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260" r:id="rId6"/>
    <p:sldId id="314" r:id="rId7"/>
    <p:sldId id="264" r:id="rId8"/>
    <p:sldId id="278" r:id="rId9"/>
    <p:sldId id="316" r:id="rId10"/>
    <p:sldId id="290" r:id="rId11"/>
    <p:sldId id="318" r:id="rId12"/>
    <p:sldId id="319" r:id="rId13"/>
    <p:sldId id="326" r:id="rId14"/>
    <p:sldId id="321" r:id="rId15"/>
    <p:sldId id="323" r:id="rId16"/>
    <p:sldId id="324" r:id="rId17"/>
    <p:sldId id="325" r:id="rId18"/>
    <p:sldId id="271" r:id="rId19"/>
    <p:sldId id="327" r:id="rId20"/>
    <p:sldId id="267" r:id="rId21"/>
    <p:sldId id="276" r:id="rId22"/>
    <p:sldId id="268" r:id="rId23"/>
    <p:sldId id="328" r:id="rId24"/>
    <p:sldId id="329" r:id="rId25"/>
    <p:sldId id="285" r:id="rId26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96314" autoAdjust="0"/>
  </p:normalViewPr>
  <p:slideViewPr>
    <p:cSldViewPr>
      <p:cViewPr>
        <p:scale>
          <a:sx n="100" d="100"/>
          <a:sy n="100" d="100"/>
        </p:scale>
        <p:origin x="504" y="-1068"/>
      </p:cViewPr>
      <p:guideLst>
        <p:guide orient="horz" pos="1668"/>
        <p:guide pos="30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63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4E0A-3E9F-45E5-930A-D061E6A07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xiazai/" TargetMode="External"/><Relationship Id="rId8" Type="http://schemas.openxmlformats.org/officeDocument/2006/relationships/hyperlink" Target="http://www.1ppt.com/tubiao/" TargetMode="External"/><Relationship Id="rId7" Type="http://schemas.openxmlformats.org/officeDocument/2006/relationships/hyperlink" Target="http://www.1ppt.com/beijing/" TargetMode="External"/><Relationship Id="rId6" Type="http://schemas.openxmlformats.org/officeDocument/2006/relationships/hyperlink" Target="http://www.1ppt.com/sucai/" TargetMode="External"/><Relationship Id="rId5" Type="http://schemas.openxmlformats.org/officeDocument/2006/relationships/hyperlink" Target="http://www.1ppt.com/jieri/" TargetMode="External"/><Relationship Id="rId4" Type="http://schemas.openxmlformats.org/officeDocument/2006/relationships/hyperlink" Target="http://www.1ppt.com/hangye/" TargetMode="External"/><Relationship Id="rId3" Type="http://schemas.openxmlformats.org/officeDocument/2006/relationships/hyperlink" Target="http://www.1ppt.com/moban/" TargetMode="External"/><Relationship Id="rId2" Type="http://schemas.openxmlformats.org/officeDocument/2006/relationships/notesMaster" Target="../notesMasters/notesMaster1.xml"/><Relationship Id="rId18" Type="http://schemas.openxmlformats.org/officeDocument/2006/relationships/hyperlink" Target="http://www.1ppt.com/ziti/" TargetMode="External"/><Relationship Id="rId17" Type="http://schemas.openxmlformats.org/officeDocument/2006/relationships/hyperlink" Target="http://www.1ppt.com/jiaoan/" TargetMode="External"/><Relationship Id="rId16" Type="http://schemas.openxmlformats.org/officeDocument/2006/relationships/hyperlink" Target="http://www.1ppt.com/shiti/" TargetMode="External"/><Relationship Id="rId15" Type="http://schemas.openxmlformats.org/officeDocument/2006/relationships/hyperlink" Target="http://www.1ppt.com/shouchaobao/" TargetMode="External"/><Relationship Id="rId14" Type="http://schemas.openxmlformats.org/officeDocument/2006/relationships/hyperlink" Target="http://www.1ppt.com/kejian/" TargetMode="External"/><Relationship Id="rId13" Type="http://schemas.openxmlformats.org/officeDocument/2006/relationships/hyperlink" Target="http://www.1ppt.com/jianli/" TargetMode="External"/><Relationship Id="rId12" Type="http://schemas.openxmlformats.org/officeDocument/2006/relationships/hyperlink" Target="http://www.1ppt.com/excel/" TargetMode="External"/><Relationship Id="rId11" Type="http://schemas.openxmlformats.org/officeDocument/2006/relationships/hyperlink" Target="http://www.1ppt.com/word/" TargetMode="External"/><Relationship Id="rId10" Type="http://schemas.openxmlformats.org/officeDocument/2006/relationships/hyperlink" Target="http://www.1ppt.com/powerpoint/" TargetMode="Externa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www.1ppt.com/jianli/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www.1ppt.com/shouchaobao/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www.1ppt.com/ziti/</a:t>
            </a:r>
            <a:r>
              <a:rPr lang="en-US" altLang="zh-CN" sz="12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2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D6B52-556A-4066-9EB6-D552A3D9A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D1EE-58C5-4484-A400-D40AC21817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0BE2-2305-4090-8C6B-386B5A3DB973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56192" y="517634"/>
            <a:ext cx="4031873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cs typeface="思源黑体 CN Regular" panose="020B0500000000000000" charset="-122"/>
              </a:rPr>
              <a:t>Lorem Ipsum is simply dummy text of the printing.</a:t>
            </a:r>
            <a:endParaRPr lang="zh-CN" altLang="en-US" sz="1200" dirty="0">
              <a:solidFill>
                <a:schemeClr val="accent2"/>
              </a:solidFill>
              <a:cs typeface="思源黑体 CN Regular" panose="020B0500000000000000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56192" y="272684"/>
            <a:ext cx="2244637" cy="30008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chemeClr val="accent2"/>
                </a:solidFill>
                <a:latin typeface="+mj-lt"/>
                <a:cs typeface="思源黑体 CN Regular" panose="020B0500000000000000" charset="-122"/>
              </a:rPr>
              <a:t>单击输入您的标题</a:t>
            </a:r>
            <a:endParaRPr lang="zh-CN" altLang="en-US" sz="1500" dirty="0">
              <a:solidFill>
                <a:schemeClr val="accent2"/>
              </a:solidFill>
              <a:latin typeface="+mj-lt"/>
              <a:cs typeface="思源黑体 CN Regular" panose="020B0500000000000000" charset="-122"/>
            </a:endParaRPr>
          </a:p>
        </p:txBody>
      </p:sp>
      <p:grpSp>
        <p:nvGrpSpPr>
          <p:cNvPr id="14" name="组合 22"/>
          <p:cNvGrpSpPr/>
          <p:nvPr userDrawn="1"/>
        </p:nvGrpSpPr>
        <p:grpSpPr>
          <a:xfrm>
            <a:off x="458473" y="191222"/>
            <a:ext cx="469125" cy="590988"/>
            <a:chOff x="355601" y="252413"/>
            <a:chExt cx="812800" cy="1023938"/>
          </a:xfrm>
          <a:solidFill>
            <a:schemeClr val="accent2"/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516216" y="321982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34.png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9.xml"/><Relationship Id="rId1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0.xml"/><Relationship Id="rId5" Type="http://schemas.openxmlformats.org/officeDocument/2006/relationships/image" Target="../media/image39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38.png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7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4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A_chenying0907 456"/>
          <p:cNvSpPr/>
          <p:nvPr>
            <p:custDataLst>
              <p:tags r:id="rId1"/>
            </p:custDataLst>
          </p:nvPr>
        </p:nvSpPr>
        <p:spPr>
          <a:xfrm>
            <a:off x="4788702" y="3651632"/>
            <a:ext cx="429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这是一个不错的论坛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" name="PA_chenying0907 5"/>
          <p:cNvSpPr txBox="1"/>
          <p:nvPr>
            <p:custDataLst>
              <p:tags r:id="rId2"/>
            </p:custDataLst>
          </p:nvPr>
        </p:nvSpPr>
        <p:spPr>
          <a:xfrm>
            <a:off x="6731045" y="845299"/>
            <a:ext cx="2008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CHUANGYI SHOUHUI </a:t>
            </a:r>
            <a:b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SHANGWU MICROSOFT </a:t>
            </a:r>
            <a:endParaRPr lang="en-US" altLang="zh-CN" sz="1200" i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POWERPOINT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PA_chenying0907 2"/>
          <p:cNvSpPr txBox="1"/>
          <p:nvPr>
            <p:custDataLst>
              <p:tags r:id="rId3"/>
            </p:custDataLst>
          </p:nvPr>
        </p:nvSpPr>
        <p:spPr>
          <a:xfrm>
            <a:off x="3764280" y="1851660"/>
            <a:ext cx="634555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论坛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-108184" y="51185"/>
            <a:ext cx="3888432" cy="4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68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348355" y="411480"/>
            <a:ext cx="6012180" cy="1073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560" y="51435"/>
            <a:ext cx="2379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页面展示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6396" y="4731975"/>
            <a:ext cx="1135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手机端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主页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8092" y="4731975"/>
            <a:ext cx="1516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手机端个人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页面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椭圆 31"/>
          <p:cNvSpPr/>
          <p:nvPr/>
        </p:nvSpPr>
        <p:spPr>
          <a:xfrm>
            <a:off x="4796155" y="1419225"/>
            <a:ext cx="3115945" cy="326834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blipFill dpi="0" rotWithShape="1">
            <a:blip r:embed="rId2" cstate="screen"/>
            <a:srcRect/>
            <a:stretch>
              <a:fillRect/>
            </a:stretch>
          </a:blip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4" name="椭圆 31"/>
          <p:cNvSpPr/>
          <p:nvPr/>
        </p:nvSpPr>
        <p:spPr>
          <a:xfrm>
            <a:off x="755650" y="1347470"/>
            <a:ext cx="3023870" cy="328930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  <a:gd name="connsiteX0-601" fmla="*/ 51067 w 648099"/>
              <a:gd name="connsiteY0-602" fmla="*/ 18182 h 565791"/>
              <a:gd name="connsiteX1-603" fmla="*/ 617005 w 648099"/>
              <a:gd name="connsiteY1-604" fmla="*/ 31700 h 565791"/>
              <a:gd name="connsiteX2-605" fmla="*/ 621713 w 648099"/>
              <a:gd name="connsiteY2-606" fmla="*/ 535349 h 565791"/>
              <a:gd name="connsiteX3-607" fmla="*/ 12537 w 648099"/>
              <a:gd name="connsiteY3-608" fmla="*/ 497972 h 565791"/>
              <a:gd name="connsiteX4-609" fmla="*/ 4334 w 648099"/>
              <a:gd name="connsiteY4-610" fmla="*/ 81348 h 565791"/>
              <a:gd name="connsiteX0-611" fmla="*/ 51067 w 648099"/>
              <a:gd name="connsiteY0-612" fmla="*/ 18182 h 565791"/>
              <a:gd name="connsiteX1-613" fmla="*/ 617005 w 648099"/>
              <a:gd name="connsiteY1-614" fmla="*/ 31700 h 565791"/>
              <a:gd name="connsiteX2-615" fmla="*/ 621713 w 648099"/>
              <a:gd name="connsiteY2-616" fmla="*/ 535349 h 565791"/>
              <a:gd name="connsiteX3-617" fmla="*/ 12537 w 648099"/>
              <a:gd name="connsiteY3-618" fmla="*/ 497972 h 565791"/>
              <a:gd name="connsiteX4-619" fmla="*/ 4334 w 648099"/>
              <a:gd name="connsiteY4-62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blipFill dpi="0" rotWithShape="1">
            <a:blip r:embed="rId3" cstate="screen"/>
            <a:srcRect/>
            <a:stretch>
              <a:fillRect/>
            </a:stretch>
          </a:blip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4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5" grpId="0" bldLvl="0" animBg="1"/>
      <p:bldP spid="1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2503506" y="1419205"/>
            <a:ext cx="4293476" cy="3110120"/>
          </a:xfrm>
          <a:custGeom>
            <a:avLst/>
            <a:gdLst>
              <a:gd name="connsiteX0" fmla="*/ 276225 w 3600450"/>
              <a:gd name="connsiteY0" fmla="*/ 0 h 2733675"/>
              <a:gd name="connsiteX1" fmla="*/ 171450 w 3600450"/>
              <a:gd name="connsiteY1" fmla="*/ 19050 h 2733675"/>
              <a:gd name="connsiteX2" fmla="*/ 114300 w 3600450"/>
              <a:gd name="connsiteY2" fmla="*/ 114300 h 2733675"/>
              <a:gd name="connsiteX3" fmla="*/ 19050 w 3600450"/>
              <a:gd name="connsiteY3" fmla="*/ 381000 h 2733675"/>
              <a:gd name="connsiteX4" fmla="*/ 0 w 3600450"/>
              <a:gd name="connsiteY4" fmla="*/ 1066800 h 2733675"/>
              <a:gd name="connsiteX5" fmla="*/ 47625 w 3600450"/>
              <a:gd name="connsiteY5" fmla="*/ 2219325 h 2733675"/>
              <a:gd name="connsiteX6" fmla="*/ 76200 w 3600450"/>
              <a:gd name="connsiteY6" fmla="*/ 2505075 h 2733675"/>
              <a:gd name="connsiteX7" fmla="*/ 180975 w 3600450"/>
              <a:gd name="connsiteY7" fmla="*/ 2619375 h 2733675"/>
              <a:gd name="connsiteX8" fmla="*/ 600075 w 3600450"/>
              <a:gd name="connsiteY8" fmla="*/ 2686050 h 2733675"/>
              <a:gd name="connsiteX9" fmla="*/ 2266950 w 3600450"/>
              <a:gd name="connsiteY9" fmla="*/ 2733675 h 2733675"/>
              <a:gd name="connsiteX10" fmla="*/ 3162300 w 3600450"/>
              <a:gd name="connsiteY10" fmla="*/ 2724150 h 2733675"/>
              <a:gd name="connsiteX11" fmla="*/ 3381375 w 3600450"/>
              <a:gd name="connsiteY11" fmla="*/ 2686050 h 2733675"/>
              <a:gd name="connsiteX12" fmla="*/ 3495675 w 3600450"/>
              <a:gd name="connsiteY12" fmla="*/ 2533650 h 2733675"/>
              <a:gd name="connsiteX13" fmla="*/ 3581400 w 3600450"/>
              <a:gd name="connsiteY13" fmla="*/ 1885950 h 2733675"/>
              <a:gd name="connsiteX14" fmla="*/ 3600450 w 3600450"/>
              <a:gd name="connsiteY14" fmla="*/ 581025 h 2733675"/>
              <a:gd name="connsiteX15" fmla="*/ 3562350 w 3600450"/>
              <a:gd name="connsiteY15" fmla="*/ 238125 h 2733675"/>
              <a:gd name="connsiteX16" fmla="*/ 3457575 w 3600450"/>
              <a:gd name="connsiteY16" fmla="*/ 76200 h 2733675"/>
              <a:gd name="connsiteX17" fmla="*/ 3295650 w 3600450"/>
              <a:gd name="connsiteY17" fmla="*/ 38100 h 2733675"/>
              <a:gd name="connsiteX18" fmla="*/ 2981325 w 3600450"/>
              <a:gd name="connsiteY18" fmla="*/ 9525 h 2733675"/>
              <a:gd name="connsiteX19" fmla="*/ 1038225 w 3600450"/>
              <a:gd name="connsiteY19" fmla="*/ 9525 h 2733675"/>
              <a:gd name="connsiteX20" fmla="*/ 276225 w 3600450"/>
              <a:gd name="connsiteY20" fmla="*/ 0 h 2733675"/>
              <a:gd name="connsiteX0-1" fmla="*/ 276225 w 3600450"/>
              <a:gd name="connsiteY0-2" fmla="*/ 0 h 2733675"/>
              <a:gd name="connsiteX1-3" fmla="*/ 171450 w 3600450"/>
              <a:gd name="connsiteY1-4" fmla="*/ 19050 h 2733675"/>
              <a:gd name="connsiteX2-5" fmla="*/ 114300 w 3600450"/>
              <a:gd name="connsiteY2-6" fmla="*/ 114300 h 2733675"/>
              <a:gd name="connsiteX3-7" fmla="*/ 19050 w 3600450"/>
              <a:gd name="connsiteY3-8" fmla="*/ 381000 h 2733675"/>
              <a:gd name="connsiteX4-9" fmla="*/ 0 w 3600450"/>
              <a:gd name="connsiteY4-10" fmla="*/ 1066800 h 2733675"/>
              <a:gd name="connsiteX5-11" fmla="*/ 47625 w 3600450"/>
              <a:gd name="connsiteY5-12" fmla="*/ 2219325 h 2733675"/>
              <a:gd name="connsiteX6-13" fmla="*/ 76200 w 3600450"/>
              <a:gd name="connsiteY6-14" fmla="*/ 2505075 h 2733675"/>
              <a:gd name="connsiteX7-15" fmla="*/ 160796 w 3600450"/>
              <a:gd name="connsiteY7-16" fmla="*/ 2661676 h 2733675"/>
              <a:gd name="connsiteX8-17" fmla="*/ 600075 w 3600450"/>
              <a:gd name="connsiteY8-18" fmla="*/ 2686050 h 2733675"/>
              <a:gd name="connsiteX9-19" fmla="*/ 2266950 w 3600450"/>
              <a:gd name="connsiteY9-20" fmla="*/ 2733675 h 2733675"/>
              <a:gd name="connsiteX10-21" fmla="*/ 3162300 w 3600450"/>
              <a:gd name="connsiteY10-22" fmla="*/ 2724150 h 2733675"/>
              <a:gd name="connsiteX11-23" fmla="*/ 3381375 w 3600450"/>
              <a:gd name="connsiteY11-24" fmla="*/ 2686050 h 2733675"/>
              <a:gd name="connsiteX12-25" fmla="*/ 3495675 w 3600450"/>
              <a:gd name="connsiteY12-26" fmla="*/ 2533650 h 2733675"/>
              <a:gd name="connsiteX13-27" fmla="*/ 3581400 w 3600450"/>
              <a:gd name="connsiteY13-28" fmla="*/ 1885950 h 2733675"/>
              <a:gd name="connsiteX14-29" fmla="*/ 3600450 w 3600450"/>
              <a:gd name="connsiteY14-30" fmla="*/ 581025 h 2733675"/>
              <a:gd name="connsiteX15-31" fmla="*/ 3562350 w 3600450"/>
              <a:gd name="connsiteY15-32" fmla="*/ 238125 h 2733675"/>
              <a:gd name="connsiteX16-33" fmla="*/ 3457575 w 3600450"/>
              <a:gd name="connsiteY16-34" fmla="*/ 76200 h 2733675"/>
              <a:gd name="connsiteX17-35" fmla="*/ 3295650 w 3600450"/>
              <a:gd name="connsiteY17-36" fmla="*/ 38100 h 2733675"/>
              <a:gd name="connsiteX18-37" fmla="*/ 2981325 w 3600450"/>
              <a:gd name="connsiteY18-38" fmla="*/ 9525 h 2733675"/>
              <a:gd name="connsiteX19-39" fmla="*/ 1038225 w 3600450"/>
              <a:gd name="connsiteY19-40" fmla="*/ 9525 h 2733675"/>
              <a:gd name="connsiteX20-41" fmla="*/ 276225 w 3600450"/>
              <a:gd name="connsiteY20-42" fmla="*/ 0 h 2733675"/>
              <a:gd name="connsiteX0-43" fmla="*/ 276225 w 3600450"/>
              <a:gd name="connsiteY0-44" fmla="*/ 0 h 2733675"/>
              <a:gd name="connsiteX1-45" fmla="*/ 171450 w 3600450"/>
              <a:gd name="connsiteY1-46" fmla="*/ 19050 h 2733675"/>
              <a:gd name="connsiteX2-47" fmla="*/ 114300 w 3600450"/>
              <a:gd name="connsiteY2-48" fmla="*/ 114300 h 2733675"/>
              <a:gd name="connsiteX3-49" fmla="*/ 19050 w 3600450"/>
              <a:gd name="connsiteY3-50" fmla="*/ 381000 h 2733675"/>
              <a:gd name="connsiteX4-51" fmla="*/ 0 w 3600450"/>
              <a:gd name="connsiteY4-52" fmla="*/ 1066800 h 2733675"/>
              <a:gd name="connsiteX5-53" fmla="*/ 47625 w 3600450"/>
              <a:gd name="connsiteY5-54" fmla="*/ 2219325 h 2733675"/>
              <a:gd name="connsiteX6-55" fmla="*/ 76200 w 3600450"/>
              <a:gd name="connsiteY6-56" fmla="*/ 2505075 h 2733675"/>
              <a:gd name="connsiteX7-57" fmla="*/ 160796 w 3600450"/>
              <a:gd name="connsiteY7-58" fmla="*/ 2661676 h 2733675"/>
              <a:gd name="connsiteX8-59" fmla="*/ 600075 w 3600450"/>
              <a:gd name="connsiteY8-60" fmla="*/ 2686050 h 2733675"/>
              <a:gd name="connsiteX9-61" fmla="*/ 2266950 w 3600450"/>
              <a:gd name="connsiteY9-62" fmla="*/ 2733675 h 2733675"/>
              <a:gd name="connsiteX10-63" fmla="*/ 3162300 w 3600450"/>
              <a:gd name="connsiteY10-64" fmla="*/ 2724150 h 2733675"/>
              <a:gd name="connsiteX11-65" fmla="*/ 3381375 w 3600450"/>
              <a:gd name="connsiteY11-66" fmla="*/ 2686050 h 2733675"/>
              <a:gd name="connsiteX12-67" fmla="*/ 3495675 w 3600450"/>
              <a:gd name="connsiteY12-68" fmla="*/ 2533650 h 2733675"/>
              <a:gd name="connsiteX13-69" fmla="*/ 3581400 w 3600450"/>
              <a:gd name="connsiteY13-70" fmla="*/ 1885950 h 2733675"/>
              <a:gd name="connsiteX14-71" fmla="*/ 3600450 w 3600450"/>
              <a:gd name="connsiteY14-72" fmla="*/ 581025 h 2733675"/>
              <a:gd name="connsiteX15-73" fmla="*/ 3562350 w 3600450"/>
              <a:gd name="connsiteY15-74" fmla="*/ 238125 h 2733675"/>
              <a:gd name="connsiteX16-75" fmla="*/ 3457575 w 3600450"/>
              <a:gd name="connsiteY16-76" fmla="*/ 76200 h 2733675"/>
              <a:gd name="connsiteX17-77" fmla="*/ 3295650 w 3600450"/>
              <a:gd name="connsiteY17-78" fmla="*/ 38100 h 2733675"/>
              <a:gd name="connsiteX18-79" fmla="*/ 2981325 w 3600450"/>
              <a:gd name="connsiteY18-80" fmla="*/ 9525 h 2733675"/>
              <a:gd name="connsiteX19-81" fmla="*/ 1038225 w 3600450"/>
              <a:gd name="connsiteY19-82" fmla="*/ 9525 h 2733675"/>
              <a:gd name="connsiteX20-83" fmla="*/ 276225 w 3600450"/>
              <a:gd name="connsiteY20-84" fmla="*/ 0 h 2733675"/>
              <a:gd name="connsiteX0-85" fmla="*/ 276225 w 3600450"/>
              <a:gd name="connsiteY0-86" fmla="*/ 0 h 2733675"/>
              <a:gd name="connsiteX1-87" fmla="*/ 171450 w 3600450"/>
              <a:gd name="connsiteY1-88" fmla="*/ 19050 h 2733675"/>
              <a:gd name="connsiteX2-89" fmla="*/ 114300 w 3600450"/>
              <a:gd name="connsiteY2-90" fmla="*/ 114300 h 2733675"/>
              <a:gd name="connsiteX3-91" fmla="*/ 19050 w 3600450"/>
              <a:gd name="connsiteY3-92" fmla="*/ 381000 h 2733675"/>
              <a:gd name="connsiteX4-93" fmla="*/ 0 w 3600450"/>
              <a:gd name="connsiteY4-94" fmla="*/ 1066800 h 2733675"/>
              <a:gd name="connsiteX5-95" fmla="*/ 47625 w 3600450"/>
              <a:gd name="connsiteY5-96" fmla="*/ 2219325 h 2733675"/>
              <a:gd name="connsiteX6-97" fmla="*/ 76200 w 3600450"/>
              <a:gd name="connsiteY6-98" fmla="*/ 2505075 h 2733675"/>
              <a:gd name="connsiteX7-99" fmla="*/ 160796 w 3600450"/>
              <a:gd name="connsiteY7-100" fmla="*/ 2661676 h 2733675"/>
              <a:gd name="connsiteX8-101" fmla="*/ 600075 w 3600450"/>
              <a:gd name="connsiteY8-102" fmla="*/ 2686050 h 2733675"/>
              <a:gd name="connsiteX9-103" fmla="*/ 2266950 w 3600450"/>
              <a:gd name="connsiteY9-104" fmla="*/ 2733675 h 2733675"/>
              <a:gd name="connsiteX10-105" fmla="*/ 3162300 w 3600450"/>
              <a:gd name="connsiteY10-106" fmla="*/ 2724150 h 2733675"/>
              <a:gd name="connsiteX11-107" fmla="*/ 3381375 w 3600450"/>
              <a:gd name="connsiteY11-108" fmla="*/ 2686050 h 2733675"/>
              <a:gd name="connsiteX12-109" fmla="*/ 3495675 w 3600450"/>
              <a:gd name="connsiteY12-110" fmla="*/ 2533650 h 2733675"/>
              <a:gd name="connsiteX13-111" fmla="*/ 3581400 w 3600450"/>
              <a:gd name="connsiteY13-112" fmla="*/ 1885950 h 2733675"/>
              <a:gd name="connsiteX14-113" fmla="*/ 3600450 w 3600450"/>
              <a:gd name="connsiteY14-114" fmla="*/ 581025 h 2733675"/>
              <a:gd name="connsiteX15-115" fmla="*/ 3562350 w 3600450"/>
              <a:gd name="connsiteY15-116" fmla="*/ 238125 h 2733675"/>
              <a:gd name="connsiteX16-117" fmla="*/ 3457575 w 3600450"/>
              <a:gd name="connsiteY16-118" fmla="*/ 76200 h 2733675"/>
              <a:gd name="connsiteX17-119" fmla="*/ 3295650 w 3600450"/>
              <a:gd name="connsiteY17-120" fmla="*/ 38100 h 2733675"/>
              <a:gd name="connsiteX18-121" fmla="*/ 2981325 w 3600450"/>
              <a:gd name="connsiteY18-122" fmla="*/ 9525 h 2733675"/>
              <a:gd name="connsiteX19-123" fmla="*/ 1038225 w 3600450"/>
              <a:gd name="connsiteY19-124" fmla="*/ 9525 h 2733675"/>
              <a:gd name="connsiteX20-125" fmla="*/ 276225 w 3600450"/>
              <a:gd name="connsiteY20-126" fmla="*/ 0 h 2733675"/>
              <a:gd name="connsiteX0-127" fmla="*/ 276225 w 3600450"/>
              <a:gd name="connsiteY0-128" fmla="*/ 0 h 2733675"/>
              <a:gd name="connsiteX1-129" fmla="*/ 171450 w 3600450"/>
              <a:gd name="connsiteY1-130" fmla="*/ 19050 h 2733675"/>
              <a:gd name="connsiteX2-131" fmla="*/ 114300 w 3600450"/>
              <a:gd name="connsiteY2-132" fmla="*/ 114300 h 2733675"/>
              <a:gd name="connsiteX3-133" fmla="*/ 19050 w 3600450"/>
              <a:gd name="connsiteY3-134" fmla="*/ 381000 h 2733675"/>
              <a:gd name="connsiteX4-135" fmla="*/ 0 w 3600450"/>
              <a:gd name="connsiteY4-136" fmla="*/ 1066800 h 2733675"/>
              <a:gd name="connsiteX5-137" fmla="*/ 47625 w 3600450"/>
              <a:gd name="connsiteY5-138" fmla="*/ 2219325 h 2733675"/>
              <a:gd name="connsiteX6-139" fmla="*/ 76200 w 3600450"/>
              <a:gd name="connsiteY6-140" fmla="*/ 2505075 h 2733675"/>
              <a:gd name="connsiteX7-141" fmla="*/ 211244 w 3600450"/>
              <a:gd name="connsiteY7-142" fmla="*/ 2651101 h 2733675"/>
              <a:gd name="connsiteX8-143" fmla="*/ 600075 w 3600450"/>
              <a:gd name="connsiteY8-144" fmla="*/ 2686050 h 2733675"/>
              <a:gd name="connsiteX9-145" fmla="*/ 2266950 w 3600450"/>
              <a:gd name="connsiteY9-146" fmla="*/ 2733675 h 2733675"/>
              <a:gd name="connsiteX10-147" fmla="*/ 3162300 w 3600450"/>
              <a:gd name="connsiteY10-148" fmla="*/ 2724150 h 2733675"/>
              <a:gd name="connsiteX11-149" fmla="*/ 3381375 w 3600450"/>
              <a:gd name="connsiteY11-150" fmla="*/ 2686050 h 2733675"/>
              <a:gd name="connsiteX12-151" fmla="*/ 3495675 w 3600450"/>
              <a:gd name="connsiteY12-152" fmla="*/ 2533650 h 2733675"/>
              <a:gd name="connsiteX13-153" fmla="*/ 3581400 w 3600450"/>
              <a:gd name="connsiteY13-154" fmla="*/ 1885950 h 2733675"/>
              <a:gd name="connsiteX14-155" fmla="*/ 3600450 w 3600450"/>
              <a:gd name="connsiteY14-156" fmla="*/ 581025 h 2733675"/>
              <a:gd name="connsiteX15-157" fmla="*/ 3562350 w 3600450"/>
              <a:gd name="connsiteY15-158" fmla="*/ 238125 h 2733675"/>
              <a:gd name="connsiteX16-159" fmla="*/ 3457575 w 3600450"/>
              <a:gd name="connsiteY16-160" fmla="*/ 76200 h 2733675"/>
              <a:gd name="connsiteX17-161" fmla="*/ 3295650 w 3600450"/>
              <a:gd name="connsiteY17-162" fmla="*/ 38100 h 2733675"/>
              <a:gd name="connsiteX18-163" fmla="*/ 2981325 w 3600450"/>
              <a:gd name="connsiteY18-164" fmla="*/ 9525 h 2733675"/>
              <a:gd name="connsiteX19-165" fmla="*/ 1038225 w 3600450"/>
              <a:gd name="connsiteY19-166" fmla="*/ 9525 h 2733675"/>
              <a:gd name="connsiteX20-167" fmla="*/ 276225 w 3600450"/>
              <a:gd name="connsiteY20-168" fmla="*/ 0 h 2733675"/>
              <a:gd name="connsiteX0-169" fmla="*/ 276225 w 3600450"/>
              <a:gd name="connsiteY0-170" fmla="*/ 0 h 2733675"/>
              <a:gd name="connsiteX1-171" fmla="*/ 171450 w 3600450"/>
              <a:gd name="connsiteY1-172" fmla="*/ 19050 h 2733675"/>
              <a:gd name="connsiteX2-173" fmla="*/ 114300 w 3600450"/>
              <a:gd name="connsiteY2-174" fmla="*/ 114300 h 2733675"/>
              <a:gd name="connsiteX3-175" fmla="*/ 19050 w 3600450"/>
              <a:gd name="connsiteY3-176" fmla="*/ 381000 h 2733675"/>
              <a:gd name="connsiteX4-177" fmla="*/ 0 w 3600450"/>
              <a:gd name="connsiteY4-178" fmla="*/ 1066800 h 2733675"/>
              <a:gd name="connsiteX5-179" fmla="*/ 47625 w 3600450"/>
              <a:gd name="connsiteY5-180" fmla="*/ 2219325 h 2733675"/>
              <a:gd name="connsiteX6-181" fmla="*/ 76200 w 3600450"/>
              <a:gd name="connsiteY6-182" fmla="*/ 2505075 h 2733675"/>
              <a:gd name="connsiteX7-183" fmla="*/ 211244 w 3600450"/>
              <a:gd name="connsiteY7-184" fmla="*/ 2651101 h 2733675"/>
              <a:gd name="connsiteX8-185" fmla="*/ 600075 w 3600450"/>
              <a:gd name="connsiteY8-186" fmla="*/ 2686050 h 2733675"/>
              <a:gd name="connsiteX9-187" fmla="*/ 2266950 w 3600450"/>
              <a:gd name="connsiteY9-188" fmla="*/ 2733675 h 2733675"/>
              <a:gd name="connsiteX10-189" fmla="*/ 3162300 w 3600450"/>
              <a:gd name="connsiteY10-190" fmla="*/ 2724150 h 2733675"/>
              <a:gd name="connsiteX11-191" fmla="*/ 3381375 w 3600450"/>
              <a:gd name="connsiteY11-192" fmla="*/ 2686050 h 2733675"/>
              <a:gd name="connsiteX12-193" fmla="*/ 3495675 w 3600450"/>
              <a:gd name="connsiteY12-194" fmla="*/ 2533650 h 2733675"/>
              <a:gd name="connsiteX13-195" fmla="*/ 3581400 w 3600450"/>
              <a:gd name="connsiteY13-196" fmla="*/ 1885950 h 2733675"/>
              <a:gd name="connsiteX14-197" fmla="*/ 3600450 w 3600450"/>
              <a:gd name="connsiteY14-198" fmla="*/ 581025 h 2733675"/>
              <a:gd name="connsiteX15-199" fmla="*/ 3562350 w 3600450"/>
              <a:gd name="connsiteY15-200" fmla="*/ 238125 h 2733675"/>
              <a:gd name="connsiteX16-201" fmla="*/ 3457575 w 3600450"/>
              <a:gd name="connsiteY16-202" fmla="*/ 76200 h 2733675"/>
              <a:gd name="connsiteX17-203" fmla="*/ 3295650 w 3600450"/>
              <a:gd name="connsiteY17-204" fmla="*/ 38100 h 2733675"/>
              <a:gd name="connsiteX18-205" fmla="*/ 2981325 w 3600450"/>
              <a:gd name="connsiteY18-206" fmla="*/ 9525 h 2733675"/>
              <a:gd name="connsiteX19-207" fmla="*/ 1038225 w 3600450"/>
              <a:gd name="connsiteY19-208" fmla="*/ 9525 h 2733675"/>
              <a:gd name="connsiteX20-209" fmla="*/ 276225 w 3600450"/>
              <a:gd name="connsiteY20-210" fmla="*/ 0 h 27336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3600450" h="2733675">
                <a:moveTo>
                  <a:pt x="276225" y="0"/>
                </a:moveTo>
                <a:lnTo>
                  <a:pt x="171450" y="19050"/>
                </a:lnTo>
                <a:lnTo>
                  <a:pt x="114300" y="114300"/>
                </a:lnTo>
                <a:lnTo>
                  <a:pt x="19050" y="381000"/>
                </a:lnTo>
                <a:lnTo>
                  <a:pt x="0" y="1066800"/>
                </a:lnTo>
                <a:lnTo>
                  <a:pt x="47625" y="2219325"/>
                </a:lnTo>
                <a:lnTo>
                  <a:pt x="76200" y="2505075"/>
                </a:lnTo>
                <a:lnTo>
                  <a:pt x="211244" y="2651101"/>
                </a:lnTo>
                <a:cubicBezTo>
                  <a:pt x="377849" y="2690953"/>
                  <a:pt x="453649" y="2677925"/>
                  <a:pt x="600075" y="2686050"/>
                </a:cubicBezTo>
                <a:lnTo>
                  <a:pt x="2266950" y="2733675"/>
                </a:lnTo>
                <a:lnTo>
                  <a:pt x="3162300" y="2724150"/>
                </a:lnTo>
                <a:lnTo>
                  <a:pt x="3381375" y="2686050"/>
                </a:lnTo>
                <a:lnTo>
                  <a:pt x="3495675" y="2533650"/>
                </a:lnTo>
                <a:lnTo>
                  <a:pt x="3581400" y="1885950"/>
                </a:lnTo>
                <a:lnTo>
                  <a:pt x="3600450" y="581025"/>
                </a:lnTo>
                <a:lnTo>
                  <a:pt x="3562350" y="238125"/>
                </a:lnTo>
                <a:lnTo>
                  <a:pt x="3457575" y="76200"/>
                </a:lnTo>
                <a:lnTo>
                  <a:pt x="3295650" y="38100"/>
                </a:lnTo>
                <a:lnTo>
                  <a:pt x="2981325" y="9525"/>
                </a:lnTo>
                <a:lnTo>
                  <a:pt x="1038225" y="9525"/>
                </a:lnTo>
                <a:lnTo>
                  <a:pt x="276225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503506" y="1419205"/>
            <a:ext cx="4293476" cy="3110120"/>
          </a:xfrm>
          <a:custGeom>
            <a:avLst/>
            <a:gdLst>
              <a:gd name="connsiteX0" fmla="*/ 276225 w 3600450"/>
              <a:gd name="connsiteY0" fmla="*/ 0 h 2733675"/>
              <a:gd name="connsiteX1" fmla="*/ 171450 w 3600450"/>
              <a:gd name="connsiteY1" fmla="*/ 19050 h 2733675"/>
              <a:gd name="connsiteX2" fmla="*/ 114300 w 3600450"/>
              <a:gd name="connsiteY2" fmla="*/ 114300 h 2733675"/>
              <a:gd name="connsiteX3" fmla="*/ 19050 w 3600450"/>
              <a:gd name="connsiteY3" fmla="*/ 381000 h 2733675"/>
              <a:gd name="connsiteX4" fmla="*/ 0 w 3600450"/>
              <a:gd name="connsiteY4" fmla="*/ 1066800 h 2733675"/>
              <a:gd name="connsiteX5" fmla="*/ 47625 w 3600450"/>
              <a:gd name="connsiteY5" fmla="*/ 2219325 h 2733675"/>
              <a:gd name="connsiteX6" fmla="*/ 76200 w 3600450"/>
              <a:gd name="connsiteY6" fmla="*/ 2505075 h 2733675"/>
              <a:gd name="connsiteX7" fmla="*/ 180975 w 3600450"/>
              <a:gd name="connsiteY7" fmla="*/ 2619375 h 2733675"/>
              <a:gd name="connsiteX8" fmla="*/ 600075 w 3600450"/>
              <a:gd name="connsiteY8" fmla="*/ 2686050 h 2733675"/>
              <a:gd name="connsiteX9" fmla="*/ 2266950 w 3600450"/>
              <a:gd name="connsiteY9" fmla="*/ 2733675 h 2733675"/>
              <a:gd name="connsiteX10" fmla="*/ 3162300 w 3600450"/>
              <a:gd name="connsiteY10" fmla="*/ 2724150 h 2733675"/>
              <a:gd name="connsiteX11" fmla="*/ 3381375 w 3600450"/>
              <a:gd name="connsiteY11" fmla="*/ 2686050 h 2733675"/>
              <a:gd name="connsiteX12" fmla="*/ 3495675 w 3600450"/>
              <a:gd name="connsiteY12" fmla="*/ 2533650 h 2733675"/>
              <a:gd name="connsiteX13" fmla="*/ 3581400 w 3600450"/>
              <a:gd name="connsiteY13" fmla="*/ 1885950 h 2733675"/>
              <a:gd name="connsiteX14" fmla="*/ 3600450 w 3600450"/>
              <a:gd name="connsiteY14" fmla="*/ 581025 h 2733675"/>
              <a:gd name="connsiteX15" fmla="*/ 3562350 w 3600450"/>
              <a:gd name="connsiteY15" fmla="*/ 238125 h 2733675"/>
              <a:gd name="connsiteX16" fmla="*/ 3457575 w 3600450"/>
              <a:gd name="connsiteY16" fmla="*/ 76200 h 2733675"/>
              <a:gd name="connsiteX17" fmla="*/ 3295650 w 3600450"/>
              <a:gd name="connsiteY17" fmla="*/ 38100 h 2733675"/>
              <a:gd name="connsiteX18" fmla="*/ 2981325 w 3600450"/>
              <a:gd name="connsiteY18" fmla="*/ 9525 h 2733675"/>
              <a:gd name="connsiteX19" fmla="*/ 1038225 w 3600450"/>
              <a:gd name="connsiteY19" fmla="*/ 9525 h 2733675"/>
              <a:gd name="connsiteX20" fmla="*/ 276225 w 3600450"/>
              <a:gd name="connsiteY20" fmla="*/ 0 h 2733675"/>
              <a:gd name="connsiteX0-1" fmla="*/ 276225 w 3600450"/>
              <a:gd name="connsiteY0-2" fmla="*/ 0 h 2733675"/>
              <a:gd name="connsiteX1-3" fmla="*/ 171450 w 3600450"/>
              <a:gd name="connsiteY1-4" fmla="*/ 19050 h 2733675"/>
              <a:gd name="connsiteX2-5" fmla="*/ 114300 w 3600450"/>
              <a:gd name="connsiteY2-6" fmla="*/ 114300 h 2733675"/>
              <a:gd name="connsiteX3-7" fmla="*/ 19050 w 3600450"/>
              <a:gd name="connsiteY3-8" fmla="*/ 381000 h 2733675"/>
              <a:gd name="connsiteX4-9" fmla="*/ 0 w 3600450"/>
              <a:gd name="connsiteY4-10" fmla="*/ 1066800 h 2733675"/>
              <a:gd name="connsiteX5-11" fmla="*/ 47625 w 3600450"/>
              <a:gd name="connsiteY5-12" fmla="*/ 2219325 h 2733675"/>
              <a:gd name="connsiteX6-13" fmla="*/ 76200 w 3600450"/>
              <a:gd name="connsiteY6-14" fmla="*/ 2505075 h 2733675"/>
              <a:gd name="connsiteX7-15" fmla="*/ 160796 w 3600450"/>
              <a:gd name="connsiteY7-16" fmla="*/ 2661676 h 2733675"/>
              <a:gd name="connsiteX8-17" fmla="*/ 600075 w 3600450"/>
              <a:gd name="connsiteY8-18" fmla="*/ 2686050 h 2733675"/>
              <a:gd name="connsiteX9-19" fmla="*/ 2266950 w 3600450"/>
              <a:gd name="connsiteY9-20" fmla="*/ 2733675 h 2733675"/>
              <a:gd name="connsiteX10-21" fmla="*/ 3162300 w 3600450"/>
              <a:gd name="connsiteY10-22" fmla="*/ 2724150 h 2733675"/>
              <a:gd name="connsiteX11-23" fmla="*/ 3381375 w 3600450"/>
              <a:gd name="connsiteY11-24" fmla="*/ 2686050 h 2733675"/>
              <a:gd name="connsiteX12-25" fmla="*/ 3495675 w 3600450"/>
              <a:gd name="connsiteY12-26" fmla="*/ 2533650 h 2733675"/>
              <a:gd name="connsiteX13-27" fmla="*/ 3581400 w 3600450"/>
              <a:gd name="connsiteY13-28" fmla="*/ 1885950 h 2733675"/>
              <a:gd name="connsiteX14-29" fmla="*/ 3600450 w 3600450"/>
              <a:gd name="connsiteY14-30" fmla="*/ 581025 h 2733675"/>
              <a:gd name="connsiteX15-31" fmla="*/ 3562350 w 3600450"/>
              <a:gd name="connsiteY15-32" fmla="*/ 238125 h 2733675"/>
              <a:gd name="connsiteX16-33" fmla="*/ 3457575 w 3600450"/>
              <a:gd name="connsiteY16-34" fmla="*/ 76200 h 2733675"/>
              <a:gd name="connsiteX17-35" fmla="*/ 3295650 w 3600450"/>
              <a:gd name="connsiteY17-36" fmla="*/ 38100 h 2733675"/>
              <a:gd name="connsiteX18-37" fmla="*/ 2981325 w 3600450"/>
              <a:gd name="connsiteY18-38" fmla="*/ 9525 h 2733675"/>
              <a:gd name="connsiteX19-39" fmla="*/ 1038225 w 3600450"/>
              <a:gd name="connsiteY19-40" fmla="*/ 9525 h 2733675"/>
              <a:gd name="connsiteX20-41" fmla="*/ 276225 w 3600450"/>
              <a:gd name="connsiteY20-42" fmla="*/ 0 h 2733675"/>
              <a:gd name="connsiteX0-43" fmla="*/ 276225 w 3600450"/>
              <a:gd name="connsiteY0-44" fmla="*/ 0 h 2733675"/>
              <a:gd name="connsiteX1-45" fmla="*/ 171450 w 3600450"/>
              <a:gd name="connsiteY1-46" fmla="*/ 19050 h 2733675"/>
              <a:gd name="connsiteX2-47" fmla="*/ 114300 w 3600450"/>
              <a:gd name="connsiteY2-48" fmla="*/ 114300 h 2733675"/>
              <a:gd name="connsiteX3-49" fmla="*/ 19050 w 3600450"/>
              <a:gd name="connsiteY3-50" fmla="*/ 381000 h 2733675"/>
              <a:gd name="connsiteX4-51" fmla="*/ 0 w 3600450"/>
              <a:gd name="connsiteY4-52" fmla="*/ 1066800 h 2733675"/>
              <a:gd name="connsiteX5-53" fmla="*/ 47625 w 3600450"/>
              <a:gd name="connsiteY5-54" fmla="*/ 2219325 h 2733675"/>
              <a:gd name="connsiteX6-55" fmla="*/ 76200 w 3600450"/>
              <a:gd name="connsiteY6-56" fmla="*/ 2505075 h 2733675"/>
              <a:gd name="connsiteX7-57" fmla="*/ 160796 w 3600450"/>
              <a:gd name="connsiteY7-58" fmla="*/ 2661676 h 2733675"/>
              <a:gd name="connsiteX8-59" fmla="*/ 600075 w 3600450"/>
              <a:gd name="connsiteY8-60" fmla="*/ 2686050 h 2733675"/>
              <a:gd name="connsiteX9-61" fmla="*/ 2266950 w 3600450"/>
              <a:gd name="connsiteY9-62" fmla="*/ 2733675 h 2733675"/>
              <a:gd name="connsiteX10-63" fmla="*/ 3162300 w 3600450"/>
              <a:gd name="connsiteY10-64" fmla="*/ 2724150 h 2733675"/>
              <a:gd name="connsiteX11-65" fmla="*/ 3381375 w 3600450"/>
              <a:gd name="connsiteY11-66" fmla="*/ 2686050 h 2733675"/>
              <a:gd name="connsiteX12-67" fmla="*/ 3495675 w 3600450"/>
              <a:gd name="connsiteY12-68" fmla="*/ 2533650 h 2733675"/>
              <a:gd name="connsiteX13-69" fmla="*/ 3581400 w 3600450"/>
              <a:gd name="connsiteY13-70" fmla="*/ 1885950 h 2733675"/>
              <a:gd name="connsiteX14-71" fmla="*/ 3600450 w 3600450"/>
              <a:gd name="connsiteY14-72" fmla="*/ 581025 h 2733675"/>
              <a:gd name="connsiteX15-73" fmla="*/ 3562350 w 3600450"/>
              <a:gd name="connsiteY15-74" fmla="*/ 238125 h 2733675"/>
              <a:gd name="connsiteX16-75" fmla="*/ 3457575 w 3600450"/>
              <a:gd name="connsiteY16-76" fmla="*/ 76200 h 2733675"/>
              <a:gd name="connsiteX17-77" fmla="*/ 3295650 w 3600450"/>
              <a:gd name="connsiteY17-78" fmla="*/ 38100 h 2733675"/>
              <a:gd name="connsiteX18-79" fmla="*/ 2981325 w 3600450"/>
              <a:gd name="connsiteY18-80" fmla="*/ 9525 h 2733675"/>
              <a:gd name="connsiteX19-81" fmla="*/ 1038225 w 3600450"/>
              <a:gd name="connsiteY19-82" fmla="*/ 9525 h 2733675"/>
              <a:gd name="connsiteX20-83" fmla="*/ 276225 w 3600450"/>
              <a:gd name="connsiteY20-84" fmla="*/ 0 h 2733675"/>
              <a:gd name="connsiteX0-85" fmla="*/ 276225 w 3600450"/>
              <a:gd name="connsiteY0-86" fmla="*/ 0 h 2733675"/>
              <a:gd name="connsiteX1-87" fmla="*/ 171450 w 3600450"/>
              <a:gd name="connsiteY1-88" fmla="*/ 19050 h 2733675"/>
              <a:gd name="connsiteX2-89" fmla="*/ 114300 w 3600450"/>
              <a:gd name="connsiteY2-90" fmla="*/ 114300 h 2733675"/>
              <a:gd name="connsiteX3-91" fmla="*/ 19050 w 3600450"/>
              <a:gd name="connsiteY3-92" fmla="*/ 381000 h 2733675"/>
              <a:gd name="connsiteX4-93" fmla="*/ 0 w 3600450"/>
              <a:gd name="connsiteY4-94" fmla="*/ 1066800 h 2733675"/>
              <a:gd name="connsiteX5-95" fmla="*/ 47625 w 3600450"/>
              <a:gd name="connsiteY5-96" fmla="*/ 2219325 h 2733675"/>
              <a:gd name="connsiteX6-97" fmla="*/ 76200 w 3600450"/>
              <a:gd name="connsiteY6-98" fmla="*/ 2505075 h 2733675"/>
              <a:gd name="connsiteX7-99" fmla="*/ 160796 w 3600450"/>
              <a:gd name="connsiteY7-100" fmla="*/ 2661676 h 2733675"/>
              <a:gd name="connsiteX8-101" fmla="*/ 600075 w 3600450"/>
              <a:gd name="connsiteY8-102" fmla="*/ 2686050 h 2733675"/>
              <a:gd name="connsiteX9-103" fmla="*/ 2266950 w 3600450"/>
              <a:gd name="connsiteY9-104" fmla="*/ 2733675 h 2733675"/>
              <a:gd name="connsiteX10-105" fmla="*/ 3162300 w 3600450"/>
              <a:gd name="connsiteY10-106" fmla="*/ 2724150 h 2733675"/>
              <a:gd name="connsiteX11-107" fmla="*/ 3381375 w 3600450"/>
              <a:gd name="connsiteY11-108" fmla="*/ 2686050 h 2733675"/>
              <a:gd name="connsiteX12-109" fmla="*/ 3495675 w 3600450"/>
              <a:gd name="connsiteY12-110" fmla="*/ 2533650 h 2733675"/>
              <a:gd name="connsiteX13-111" fmla="*/ 3581400 w 3600450"/>
              <a:gd name="connsiteY13-112" fmla="*/ 1885950 h 2733675"/>
              <a:gd name="connsiteX14-113" fmla="*/ 3600450 w 3600450"/>
              <a:gd name="connsiteY14-114" fmla="*/ 581025 h 2733675"/>
              <a:gd name="connsiteX15-115" fmla="*/ 3562350 w 3600450"/>
              <a:gd name="connsiteY15-116" fmla="*/ 238125 h 2733675"/>
              <a:gd name="connsiteX16-117" fmla="*/ 3457575 w 3600450"/>
              <a:gd name="connsiteY16-118" fmla="*/ 76200 h 2733675"/>
              <a:gd name="connsiteX17-119" fmla="*/ 3295650 w 3600450"/>
              <a:gd name="connsiteY17-120" fmla="*/ 38100 h 2733675"/>
              <a:gd name="connsiteX18-121" fmla="*/ 2981325 w 3600450"/>
              <a:gd name="connsiteY18-122" fmla="*/ 9525 h 2733675"/>
              <a:gd name="connsiteX19-123" fmla="*/ 1038225 w 3600450"/>
              <a:gd name="connsiteY19-124" fmla="*/ 9525 h 2733675"/>
              <a:gd name="connsiteX20-125" fmla="*/ 276225 w 3600450"/>
              <a:gd name="connsiteY20-126" fmla="*/ 0 h 2733675"/>
              <a:gd name="connsiteX0-127" fmla="*/ 276225 w 3600450"/>
              <a:gd name="connsiteY0-128" fmla="*/ 0 h 2733675"/>
              <a:gd name="connsiteX1-129" fmla="*/ 171450 w 3600450"/>
              <a:gd name="connsiteY1-130" fmla="*/ 19050 h 2733675"/>
              <a:gd name="connsiteX2-131" fmla="*/ 114300 w 3600450"/>
              <a:gd name="connsiteY2-132" fmla="*/ 114300 h 2733675"/>
              <a:gd name="connsiteX3-133" fmla="*/ 19050 w 3600450"/>
              <a:gd name="connsiteY3-134" fmla="*/ 381000 h 2733675"/>
              <a:gd name="connsiteX4-135" fmla="*/ 0 w 3600450"/>
              <a:gd name="connsiteY4-136" fmla="*/ 1066800 h 2733675"/>
              <a:gd name="connsiteX5-137" fmla="*/ 47625 w 3600450"/>
              <a:gd name="connsiteY5-138" fmla="*/ 2219325 h 2733675"/>
              <a:gd name="connsiteX6-139" fmla="*/ 76200 w 3600450"/>
              <a:gd name="connsiteY6-140" fmla="*/ 2505075 h 2733675"/>
              <a:gd name="connsiteX7-141" fmla="*/ 211244 w 3600450"/>
              <a:gd name="connsiteY7-142" fmla="*/ 2651101 h 2733675"/>
              <a:gd name="connsiteX8-143" fmla="*/ 600075 w 3600450"/>
              <a:gd name="connsiteY8-144" fmla="*/ 2686050 h 2733675"/>
              <a:gd name="connsiteX9-145" fmla="*/ 2266950 w 3600450"/>
              <a:gd name="connsiteY9-146" fmla="*/ 2733675 h 2733675"/>
              <a:gd name="connsiteX10-147" fmla="*/ 3162300 w 3600450"/>
              <a:gd name="connsiteY10-148" fmla="*/ 2724150 h 2733675"/>
              <a:gd name="connsiteX11-149" fmla="*/ 3381375 w 3600450"/>
              <a:gd name="connsiteY11-150" fmla="*/ 2686050 h 2733675"/>
              <a:gd name="connsiteX12-151" fmla="*/ 3495675 w 3600450"/>
              <a:gd name="connsiteY12-152" fmla="*/ 2533650 h 2733675"/>
              <a:gd name="connsiteX13-153" fmla="*/ 3581400 w 3600450"/>
              <a:gd name="connsiteY13-154" fmla="*/ 1885950 h 2733675"/>
              <a:gd name="connsiteX14-155" fmla="*/ 3600450 w 3600450"/>
              <a:gd name="connsiteY14-156" fmla="*/ 581025 h 2733675"/>
              <a:gd name="connsiteX15-157" fmla="*/ 3562350 w 3600450"/>
              <a:gd name="connsiteY15-158" fmla="*/ 238125 h 2733675"/>
              <a:gd name="connsiteX16-159" fmla="*/ 3457575 w 3600450"/>
              <a:gd name="connsiteY16-160" fmla="*/ 76200 h 2733675"/>
              <a:gd name="connsiteX17-161" fmla="*/ 3295650 w 3600450"/>
              <a:gd name="connsiteY17-162" fmla="*/ 38100 h 2733675"/>
              <a:gd name="connsiteX18-163" fmla="*/ 2981325 w 3600450"/>
              <a:gd name="connsiteY18-164" fmla="*/ 9525 h 2733675"/>
              <a:gd name="connsiteX19-165" fmla="*/ 1038225 w 3600450"/>
              <a:gd name="connsiteY19-166" fmla="*/ 9525 h 2733675"/>
              <a:gd name="connsiteX20-167" fmla="*/ 276225 w 3600450"/>
              <a:gd name="connsiteY20-168" fmla="*/ 0 h 2733675"/>
              <a:gd name="connsiteX0-169" fmla="*/ 276225 w 3600450"/>
              <a:gd name="connsiteY0-170" fmla="*/ 0 h 2733675"/>
              <a:gd name="connsiteX1-171" fmla="*/ 171450 w 3600450"/>
              <a:gd name="connsiteY1-172" fmla="*/ 19050 h 2733675"/>
              <a:gd name="connsiteX2-173" fmla="*/ 114300 w 3600450"/>
              <a:gd name="connsiteY2-174" fmla="*/ 114300 h 2733675"/>
              <a:gd name="connsiteX3-175" fmla="*/ 19050 w 3600450"/>
              <a:gd name="connsiteY3-176" fmla="*/ 381000 h 2733675"/>
              <a:gd name="connsiteX4-177" fmla="*/ 0 w 3600450"/>
              <a:gd name="connsiteY4-178" fmla="*/ 1066800 h 2733675"/>
              <a:gd name="connsiteX5-179" fmla="*/ 47625 w 3600450"/>
              <a:gd name="connsiteY5-180" fmla="*/ 2219325 h 2733675"/>
              <a:gd name="connsiteX6-181" fmla="*/ 76200 w 3600450"/>
              <a:gd name="connsiteY6-182" fmla="*/ 2505075 h 2733675"/>
              <a:gd name="connsiteX7-183" fmla="*/ 211244 w 3600450"/>
              <a:gd name="connsiteY7-184" fmla="*/ 2651101 h 2733675"/>
              <a:gd name="connsiteX8-185" fmla="*/ 600075 w 3600450"/>
              <a:gd name="connsiteY8-186" fmla="*/ 2686050 h 2733675"/>
              <a:gd name="connsiteX9-187" fmla="*/ 2266950 w 3600450"/>
              <a:gd name="connsiteY9-188" fmla="*/ 2733675 h 2733675"/>
              <a:gd name="connsiteX10-189" fmla="*/ 3162300 w 3600450"/>
              <a:gd name="connsiteY10-190" fmla="*/ 2724150 h 2733675"/>
              <a:gd name="connsiteX11-191" fmla="*/ 3381375 w 3600450"/>
              <a:gd name="connsiteY11-192" fmla="*/ 2686050 h 2733675"/>
              <a:gd name="connsiteX12-193" fmla="*/ 3495675 w 3600450"/>
              <a:gd name="connsiteY12-194" fmla="*/ 2533650 h 2733675"/>
              <a:gd name="connsiteX13-195" fmla="*/ 3581400 w 3600450"/>
              <a:gd name="connsiteY13-196" fmla="*/ 1885950 h 2733675"/>
              <a:gd name="connsiteX14-197" fmla="*/ 3600450 w 3600450"/>
              <a:gd name="connsiteY14-198" fmla="*/ 581025 h 2733675"/>
              <a:gd name="connsiteX15-199" fmla="*/ 3562350 w 3600450"/>
              <a:gd name="connsiteY15-200" fmla="*/ 238125 h 2733675"/>
              <a:gd name="connsiteX16-201" fmla="*/ 3457575 w 3600450"/>
              <a:gd name="connsiteY16-202" fmla="*/ 76200 h 2733675"/>
              <a:gd name="connsiteX17-203" fmla="*/ 3295650 w 3600450"/>
              <a:gd name="connsiteY17-204" fmla="*/ 38100 h 2733675"/>
              <a:gd name="connsiteX18-205" fmla="*/ 2981325 w 3600450"/>
              <a:gd name="connsiteY18-206" fmla="*/ 9525 h 2733675"/>
              <a:gd name="connsiteX19-207" fmla="*/ 1038225 w 3600450"/>
              <a:gd name="connsiteY19-208" fmla="*/ 9525 h 2733675"/>
              <a:gd name="connsiteX20-209" fmla="*/ 276225 w 3600450"/>
              <a:gd name="connsiteY20-210" fmla="*/ 0 h 27336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3600450" h="2733675">
                <a:moveTo>
                  <a:pt x="276225" y="0"/>
                </a:moveTo>
                <a:lnTo>
                  <a:pt x="171450" y="19050"/>
                </a:lnTo>
                <a:lnTo>
                  <a:pt x="114300" y="114300"/>
                </a:lnTo>
                <a:lnTo>
                  <a:pt x="19050" y="381000"/>
                </a:lnTo>
                <a:lnTo>
                  <a:pt x="0" y="1066800"/>
                </a:lnTo>
                <a:lnTo>
                  <a:pt x="47625" y="2219325"/>
                </a:lnTo>
                <a:lnTo>
                  <a:pt x="76200" y="2505075"/>
                </a:lnTo>
                <a:lnTo>
                  <a:pt x="211244" y="2651101"/>
                </a:lnTo>
                <a:cubicBezTo>
                  <a:pt x="377849" y="2690953"/>
                  <a:pt x="453649" y="2677925"/>
                  <a:pt x="600075" y="2686050"/>
                </a:cubicBezTo>
                <a:lnTo>
                  <a:pt x="2266950" y="2733675"/>
                </a:lnTo>
                <a:lnTo>
                  <a:pt x="3162300" y="2724150"/>
                </a:lnTo>
                <a:lnTo>
                  <a:pt x="3381375" y="2686050"/>
                </a:lnTo>
                <a:lnTo>
                  <a:pt x="3495675" y="2533650"/>
                </a:lnTo>
                <a:lnTo>
                  <a:pt x="3581400" y="1885950"/>
                </a:lnTo>
                <a:lnTo>
                  <a:pt x="3600450" y="581025"/>
                </a:lnTo>
                <a:lnTo>
                  <a:pt x="3562350" y="238125"/>
                </a:lnTo>
                <a:lnTo>
                  <a:pt x="3457575" y="76200"/>
                </a:lnTo>
                <a:lnTo>
                  <a:pt x="3295650" y="38100"/>
                </a:lnTo>
                <a:lnTo>
                  <a:pt x="2981325" y="9525"/>
                </a:lnTo>
                <a:lnTo>
                  <a:pt x="1038225" y="9525"/>
                </a:lnTo>
                <a:lnTo>
                  <a:pt x="276225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503506" y="1419205"/>
            <a:ext cx="4293476" cy="3110120"/>
          </a:xfrm>
          <a:custGeom>
            <a:avLst/>
            <a:gdLst>
              <a:gd name="connsiteX0" fmla="*/ 276225 w 3600450"/>
              <a:gd name="connsiteY0" fmla="*/ 0 h 2733675"/>
              <a:gd name="connsiteX1" fmla="*/ 171450 w 3600450"/>
              <a:gd name="connsiteY1" fmla="*/ 19050 h 2733675"/>
              <a:gd name="connsiteX2" fmla="*/ 114300 w 3600450"/>
              <a:gd name="connsiteY2" fmla="*/ 114300 h 2733675"/>
              <a:gd name="connsiteX3" fmla="*/ 19050 w 3600450"/>
              <a:gd name="connsiteY3" fmla="*/ 381000 h 2733675"/>
              <a:gd name="connsiteX4" fmla="*/ 0 w 3600450"/>
              <a:gd name="connsiteY4" fmla="*/ 1066800 h 2733675"/>
              <a:gd name="connsiteX5" fmla="*/ 47625 w 3600450"/>
              <a:gd name="connsiteY5" fmla="*/ 2219325 h 2733675"/>
              <a:gd name="connsiteX6" fmla="*/ 76200 w 3600450"/>
              <a:gd name="connsiteY6" fmla="*/ 2505075 h 2733675"/>
              <a:gd name="connsiteX7" fmla="*/ 180975 w 3600450"/>
              <a:gd name="connsiteY7" fmla="*/ 2619375 h 2733675"/>
              <a:gd name="connsiteX8" fmla="*/ 600075 w 3600450"/>
              <a:gd name="connsiteY8" fmla="*/ 2686050 h 2733675"/>
              <a:gd name="connsiteX9" fmla="*/ 2266950 w 3600450"/>
              <a:gd name="connsiteY9" fmla="*/ 2733675 h 2733675"/>
              <a:gd name="connsiteX10" fmla="*/ 3162300 w 3600450"/>
              <a:gd name="connsiteY10" fmla="*/ 2724150 h 2733675"/>
              <a:gd name="connsiteX11" fmla="*/ 3381375 w 3600450"/>
              <a:gd name="connsiteY11" fmla="*/ 2686050 h 2733675"/>
              <a:gd name="connsiteX12" fmla="*/ 3495675 w 3600450"/>
              <a:gd name="connsiteY12" fmla="*/ 2533650 h 2733675"/>
              <a:gd name="connsiteX13" fmla="*/ 3581400 w 3600450"/>
              <a:gd name="connsiteY13" fmla="*/ 1885950 h 2733675"/>
              <a:gd name="connsiteX14" fmla="*/ 3600450 w 3600450"/>
              <a:gd name="connsiteY14" fmla="*/ 581025 h 2733675"/>
              <a:gd name="connsiteX15" fmla="*/ 3562350 w 3600450"/>
              <a:gd name="connsiteY15" fmla="*/ 238125 h 2733675"/>
              <a:gd name="connsiteX16" fmla="*/ 3457575 w 3600450"/>
              <a:gd name="connsiteY16" fmla="*/ 76200 h 2733675"/>
              <a:gd name="connsiteX17" fmla="*/ 3295650 w 3600450"/>
              <a:gd name="connsiteY17" fmla="*/ 38100 h 2733675"/>
              <a:gd name="connsiteX18" fmla="*/ 2981325 w 3600450"/>
              <a:gd name="connsiteY18" fmla="*/ 9525 h 2733675"/>
              <a:gd name="connsiteX19" fmla="*/ 1038225 w 3600450"/>
              <a:gd name="connsiteY19" fmla="*/ 9525 h 2733675"/>
              <a:gd name="connsiteX20" fmla="*/ 276225 w 3600450"/>
              <a:gd name="connsiteY20" fmla="*/ 0 h 2733675"/>
              <a:gd name="connsiteX0-1" fmla="*/ 276225 w 3600450"/>
              <a:gd name="connsiteY0-2" fmla="*/ 0 h 2733675"/>
              <a:gd name="connsiteX1-3" fmla="*/ 171450 w 3600450"/>
              <a:gd name="connsiteY1-4" fmla="*/ 19050 h 2733675"/>
              <a:gd name="connsiteX2-5" fmla="*/ 114300 w 3600450"/>
              <a:gd name="connsiteY2-6" fmla="*/ 114300 h 2733675"/>
              <a:gd name="connsiteX3-7" fmla="*/ 19050 w 3600450"/>
              <a:gd name="connsiteY3-8" fmla="*/ 381000 h 2733675"/>
              <a:gd name="connsiteX4-9" fmla="*/ 0 w 3600450"/>
              <a:gd name="connsiteY4-10" fmla="*/ 1066800 h 2733675"/>
              <a:gd name="connsiteX5-11" fmla="*/ 47625 w 3600450"/>
              <a:gd name="connsiteY5-12" fmla="*/ 2219325 h 2733675"/>
              <a:gd name="connsiteX6-13" fmla="*/ 76200 w 3600450"/>
              <a:gd name="connsiteY6-14" fmla="*/ 2505075 h 2733675"/>
              <a:gd name="connsiteX7-15" fmla="*/ 160796 w 3600450"/>
              <a:gd name="connsiteY7-16" fmla="*/ 2661676 h 2733675"/>
              <a:gd name="connsiteX8-17" fmla="*/ 600075 w 3600450"/>
              <a:gd name="connsiteY8-18" fmla="*/ 2686050 h 2733675"/>
              <a:gd name="connsiteX9-19" fmla="*/ 2266950 w 3600450"/>
              <a:gd name="connsiteY9-20" fmla="*/ 2733675 h 2733675"/>
              <a:gd name="connsiteX10-21" fmla="*/ 3162300 w 3600450"/>
              <a:gd name="connsiteY10-22" fmla="*/ 2724150 h 2733675"/>
              <a:gd name="connsiteX11-23" fmla="*/ 3381375 w 3600450"/>
              <a:gd name="connsiteY11-24" fmla="*/ 2686050 h 2733675"/>
              <a:gd name="connsiteX12-25" fmla="*/ 3495675 w 3600450"/>
              <a:gd name="connsiteY12-26" fmla="*/ 2533650 h 2733675"/>
              <a:gd name="connsiteX13-27" fmla="*/ 3581400 w 3600450"/>
              <a:gd name="connsiteY13-28" fmla="*/ 1885950 h 2733675"/>
              <a:gd name="connsiteX14-29" fmla="*/ 3600450 w 3600450"/>
              <a:gd name="connsiteY14-30" fmla="*/ 581025 h 2733675"/>
              <a:gd name="connsiteX15-31" fmla="*/ 3562350 w 3600450"/>
              <a:gd name="connsiteY15-32" fmla="*/ 238125 h 2733675"/>
              <a:gd name="connsiteX16-33" fmla="*/ 3457575 w 3600450"/>
              <a:gd name="connsiteY16-34" fmla="*/ 76200 h 2733675"/>
              <a:gd name="connsiteX17-35" fmla="*/ 3295650 w 3600450"/>
              <a:gd name="connsiteY17-36" fmla="*/ 38100 h 2733675"/>
              <a:gd name="connsiteX18-37" fmla="*/ 2981325 w 3600450"/>
              <a:gd name="connsiteY18-38" fmla="*/ 9525 h 2733675"/>
              <a:gd name="connsiteX19-39" fmla="*/ 1038225 w 3600450"/>
              <a:gd name="connsiteY19-40" fmla="*/ 9525 h 2733675"/>
              <a:gd name="connsiteX20-41" fmla="*/ 276225 w 3600450"/>
              <a:gd name="connsiteY20-42" fmla="*/ 0 h 2733675"/>
              <a:gd name="connsiteX0-43" fmla="*/ 276225 w 3600450"/>
              <a:gd name="connsiteY0-44" fmla="*/ 0 h 2733675"/>
              <a:gd name="connsiteX1-45" fmla="*/ 171450 w 3600450"/>
              <a:gd name="connsiteY1-46" fmla="*/ 19050 h 2733675"/>
              <a:gd name="connsiteX2-47" fmla="*/ 114300 w 3600450"/>
              <a:gd name="connsiteY2-48" fmla="*/ 114300 h 2733675"/>
              <a:gd name="connsiteX3-49" fmla="*/ 19050 w 3600450"/>
              <a:gd name="connsiteY3-50" fmla="*/ 381000 h 2733675"/>
              <a:gd name="connsiteX4-51" fmla="*/ 0 w 3600450"/>
              <a:gd name="connsiteY4-52" fmla="*/ 1066800 h 2733675"/>
              <a:gd name="connsiteX5-53" fmla="*/ 47625 w 3600450"/>
              <a:gd name="connsiteY5-54" fmla="*/ 2219325 h 2733675"/>
              <a:gd name="connsiteX6-55" fmla="*/ 76200 w 3600450"/>
              <a:gd name="connsiteY6-56" fmla="*/ 2505075 h 2733675"/>
              <a:gd name="connsiteX7-57" fmla="*/ 160796 w 3600450"/>
              <a:gd name="connsiteY7-58" fmla="*/ 2661676 h 2733675"/>
              <a:gd name="connsiteX8-59" fmla="*/ 600075 w 3600450"/>
              <a:gd name="connsiteY8-60" fmla="*/ 2686050 h 2733675"/>
              <a:gd name="connsiteX9-61" fmla="*/ 2266950 w 3600450"/>
              <a:gd name="connsiteY9-62" fmla="*/ 2733675 h 2733675"/>
              <a:gd name="connsiteX10-63" fmla="*/ 3162300 w 3600450"/>
              <a:gd name="connsiteY10-64" fmla="*/ 2724150 h 2733675"/>
              <a:gd name="connsiteX11-65" fmla="*/ 3381375 w 3600450"/>
              <a:gd name="connsiteY11-66" fmla="*/ 2686050 h 2733675"/>
              <a:gd name="connsiteX12-67" fmla="*/ 3495675 w 3600450"/>
              <a:gd name="connsiteY12-68" fmla="*/ 2533650 h 2733675"/>
              <a:gd name="connsiteX13-69" fmla="*/ 3581400 w 3600450"/>
              <a:gd name="connsiteY13-70" fmla="*/ 1885950 h 2733675"/>
              <a:gd name="connsiteX14-71" fmla="*/ 3600450 w 3600450"/>
              <a:gd name="connsiteY14-72" fmla="*/ 581025 h 2733675"/>
              <a:gd name="connsiteX15-73" fmla="*/ 3562350 w 3600450"/>
              <a:gd name="connsiteY15-74" fmla="*/ 238125 h 2733675"/>
              <a:gd name="connsiteX16-75" fmla="*/ 3457575 w 3600450"/>
              <a:gd name="connsiteY16-76" fmla="*/ 76200 h 2733675"/>
              <a:gd name="connsiteX17-77" fmla="*/ 3295650 w 3600450"/>
              <a:gd name="connsiteY17-78" fmla="*/ 38100 h 2733675"/>
              <a:gd name="connsiteX18-79" fmla="*/ 2981325 w 3600450"/>
              <a:gd name="connsiteY18-80" fmla="*/ 9525 h 2733675"/>
              <a:gd name="connsiteX19-81" fmla="*/ 1038225 w 3600450"/>
              <a:gd name="connsiteY19-82" fmla="*/ 9525 h 2733675"/>
              <a:gd name="connsiteX20-83" fmla="*/ 276225 w 3600450"/>
              <a:gd name="connsiteY20-84" fmla="*/ 0 h 2733675"/>
              <a:gd name="connsiteX0-85" fmla="*/ 276225 w 3600450"/>
              <a:gd name="connsiteY0-86" fmla="*/ 0 h 2733675"/>
              <a:gd name="connsiteX1-87" fmla="*/ 171450 w 3600450"/>
              <a:gd name="connsiteY1-88" fmla="*/ 19050 h 2733675"/>
              <a:gd name="connsiteX2-89" fmla="*/ 114300 w 3600450"/>
              <a:gd name="connsiteY2-90" fmla="*/ 114300 h 2733675"/>
              <a:gd name="connsiteX3-91" fmla="*/ 19050 w 3600450"/>
              <a:gd name="connsiteY3-92" fmla="*/ 381000 h 2733675"/>
              <a:gd name="connsiteX4-93" fmla="*/ 0 w 3600450"/>
              <a:gd name="connsiteY4-94" fmla="*/ 1066800 h 2733675"/>
              <a:gd name="connsiteX5-95" fmla="*/ 47625 w 3600450"/>
              <a:gd name="connsiteY5-96" fmla="*/ 2219325 h 2733675"/>
              <a:gd name="connsiteX6-97" fmla="*/ 76200 w 3600450"/>
              <a:gd name="connsiteY6-98" fmla="*/ 2505075 h 2733675"/>
              <a:gd name="connsiteX7-99" fmla="*/ 160796 w 3600450"/>
              <a:gd name="connsiteY7-100" fmla="*/ 2661676 h 2733675"/>
              <a:gd name="connsiteX8-101" fmla="*/ 600075 w 3600450"/>
              <a:gd name="connsiteY8-102" fmla="*/ 2686050 h 2733675"/>
              <a:gd name="connsiteX9-103" fmla="*/ 2266950 w 3600450"/>
              <a:gd name="connsiteY9-104" fmla="*/ 2733675 h 2733675"/>
              <a:gd name="connsiteX10-105" fmla="*/ 3162300 w 3600450"/>
              <a:gd name="connsiteY10-106" fmla="*/ 2724150 h 2733675"/>
              <a:gd name="connsiteX11-107" fmla="*/ 3381375 w 3600450"/>
              <a:gd name="connsiteY11-108" fmla="*/ 2686050 h 2733675"/>
              <a:gd name="connsiteX12-109" fmla="*/ 3495675 w 3600450"/>
              <a:gd name="connsiteY12-110" fmla="*/ 2533650 h 2733675"/>
              <a:gd name="connsiteX13-111" fmla="*/ 3581400 w 3600450"/>
              <a:gd name="connsiteY13-112" fmla="*/ 1885950 h 2733675"/>
              <a:gd name="connsiteX14-113" fmla="*/ 3600450 w 3600450"/>
              <a:gd name="connsiteY14-114" fmla="*/ 581025 h 2733675"/>
              <a:gd name="connsiteX15-115" fmla="*/ 3562350 w 3600450"/>
              <a:gd name="connsiteY15-116" fmla="*/ 238125 h 2733675"/>
              <a:gd name="connsiteX16-117" fmla="*/ 3457575 w 3600450"/>
              <a:gd name="connsiteY16-118" fmla="*/ 76200 h 2733675"/>
              <a:gd name="connsiteX17-119" fmla="*/ 3295650 w 3600450"/>
              <a:gd name="connsiteY17-120" fmla="*/ 38100 h 2733675"/>
              <a:gd name="connsiteX18-121" fmla="*/ 2981325 w 3600450"/>
              <a:gd name="connsiteY18-122" fmla="*/ 9525 h 2733675"/>
              <a:gd name="connsiteX19-123" fmla="*/ 1038225 w 3600450"/>
              <a:gd name="connsiteY19-124" fmla="*/ 9525 h 2733675"/>
              <a:gd name="connsiteX20-125" fmla="*/ 276225 w 3600450"/>
              <a:gd name="connsiteY20-126" fmla="*/ 0 h 2733675"/>
              <a:gd name="connsiteX0-127" fmla="*/ 276225 w 3600450"/>
              <a:gd name="connsiteY0-128" fmla="*/ 0 h 2733675"/>
              <a:gd name="connsiteX1-129" fmla="*/ 171450 w 3600450"/>
              <a:gd name="connsiteY1-130" fmla="*/ 19050 h 2733675"/>
              <a:gd name="connsiteX2-131" fmla="*/ 114300 w 3600450"/>
              <a:gd name="connsiteY2-132" fmla="*/ 114300 h 2733675"/>
              <a:gd name="connsiteX3-133" fmla="*/ 19050 w 3600450"/>
              <a:gd name="connsiteY3-134" fmla="*/ 381000 h 2733675"/>
              <a:gd name="connsiteX4-135" fmla="*/ 0 w 3600450"/>
              <a:gd name="connsiteY4-136" fmla="*/ 1066800 h 2733675"/>
              <a:gd name="connsiteX5-137" fmla="*/ 47625 w 3600450"/>
              <a:gd name="connsiteY5-138" fmla="*/ 2219325 h 2733675"/>
              <a:gd name="connsiteX6-139" fmla="*/ 76200 w 3600450"/>
              <a:gd name="connsiteY6-140" fmla="*/ 2505075 h 2733675"/>
              <a:gd name="connsiteX7-141" fmla="*/ 211244 w 3600450"/>
              <a:gd name="connsiteY7-142" fmla="*/ 2651101 h 2733675"/>
              <a:gd name="connsiteX8-143" fmla="*/ 600075 w 3600450"/>
              <a:gd name="connsiteY8-144" fmla="*/ 2686050 h 2733675"/>
              <a:gd name="connsiteX9-145" fmla="*/ 2266950 w 3600450"/>
              <a:gd name="connsiteY9-146" fmla="*/ 2733675 h 2733675"/>
              <a:gd name="connsiteX10-147" fmla="*/ 3162300 w 3600450"/>
              <a:gd name="connsiteY10-148" fmla="*/ 2724150 h 2733675"/>
              <a:gd name="connsiteX11-149" fmla="*/ 3381375 w 3600450"/>
              <a:gd name="connsiteY11-150" fmla="*/ 2686050 h 2733675"/>
              <a:gd name="connsiteX12-151" fmla="*/ 3495675 w 3600450"/>
              <a:gd name="connsiteY12-152" fmla="*/ 2533650 h 2733675"/>
              <a:gd name="connsiteX13-153" fmla="*/ 3581400 w 3600450"/>
              <a:gd name="connsiteY13-154" fmla="*/ 1885950 h 2733675"/>
              <a:gd name="connsiteX14-155" fmla="*/ 3600450 w 3600450"/>
              <a:gd name="connsiteY14-156" fmla="*/ 581025 h 2733675"/>
              <a:gd name="connsiteX15-157" fmla="*/ 3562350 w 3600450"/>
              <a:gd name="connsiteY15-158" fmla="*/ 238125 h 2733675"/>
              <a:gd name="connsiteX16-159" fmla="*/ 3457575 w 3600450"/>
              <a:gd name="connsiteY16-160" fmla="*/ 76200 h 2733675"/>
              <a:gd name="connsiteX17-161" fmla="*/ 3295650 w 3600450"/>
              <a:gd name="connsiteY17-162" fmla="*/ 38100 h 2733675"/>
              <a:gd name="connsiteX18-163" fmla="*/ 2981325 w 3600450"/>
              <a:gd name="connsiteY18-164" fmla="*/ 9525 h 2733675"/>
              <a:gd name="connsiteX19-165" fmla="*/ 1038225 w 3600450"/>
              <a:gd name="connsiteY19-166" fmla="*/ 9525 h 2733675"/>
              <a:gd name="connsiteX20-167" fmla="*/ 276225 w 3600450"/>
              <a:gd name="connsiteY20-168" fmla="*/ 0 h 2733675"/>
              <a:gd name="connsiteX0-169" fmla="*/ 276225 w 3600450"/>
              <a:gd name="connsiteY0-170" fmla="*/ 0 h 2733675"/>
              <a:gd name="connsiteX1-171" fmla="*/ 171450 w 3600450"/>
              <a:gd name="connsiteY1-172" fmla="*/ 19050 h 2733675"/>
              <a:gd name="connsiteX2-173" fmla="*/ 114300 w 3600450"/>
              <a:gd name="connsiteY2-174" fmla="*/ 114300 h 2733675"/>
              <a:gd name="connsiteX3-175" fmla="*/ 19050 w 3600450"/>
              <a:gd name="connsiteY3-176" fmla="*/ 381000 h 2733675"/>
              <a:gd name="connsiteX4-177" fmla="*/ 0 w 3600450"/>
              <a:gd name="connsiteY4-178" fmla="*/ 1066800 h 2733675"/>
              <a:gd name="connsiteX5-179" fmla="*/ 47625 w 3600450"/>
              <a:gd name="connsiteY5-180" fmla="*/ 2219325 h 2733675"/>
              <a:gd name="connsiteX6-181" fmla="*/ 76200 w 3600450"/>
              <a:gd name="connsiteY6-182" fmla="*/ 2505075 h 2733675"/>
              <a:gd name="connsiteX7-183" fmla="*/ 211244 w 3600450"/>
              <a:gd name="connsiteY7-184" fmla="*/ 2651101 h 2733675"/>
              <a:gd name="connsiteX8-185" fmla="*/ 600075 w 3600450"/>
              <a:gd name="connsiteY8-186" fmla="*/ 2686050 h 2733675"/>
              <a:gd name="connsiteX9-187" fmla="*/ 2266950 w 3600450"/>
              <a:gd name="connsiteY9-188" fmla="*/ 2733675 h 2733675"/>
              <a:gd name="connsiteX10-189" fmla="*/ 3162300 w 3600450"/>
              <a:gd name="connsiteY10-190" fmla="*/ 2724150 h 2733675"/>
              <a:gd name="connsiteX11-191" fmla="*/ 3381375 w 3600450"/>
              <a:gd name="connsiteY11-192" fmla="*/ 2686050 h 2733675"/>
              <a:gd name="connsiteX12-193" fmla="*/ 3495675 w 3600450"/>
              <a:gd name="connsiteY12-194" fmla="*/ 2533650 h 2733675"/>
              <a:gd name="connsiteX13-195" fmla="*/ 3581400 w 3600450"/>
              <a:gd name="connsiteY13-196" fmla="*/ 1885950 h 2733675"/>
              <a:gd name="connsiteX14-197" fmla="*/ 3600450 w 3600450"/>
              <a:gd name="connsiteY14-198" fmla="*/ 581025 h 2733675"/>
              <a:gd name="connsiteX15-199" fmla="*/ 3562350 w 3600450"/>
              <a:gd name="connsiteY15-200" fmla="*/ 238125 h 2733675"/>
              <a:gd name="connsiteX16-201" fmla="*/ 3457575 w 3600450"/>
              <a:gd name="connsiteY16-202" fmla="*/ 76200 h 2733675"/>
              <a:gd name="connsiteX17-203" fmla="*/ 3295650 w 3600450"/>
              <a:gd name="connsiteY17-204" fmla="*/ 38100 h 2733675"/>
              <a:gd name="connsiteX18-205" fmla="*/ 2981325 w 3600450"/>
              <a:gd name="connsiteY18-206" fmla="*/ 9525 h 2733675"/>
              <a:gd name="connsiteX19-207" fmla="*/ 1038225 w 3600450"/>
              <a:gd name="connsiteY19-208" fmla="*/ 9525 h 2733675"/>
              <a:gd name="connsiteX20-209" fmla="*/ 276225 w 3600450"/>
              <a:gd name="connsiteY20-210" fmla="*/ 0 h 27336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3600450" h="2733675">
                <a:moveTo>
                  <a:pt x="276225" y="0"/>
                </a:moveTo>
                <a:lnTo>
                  <a:pt x="171450" y="19050"/>
                </a:lnTo>
                <a:lnTo>
                  <a:pt x="114300" y="114300"/>
                </a:lnTo>
                <a:lnTo>
                  <a:pt x="19050" y="381000"/>
                </a:lnTo>
                <a:lnTo>
                  <a:pt x="0" y="1066800"/>
                </a:lnTo>
                <a:lnTo>
                  <a:pt x="47625" y="2219325"/>
                </a:lnTo>
                <a:lnTo>
                  <a:pt x="76200" y="2505075"/>
                </a:lnTo>
                <a:lnTo>
                  <a:pt x="211244" y="2651101"/>
                </a:lnTo>
                <a:cubicBezTo>
                  <a:pt x="377849" y="2690953"/>
                  <a:pt x="453649" y="2677925"/>
                  <a:pt x="600075" y="2686050"/>
                </a:cubicBezTo>
                <a:lnTo>
                  <a:pt x="2266950" y="2733675"/>
                </a:lnTo>
                <a:lnTo>
                  <a:pt x="3162300" y="2724150"/>
                </a:lnTo>
                <a:lnTo>
                  <a:pt x="3381375" y="2686050"/>
                </a:lnTo>
                <a:lnTo>
                  <a:pt x="3495675" y="2533650"/>
                </a:lnTo>
                <a:lnTo>
                  <a:pt x="3581400" y="1885950"/>
                </a:lnTo>
                <a:lnTo>
                  <a:pt x="3600450" y="581025"/>
                </a:lnTo>
                <a:lnTo>
                  <a:pt x="3562350" y="238125"/>
                </a:lnTo>
                <a:lnTo>
                  <a:pt x="3457575" y="76200"/>
                </a:lnTo>
                <a:lnTo>
                  <a:pt x="3295650" y="38100"/>
                </a:lnTo>
                <a:lnTo>
                  <a:pt x="2981325" y="9525"/>
                </a:lnTo>
                <a:lnTo>
                  <a:pt x="1038225" y="9525"/>
                </a:lnTo>
                <a:lnTo>
                  <a:pt x="276225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520950" y="1419225"/>
            <a:ext cx="5036185" cy="3110230"/>
          </a:xfrm>
          <a:custGeom>
            <a:avLst/>
            <a:gdLst>
              <a:gd name="connsiteX0" fmla="*/ 276225 w 3600450"/>
              <a:gd name="connsiteY0" fmla="*/ 0 h 2733675"/>
              <a:gd name="connsiteX1" fmla="*/ 171450 w 3600450"/>
              <a:gd name="connsiteY1" fmla="*/ 19050 h 2733675"/>
              <a:gd name="connsiteX2" fmla="*/ 114300 w 3600450"/>
              <a:gd name="connsiteY2" fmla="*/ 114300 h 2733675"/>
              <a:gd name="connsiteX3" fmla="*/ 19050 w 3600450"/>
              <a:gd name="connsiteY3" fmla="*/ 381000 h 2733675"/>
              <a:gd name="connsiteX4" fmla="*/ 0 w 3600450"/>
              <a:gd name="connsiteY4" fmla="*/ 1066800 h 2733675"/>
              <a:gd name="connsiteX5" fmla="*/ 47625 w 3600450"/>
              <a:gd name="connsiteY5" fmla="*/ 2219325 h 2733675"/>
              <a:gd name="connsiteX6" fmla="*/ 76200 w 3600450"/>
              <a:gd name="connsiteY6" fmla="*/ 2505075 h 2733675"/>
              <a:gd name="connsiteX7" fmla="*/ 180975 w 3600450"/>
              <a:gd name="connsiteY7" fmla="*/ 2619375 h 2733675"/>
              <a:gd name="connsiteX8" fmla="*/ 600075 w 3600450"/>
              <a:gd name="connsiteY8" fmla="*/ 2686050 h 2733675"/>
              <a:gd name="connsiteX9" fmla="*/ 2266950 w 3600450"/>
              <a:gd name="connsiteY9" fmla="*/ 2733675 h 2733675"/>
              <a:gd name="connsiteX10" fmla="*/ 3162300 w 3600450"/>
              <a:gd name="connsiteY10" fmla="*/ 2724150 h 2733675"/>
              <a:gd name="connsiteX11" fmla="*/ 3381375 w 3600450"/>
              <a:gd name="connsiteY11" fmla="*/ 2686050 h 2733675"/>
              <a:gd name="connsiteX12" fmla="*/ 3495675 w 3600450"/>
              <a:gd name="connsiteY12" fmla="*/ 2533650 h 2733675"/>
              <a:gd name="connsiteX13" fmla="*/ 3581400 w 3600450"/>
              <a:gd name="connsiteY13" fmla="*/ 1885950 h 2733675"/>
              <a:gd name="connsiteX14" fmla="*/ 3600450 w 3600450"/>
              <a:gd name="connsiteY14" fmla="*/ 581025 h 2733675"/>
              <a:gd name="connsiteX15" fmla="*/ 3562350 w 3600450"/>
              <a:gd name="connsiteY15" fmla="*/ 238125 h 2733675"/>
              <a:gd name="connsiteX16" fmla="*/ 3457575 w 3600450"/>
              <a:gd name="connsiteY16" fmla="*/ 76200 h 2733675"/>
              <a:gd name="connsiteX17" fmla="*/ 3295650 w 3600450"/>
              <a:gd name="connsiteY17" fmla="*/ 38100 h 2733675"/>
              <a:gd name="connsiteX18" fmla="*/ 2981325 w 3600450"/>
              <a:gd name="connsiteY18" fmla="*/ 9525 h 2733675"/>
              <a:gd name="connsiteX19" fmla="*/ 1038225 w 3600450"/>
              <a:gd name="connsiteY19" fmla="*/ 9525 h 2733675"/>
              <a:gd name="connsiteX20" fmla="*/ 276225 w 3600450"/>
              <a:gd name="connsiteY20" fmla="*/ 0 h 2733675"/>
              <a:gd name="connsiteX0-1" fmla="*/ 276225 w 3600450"/>
              <a:gd name="connsiteY0-2" fmla="*/ 0 h 2733675"/>
              <a:gd name="connsiteX1-3" fmla="*/ 171450 w 3600450"/>
              <a:gd name="connsiteY1-4" fmla="*/ 19050 h 2733675"/>
              <a:gd name="connsiteX2-5" fmla="*/ 114300 w 3600450"/>
              <a:gd name="connsiteY2-6" fmla="*/ 114300 h 2733675"/>
              <a:gd name="connsiteX3-7" fmla="*/ 19050 w 3600450"/>
              <a:gd name="connsiteY3-8" fmla="*/ 381000 h 2733675"/>
              <a:gd name="connsiteX4-9" fmla="*/ 0 w 3600450"/>
              <a:gd name="connsiteY4-10" fmla="*/ 1066800 h 2733675"/>
              <a:gd name="connsiteX5-11" fmla="*/ 47625 w 3600450"/>
              <a:gd name="connsiteY5-12" fmla="*/ 2219325 h 2733675"/>
              <a:gd name="connsiteX6-13" fmla="*/ 76200 w 3600450"/>
              <a:gd name="connsiteY6-14" fmla="*/ 2505075 h 2733675"/>
              <a:gd name="connsiteX7-15" fmla="*/ 160796 w 3600450"/>
              <a:gd name="connsiteY7-16" fmla="*/ 2661676 h 2733675"/>
              <a:gd name="connsiteX8-17" fmla="*/ 600075 w 3600450"/>
              <a:gd name="connsiteY8-18" fmla="*/ 2686050 h 2733675"/>
              <a:gd name="connsiteX9-19" fmla="*/ 2266950 w 3600450"/>
              <a:gd name="connsiteY9-20" fmla="*/ 2733675 h 2733675"/>
              <a:gd name="connsiteX10-21" fmla="*/ 3162300 w 3600450"/>
              <a:gd name="connsiteY10-22" fmla="*/ 2724150 h 2733675"/>
              <a:gd name="connsiteX11-23" fmla="*/ 3381375 w 3600450"/>
              <a:gd name="connsiteY11-24" fmla="*/ 2686050 h 2733675"/>
              <a:gd name="connsiteX12-25" fmla="*/ 3495675 w 3600450"/>
              <a:gd name="connsiteY12-26" fmla="*/ 2533650 h 2733675"/>
              <a:gd name="connsiteX13-27" fmla="*/ 3581400 w 3600450"/>
              <a:gd name="connsiteY13-28" fmla="*/ 1885950 h 2733675"/>
              <a:gd name="connsiteX14-29" fmla="*/ 3600450 w 3600450"/>
              <a:gd name="connsiteY14-30" fmla="*/ 581025 h 2733675"/>
              <a:gd name="connsiteX15-31" fmla="*/ 3562350 w 3600450"/>
              <a:gd name="connsiteY15-32" fmla="*/ 238125 h 2733675"/>
              <a:gd name="connsiteX16-33" fmla="*/ 3457575 w 3600450"/>
              <a:gd name="connsiteY16-34" fmla="*/ 76200 h 2733675"/>
              <a:gd name="connsiteX17-35" fmla="*/ 3295650 w 3600450"/>
              <a:gd name="connsiteY17-36" fmla="*/ 38100 h 2733675"/>
              <a:gd name="connsiteX18-37" fmla="*/ 2981325 w 3600450"/>
              <a:gd name="connsiteY18-38" fmla="*/ 9525 h 2733675"/>
              <a:gd name="connsiteX19-39" fmla="*/ 1038225 w 3600450"/>
              <a:gd name="connsiteY19-40" fmla="*/ 9525 h 2733675"/>
              <a:gd name="connsiteX20-41" fmla="*/ 276225 w 3600450"/>
              <a:gd name="connsiteY20-42" fmla="*/ 0 h 2733675"/>
              <a:gd name="connsiteX0-43" fmla="*/ 276225 w 3600450"/>
              <a:gd name="connsiteY0-44" fmla="*/ 0 h 2733675"/>
              <a:gd name="connsiteX1-45" fmla="*/ 171450 w 3600450"/>
              <a:gd name="connsiteY1-46" fmla="*/ 19050 h 2733675"/>
              <a:gd name="connsiteX2-47" fmla="*/ 114300 w 3600450"/>
              <a:gd name="connsiteY2-48" fmla="*/ 114300 h 2733675"/>
              <a:gd name="connsiteX3-49" fmla="*/ 19050 w 3600450"/>
              <a:gd name="connsiteY3-50" fmla="*/ 381000 h 2733675"/>
              <a:gd name="connsiteX4-51" fmla="*/ 0 w 3600450"/>
              <a:gd name="connsiteY4-52" fmla="*/ 1066800 h 2733675"/>
              <a:gd name="connsiteX5-53" fmla="*/ 47625 w 3600450"/>
              <a:gd name="connsiteY5-54" fmla="*/ 2219325 h 2733675"/>
              <a:gd name="connsiteX6-55" fmla="*/ 76200 w 3600450"/>
              <a:gd name="connsiteY6-56" fmla="*/ 2505075 h 2733675"/>
              <a:gd name="connsiteX7-57" fmla="*/ 160796 w 3600450"/>
              <a:gd name="connsiteY7-58" fmla="*/ 2661676 h 2733675"/>
              <a:gd name="connsiteX8-59" fmla="*/ 600075 w 3600450"/>
              <a:gd name="connsiteY8-60" fmla="*/ 2686050 h 2733675"/>
              <a:gd name="connsiteX9-61" fmla="*/ 2266950 w 3600450"/>
              <a:gd name="connsiteY9-62" fmla="*/ 2733675 h 2733675"/>
              <a:gd name="connsiteX10-63" fmla="*/ 3162300 w 3600450"/>
              <a:gd name="connsiteY10-64" fmla="*/ 2724150 h 2733675"/>
              <a:gd name="connsiteX11-65" fmla="*/ 3381375 w 3600450"/>
              <a:gd name="connsiteY11-66" fmla="*/ 2686050 h 2733675"/>
              <a:gd name="connsiteX12-67" fmla="*/ 3495675 w 3600450"/>
              <a:gd name="connsiteY12-68" fmla="*/ 2533650 h 2733675"/>
              <a:gd name="connsiteX13-69" fmla="*/ 3581400 w 3600450"/>
              <a:gd name="connsiteY13-70" fmla="*/ 1885950 h 2733675"/>
              <a:gd name="connsiteX14-71" fmla="*/ 3600450 w 3600450"/>
              <a:gd name="connsiteY14-72" fmla="*/ 581025 h 2733675"/>
              <a:gd name="connsiteX15-73" fmla="*/ 3562350 w 3600450"/>
              <a:gd name="connsiteY15-74" fmla="*/ 238125 h 2733675"/>
              <a:gd name="connsiteX16-75" fmla="*/ 3457575 w 3600450"/>
              <a:gd name="connsiteY16-76" fmla="*/ 76200 h 2733675"/>
              <a:gd name="connsiteX17-77" fmla="*/ 3295650 w 3600450"/>
              <a:gd name="connsiteY17-78" fmla="*/ 38100 h 2733675"/>
              <a:gd name="connsiteX18-79" fmla="*/ 2981325 w 3600450"/>
              <a:gd name="connsiteY18-80" fmla="*/ 9525 h 2733675"/>
              <a:gd name="connsiteX19-81" fmla="*/ 1038225 w 3600450"/>
              <a:gd name="connsiteY19-82" fmla="*/ 9525 h 2733675"/>
              <a:gd name="connsiteX20-83" fmla="*/ 276225 w 3600450"/>
              <a:gd name="connsiteY20-84" fmla="*/ 0 h 2733675"/>
              <a:gd name="connsiteX0-85" fmla="*/ 276225 w 3600450"/>
              <a:gd name="connsiteY0-86" fmla="*/ 0 h 2733675"/>
              <a:gd name="connsiteX1-87" fmla="*/ 171450 w 3600450"/>
              <a:gd name="connsiteY1-88" fmla="*/ 19050 h 2733675"/>
              <a:gd name="connsiteX2-89" fmla="*/ 114300 w 3600450"/>
              <a:gd name="connsiteY2-90" fmla="*/ 114300 h 2733675"/>
              <a:gd name="connsiteX3-91" fmla="*/ 19050 w 3600450"/>
              <a:gd name="connsiteY3-92" fmla="*/ 381000 h 2733675"/>
              <a:gd name="connsiteX4-93" fmla="*/ 0 w 3600450"/>
              <a:gd name="connsiteY4-94" fmla="*/ 1066800 h 2733675"/>
              <a:gd name="connsiteX5-95" fmla="*/ 47625 w 3600450"/>
              <a:gd name="connsiteY5-96" fmla="*/ 2219325 h 2733675"/>
              <a:gd name="connsiteX6-97" fmla="*/ 76200 w 3600450"/>
              <a:gd name="connsiteY6-98" fmla="*/ 2505075 h 2733675"/>
              <a:gd name="connsiteX7-99" fmla="*/ 160796 w 3600450"/>
              <a:gd name="connsiteY7-100" fmla="*/ 2661676 h 2733675"/>
              <a:gd name="connsiteX8-101" fmla="*/ 600075 w 3600450"/>
              <a:gd name="connsiteY8-102" fmla="*/ 2686050 h 2733675"/>
              <a:gd name="connsiteX9-103" fmla="*/ 2266950 w 3600450"/>
              <a:gd name="connsiteY9-104" fmla="*/ 2733675 h 2733675"/>
              <a:gd name="connsiteX10-105" fmla="*/ 3162300 w 3600450"/>
              <a:gd name="connsiteY10-106" fmla="*/ 2724150 h 2733675"/>
              <a:gd name="connsiteX11-107" fmla="*/ 3381375 w 3600450"/>
              <a:gd name="connsiteY11-108" fmla="*/ 2686050 h 2733675"/>
              <a:gd name="connsiteX12-109" fmla="*/ 3495675 w 3600450"/>
              <a:gd name="connsiteY12-110" fmla="*/ 2533650 h 2733675"/>
              <a:gd name="connsiteX13-111" fmla="*/ 3581400 w 3600450"/>
              <a:gd name="connsiteY13-112" fmla="*/ 1885950 h 2733675"/>
              <a:gd name="connsiteX14-113" fmla="*/ 3600450 w 3600450"/>
              <a:gd name="connsiteY14-114" fmla="*/ 581025 h 2733675"/>
              <a:gd name="connsiteX15-115" fmla="*/ 3562350 w 3600450"/>
              <a:gd name="connsiteY15-116" fmla="*/ 238125 h 2733675"/>
              <a:gd name="connsiteX16-117" fmla="*/ 3457575 w 3600450"/>
              <a:gd name="connsiteY16-118" fmla="*/ 76200 h 2733675"/>
              <a:gd name="connsiteX17-119" fmla="*/ 3295650 w 3600450"/>
              <a:gd name="connsiteY17-120" fmla="*/ 38100 h 2733675"/>
              <a:gd name="connsiteX18-121" fmla="*/ 2981325 w 3600450"/>
              <a:gd name="connsiteY18-122" fmla="*/ 9525 h 2733675"/>
              <a:gd name="connsiteX19-123" fmla="*/ 1038225 w 3600450"/>
              <a:gd name="connsiteY19-124" fmla="*/ 9525 h 2733675"/>
              <a:gd name="connsiteX20-125" fmla="*/ 276225 w 3600450"/>
              <a:gd name="connsiteY20-126" fmla="*/ 0 h 2733675"/>
              <a:gd name="connsiteX0-127" fmla="*/ 276225 w 3600450"/>
              <a:gd name="connsiteY0-128" fmla="*/ 0 h 2733675"/>
              <a:gd name="connsiteX1-129" fmla="*/ 171450 w 3600450"/>
              <a:gd name="connsiteY1-130" fmla="*/ 19050 h 2733675"/>
              <a:gd name="connsiteX2-131" fmla="*/ 114300 w 3600450"/>
              <a:gd name="connsiteY2-132" fmla="*/ 114300 h 2733675"/>
              <a:gd name="connsiteX3-133" fmla="*/ 19050 w 3600450"/>
              <a:gd name="connsiteY3-134" fmla="*/ 381000 h 2733675"/>
              <a:gd name="connsiteX4-135" fmla="*/ 0 w 3600450"/>
              <a:gd name="connsiteY4-136" fmla="*/ 1066800 h 2733675"/>
              <a:gd name="connsiteX5-137" fmla="*/ 47625 w 3600450"/>
              <a:gd name="connsiteY5-138" fmla="*/ 2219325 h 2733675"/>
              <a:gd name="connsiteX6-139" fmla="*/ 76200 w 3600450"/>
              <a:gd name="connsiteY6-140" fmla="*/ 2505075 h 2733675"/>
              <a:gd name="connsiteX7-141" fmla="*/ 211244 w 3600450"/>
              <a:gd name="connsiteY7-142" fmla="*/ 2651101 h 2733675"/>
              <a:gd name="connsiteX8-143" fmla="*/ 600075 w 3600450"/>
              <a:gd name="connsiteY8-144" fmla="*/ 2686050 h 2733675"/>
              <a:gd name="connsiteX9-145" fmla="*/ 2266950 w 3600450"/>
              <a:gd name="connsiteY9-146" fmla="*/ 2733675 h 2733675"/>
              <a:gd name="connsiteX10-147" fmla="*/ 3162300 w 3600450"/>
              <a:gd name="connsiteY10-148" fmla="*/ 2724150 h 2733675"/>
              <a:gd name="connsiteX11-149" fmla="*/ 3381375 w 3600450"/>
              <a:gd name="connsiteY11-150" fmla="*/ 2686050 h 2733675"/>
              <a:gd name="connsiteX12-151" fmla="*/ 3495675 w 3600450"/>
              <a:gd name="connsiteY12-152" fmla="*/ 2533650 h 2733675"/>
              <a:gd name="connsiteX13-153" fmla="*/ 3581400 w 3600450"/>
              <a:gd name="connsiteY13-154" fmla="*/ 1885950 h 2733675"/>
              <a:gd name="connsiteX14-155" fmla="*/ 3600450 w 3600450"/>
              <a:gd name="connsiteY14-156" fmla="*/ 581025 h 2733675"/>
              <a:gd name="connsiteX15-157" fmla="*/ 3562350 w 3600450"/>
              <a:gd name="connsiteY15-158" fmla="*/ 238125 h 2733675"/>
              <a:gd name="connsiteX16-159" fmla="*/ 3457575 w 3600450"/>
              <a:gd name="connsiteY16-160" fmla="*/ 76200 h 2733675"/>
              <a:gd name="connsiteX17-161" fmla="*/ 3295650 w 3600450"/>
              <a:gd name="connsiteY17-162" fmla="*/ 38100 h 2733675"/>
              <a:gd name="connsiteX18-163" fmla="*/ 2981325 w 3600450"/>
              <a:gd name="connsiteY18-164" fmla="*/ 9525 h 2733675"/>
              <a:gd name="connsiteX19-165" fmla="*/ 1038225 w 3600450"/>
              <a:gd name="connsiteY19-166" fmla="*/ 9525 h 2733675"/>
              <a:gd name="connsiteX20-167" fmla="*/ 276225 w 3600450"/>
              <a:gd name="connsiteY20-168" fmla="*/ 0 h 2733675"/>
              <a:gd name="connsiteX0-169" fmla="*/ 276225 w 3600450"/>
              <a:gd name="connsiteY0-170" fmla="*/ 0 h 2733675"/>
              <a:gd name="connsiteX1-171" fmla="*/ 171450 w 3600450"/>
              <a:gd name="connsiteY1-172" fmla="*/ 19050 h 2733675"/>
              <a:gd name="connsiteX2-173" fmla="*/ 114300 w 3600450"/>
              <a:gd name="connsiteY2-174" fmla="*/ 114300 h 2733675"/>
              <a:gd name="connsiteX3-175" fmla="*/ 19050 w 3600450"/>
              <a:gd name="connsiteY3-176" fmla="*/ 381000 h 2733675"/>
              <a:gd name="connsiteX4-177" fmla="*/ 0 w 3600450"/>
              <a:gd name="connsiteY4-178" fmla="*/ 1066800 h 2733675"/>
              <a:gd name="connsiteX5-179" fmla="*/ 47625 w 3600450"/>
              <a:gd name="connsiteY5-180" fmla="*/ 2219325 h 2733675"/>
              <a:gd name="connsiteX6-181" fmla="*/ 76200 w 3600450"/>
              <a:gd name="connsiteY6-182" fmla="*/ 2505075 h 2733675"/>
              <a:gd name="connsiteX7-183" fmla="*/ 211244 w 3600450"/>
              <a:gd name="connsiteY7-184" fmla="*/ 2651101 h 2733675"/>
              <a:gd name="connsiteX8-185" fmla="*/ 600075 w 3600450"/>
              <a:gd name="connsiteY8-186" fmla="*/ 2686050 h 2733675"/>
              <a:gd name="connsiteX9-187" fmla="*/ 2266950 w 3600450"/>
              <a:gd name="connsiteY9-188" fmla="*/ 2733675 h 2733675"/>
              <a:gd name="connsiteX10-189" fmla="*/ 3162300 w 3600450"/>
              <a:gd name="connsiteY10-190" fmla="*/ 2724150 h 2733675"/>
              <a:gd name="connsiteX11-191" fmla="*/ 3381375 w 3600450"/>
              <a:gd name="connsiteY11-192" fmla="*/ 2686050 h 2733675"/>
              <a:gd name="connsiteX12-193" fmla="*/ 3495675 w 3600450"/>
              <a:gd name="connsiteY12-194" fmla="*/ 2533650 h 2733675"/>
              <a:gd name="connsiteX13-195" fmla="*/ 3581400 w 3600450"/>
              <a:gd name="connsiteY13-196" fmla="*/ 1885950 h 2733675"/>
              <a:gd name="connsiteX14-197" fmla="*/ 3600450 w 3600450"/>
              <a:gd name="connsiteY14-198" fmla="*/ 581025 h 2733675"/>
              <a:gd name="connsiteX15-199" fmla="*/ 3562350 w 3600450"/>
              <a:gd name="connsiteY15-200" fmla="*/ 238125 h 2733675"/>
              <a:gd name="connsiteX16-201" fmla="*/ 3457575 w 3600450"/>
              <a:gd name="connsiteY16-202" fmla="*/ 76200 h 2733675"/>
              <a:gd name="connsiteX17-203" fmla="*/ 3295650 w 3600450"/>
              <a:gd name="connsiteY17-204" fmla="*/ 38100 h 2733675"/>
              <a:gd name="connsiteX18-205" fmla="*/ 2981325 w 3600450"/>
              <a:gd name="connsiteY18-206" fmla="*/ 9525 h 2733675"/>
              <a:gd name="connsiteX19-207" fmla="*/ 1038225 w 3600450"/>
              <a:gd name="connsiteY19-208" fmla="*/ 9525 h 2733675"/>
              <a:gd name="connsiteX20-209" fmla="*/ 276225 w 3600450"/>
              <a:gd name="connsiteY20-210" fmla="*/ 0 h 27336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3600450" h="2733675">
                <a:moveTo>
                  <a:pt x="276225" y="0"/>
                </a:moveTo>
                <a:lnTo>
                  <a:pt x="171450" y="19050"/>
                </a:lnTo>
                <a:lnTo>
                  <a:pt x="114300" y="114300"/>
                </a:lnTo>
                <a:lnTo>
                  <a:pt x="19050" y="381000"/>
                </a:lnTo>
                <a:lnTo>
                  <a:pt x="0" y="1066800"/>
                </a:lnTo>
                <a:lnTo>
                  <a:pt x="47625" y="2219325"/>
                </a:lnTo>
                <a:lnTo>
                  <a:pt x="76200" y="2505075"/>
                </a:lnTo>
                <a:lnTo>
                  <a:pt x="211244" y="2651101"/>
                </a:lnTo>
                <a:cubicBezTo>
                  <a:pt x="377849" y="2690953"/>
                  <a:pt x="453649" y="2677925"/>
                  <a:pt x="600075" y="2686050"/>
                </a:cubicBezTo>
                <a:lnTo>
                  <a:pt x="2266950" y="2733675"/>
                </a:lnTo>
                <a:lnTo>
                  <a:pt x="3162300" y="2724150"/>
                </a:lnTo>
                <a:lnTo>
                  <a:pt x="3381375" y="2686050"/>
                </a:lnTo>
                <a:lnTo>
                  <a:pt x="3495675" y="2533650"/>
                </a:lnTo>
                <a:lnTo>
                  <a:pt x="3581400" y="1885950"/>
                </a:lnTo>
                <a:lnTo>
                  <a:pt x="3600450" y="581025"/>
                </a:lnTo>
                <a:lnTo>
                  <a:pt x="3562350" y="238125"/>
                </a:lnTo>
                <a:lnTo>
                  <a:pt x="3457575" y="76200"/>
                </a:lnTo>
                <a:lnTo>
                  <a:pt x="3295650" y="38100"/>
                </a:lnTo>
                <a:lnTo>
                  <a:pt x="2981325" y="9525"/>
                </a:lnTo>
                <a:lnTo>
                  <a:pt x="1038225" y="9525"/>
                </a:lnTo>
                <a:lnTo>
                  <a:pt x="276225" y="0"/>
                </a:lnTo>
                <a:close/>
              </a:path>
            </a:pathLst>
          </a:custGeom>
          <a:blipFill dpi="0" rotWithShape="1">
            <a:blip r:embed="rId4" cstate="screen"/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462405" y="635635"/>
            <a:ext cx="7153275" cy="4326255"/>
          </a:xfrm>
          <a:custGeom>
            <a:avLst/>
            <a:gdLst>
              <a:gd name="connsiteX0" fmla="*/ 692107 w 4233329"/>
              <a:gd name="connsiteY0" fmla="*/ 230189 h 3227560"/>
              <a:gd name="connsiteX1" fmla="*/ 606311 w 4233329"/>
              <a:gd name="connsiteY1" fmla="*/ 232933 h 3227560"/>
              <a:gd name="connsiteX2" fmla="*/ 330515 w 4233329"/>
              <a:gd name="connsiteY2" fmla="*/ 632928 h 3227560"/>
              <a:gd name="connsiteX3" fmla="*/ 403145 w 4233329"/>
              <a:gd name="connsiteY3" fmla="*/ 2772901 h 3227560"/>
              <a:gd name="connsiteX4" fmla="*/ 1440706 w 4233329"/>
              <a:gd name="connsiteY4" fmla="*/ 2952899 h 3227560"/>
              <a:gd name="connsiteX5" fmla="*/ 3703068 w 4233329"/>
              <a:gd name="connsiteY5" fmla="*/ 2920902 h 3227560"/>
              <a:gd name="connsiteX6" fmla="*/ 3906009 w 4233329"/>
              <a:gd name="connsiteY6" fmla="*/ 1782913 h 3227560"/>
              <a:gd name="connsiteX7" fmla="*/ 3775220 w 4233329"/>
              <a:gd name="connsiteY7" fmla="*/ 332932 h 3227560"/>
              <a:gd name="connsiteX8" fmla="*/ 1824604 w 4233329"/>
              <a:gd name="connsiteY8" fmla="*/ 262933 h 3227560"/>
              <a:gd name="connsiteX9" fmla="*/ 692107 w 4233329"/>
              <a:gd name="connsiteY9" fmla="*/ 230189 h 3227560"/>
              <a:gd name="connsiteX10" fmla="*/ 442503 w 4233329"/>
              <a:gd name="connsiteY10" fmla="*/ 300 h 3227560"/>
              <a:gd name="connsiteX11" fmla="*/ 1773431 w 4233329"/>
              <a:gd name="connsiteY11" fmla="*/ 38781 h 3227560"/>
              <a:gd name="connsiteX12" fmla="*/ 4065824 w 4233329"/>
              <a:gd name="connsiteY12" fmla="*/ 121045 h 3227560"/>
              <a:gd name="connsiteX13" fmla="*/ 4219530 w 4233329"/>
              <a:gd name="connsiteY13" fmla="*/ 1825085 h 3227560"/>
              <a:gd name="connsiteX14" fmla="*/ 3981031 w 4233329"/>
              <a:gd name="connsiteY14" fmla="*/ 3162467 h 3227560"/>
              <a:gd name="connsiteX15" fmla="*/ 1322268 w 4233329"/>
              <a:gd name="connsiteY15" fmla="*/ 3200070 h 3227560"/>
              <a:gd name="connsiteX16" fmla="*/ 102910 w 4233329"/>
              <a:gd name="connsiteY16" fmla="*/ 2988535 h 3227560"/>
              <a:gd name="connsiteX17" fmla="*/ 17555 w 4233329"/>
              <a:gd name="connsiteY17" fmla="*/ 473605 h 3227560"/>
              <a:gd name="connsiteX18" fmla="*/ 341674 w 4233329"/>
              <a:gd name="connsiteY18" fmla="*/ 3525 h 3227560"/>
              <a:gd name="connsiteX19" fmla="*/ 442503 w 4233329"/>
              <a:gd name="connsiteY19" fmla="*/ 300 h 3227560"/>
              <a:gd name="connsiteX0-1" fmla="*/ 692107 w 4233329"/>
              <a:gd name="connsiteY0-2" fmla="*/ 230189 h 3227560"/>
              <a:gd name="connsiteX1-3" fmla="*/ 606311 w 4233329"/>
              <a:gd name="connsiteY1-4" fmla="*/ 232933 h 3227560"/>
              <a:gd name="connsiteX2-5" fmla="*/ 330515 w 4233329"/>
              <a:gd name="connsiteY2-6" fmla="*/ 632928 h 3227560"/>
              <a:gd name="connsiteX3-7" fmla="*/ 403145 w 4233329"/>
              <a:gd name="connsiteY3-8" fmla="*/ 2772901 h 3227560"/>
              <a:gd name="connsiteX4-9" fmla="*/ 1440706 w 4233329"/>
              <a:gd name="connsiteY4-10" fmla="*/ 2952899 h 3227560"/>
              <a:gd name="connsiteX5-11" fmla="*/ 3703068 w 4233329"/>
              <a:gd name="connsiteY5-12" fmla="*/ 2920902 h 3227560"/>
              <a:gd name="connsiteX6-13" fmla="*/ 3938093 w 4233329"/>
              <a:gd name="connsiteY6-14" fmla="*/ 1798955 h 3227560"/>
              <a:gd name="connsiteX7-15" fmla="*/ 3775220 w 4233329"/>
              <a:gd name="connsiteY7-16" fmla="*/ 332932 h 3227560"/>
              <a:gd name="connsiteX8-17" fmla="*/ 1824604 w 4233329"/>
              <a:gd name="connsiteY8-18" fmla="*/ 262933 h 3227560"/>
              <a:gd name="connsiteX9-19" fmla="*/ 692107 w 4233329"/>
              <a:gd name="connsiteY9-20" fmla="*/ 230189 h 3227560"/>
              <a:gd name="connsiteX10-21" fmla="*/ 442503 w 4233329"/>
              <a:gd name="connsiteY10-22" fmla="*/ 300 h 3227560"/>
              <a:gd name="connsiteX11-23" fmla="*/ 1773431 w 4233329"/>
              <a:gd name="connsiteY11-24" fmla="*/ 38781 h 3227560"/>
              <a:gd name="connsiteX12-25" fmla="*/ 4065824 w 4233329"/>
              <a:gd name="connsiteY12-26" fmla="*/ 121045 h 3227560"/>
              <a:gd name="connsiteX13-27" fmla="*/ 4219530 w 4233329"/>
              <a:gd name="connsiteY13-28" fmla="*/ 1825085 h 3227560"/>
              <a:gd name="connsiteX14-29" fmla="*/ 3981031 w 4233329"/>
              <a:gd name="connsiteY14-30" fmla="*/ 3162467 h 3227560"/>
              <a:gd name="connsiteX15-31" fmla="*/ 1322268 w 4233329"/>
              <a:gd name="connsiteY15-32" fmla="*/ 3200070 h 3227560"/>
              <a:gd name="connsiteX16-33" fmla="*/ 102910 w 4233329"/>
              <a:gd name="connsiteY16-34" fmla="*/ 2988535 h 3227560"/>
              <a:gd name="connsiteX17-35" fmla="*/ 17555 w 4233329"/>
              <a:gd name="connsiteY17-36" fmla="*/ 473605 h 3227560"/>
              <a:gd name="connsiteX18-37" fmla="*/ 341674 w 4233329"/>
              <a:gd name="connsiteY18-38" fmla="*/ 3525 h 3227560"/>
              <a:gd name="connsiteX19-39" fmla="*/ 442503 w 4233329"/>
              <a:gd name="connsiteY19-40" fmla="*/ 300 h 3227560"/>
              <a:gd name="connsiteX0-41" fmla="*/ 692107 w 4233329"/>
              <a:gd name="connsiteY0-42" fmla="*/ 230189 h 3227560"/>
              <a:gd name="connsiteX1-43" fmla="*/ 606311 w 4233329"/>
              <a:gd name="connsiteY1-44" fmla="*/ 232933 h 3227560"/>
              <a:gd name="connsiteX2-45" fmla="*/ 330515 w 4233329"/>
              <a:gd name="connsiteY2-46" fmla="*/ 632928 h 3227560"/>
              <a:gd name="connsiteX3-47" fmla="*/ 403145 w 4233329"/>
              <a:gd name="connsiteY3-48" fmla="*/ 2772901 h 3227560"/>
              <a:gd name="connsiteX4-49" fmla="*/ 1440706 w 4233329"/>
              <a:gd name="connsiteY4-50" fmla="*/ 2952899 h 3227560"/>
              <a:gd name="connsiteX5-51" fmla="*/ 3703068 w 4233329"/>
              <a:gd name="connsiteY5-52" fmla="*/ 2920902 h 3227560"/>
              <a:gd name="connsiteX6-53" fmla="*/ 3938093 w 4233329"/>
              <a:gd name="connsiteY6-54" fmla="*/ 1798955 h 3227560"/>
              <a:gd name="connsiteX7-55" fmla="*/ 3775220 w 4233329"/>
              <a:gd name="connsiteY7-56" fmla="*/ 332932 h 3227560"/>
              <a:gd name="connsiteX8-57" fmla="*/ 1824604 w 4233329"/>
              <a:gd name="connsiteY8-58" fmla="*/ 262933 h 3227560"/>
              <a:gd name="connsiteX9-59" fmla="*/ 692107 w 4233329"/>
              <a:gd name="connsiteY9-60" fmla="*/ 230189 h 3227560"/>
              <a:gd name="connsiteX10-61" fmla="*/ 442503 w 4233329"/>
              <a:gd name="connsiteY10-62" fmla="*/ 300 h 3227560"/>
              <a:gd name="connsiteX11-63" fmla="*/ 1773431 w 4233329"/>
              <a:gd name="connsiteY11-64" fmla="*/ 38781 h 3227560"/>
              <a:gd name="connsiteX12-65" fmla="*/ 4065824 w 4233329"/>
              <a:gd name="connsiteY12-66" fmla="*/ 121045 h 3227560"/>
              <a:gd name="connsiteX13-67" fmla="*/ 4219530 w 4233329"/>
              <a:gd name="connsiteY13-68" fmla="*/ 1825085 h 3227560"/>
              <a:gd name="connsiteX14-69" fmla="*/ 3981031 w 4233329"/>
              <a:gd name="connsiteY14-70" fmla="*/ 3162467 h 3227560"/>
              <a:gd name="connsiteX15-71" fmla="*/ 1322268 w 4233329"/>
              <a:gd name="connsiteY15-72" fmla="*/ 3200070 h 3227560"/>
              <a:gd name="connsiteX16-73" fmla="*/ 102910 w 4233329"/>
              <a:gd name="connsiteY16-74" fmla="*/ 2988535 h 3227560"/>
              <a:gd name="connsiteX17-75" fmla="*/ 17555 w 4233329"/>
              <a:gd name="connsiteY17-76" fmla="*/ 473605 h 3227560"/>
              <a:gd name="connsiteX18-77" fmla="*/ 341674 w 4233329"/>
              <a:gd name="connsiteY18-78" fmla="*/ 3525 h 3227560"/>
              <a:gd name="connsiteX19-79" fmla="*/ 442503 w 4233329"/>
              <a:gd name="connsiteY19-80" fmla="*/ 300 h 3227560"/>
              <a:gd name="connsiteX0-81" fmla="*/ 692107 w 4233329"/>
              <a:gd name="connsiteY0-82" fmla="*/ 230189 h 3227560"/>
              <a:gd name="connsiteX1-83" fmla="*/ 606311 w 4233329"/>
              <a:gd name="connsiteY1-84" fmla="*/ 232933 h 3227560"/>
              <a:gd name="connsiteX2-85" fmla="*/ 330515 w 4233329"/>
              <a:gd name="connsiteY2-86" fmla="*/ 632928 h 3227560"/>
              <a:gd name="connsiteX3-87" fmla="*/ 403145 w 4233329"/>
              <a:gd name="connsiteY3-88" fmla="*/ 2772901 h 3227560"/>
              <a:gd name="connsiteX4-89" fmla="*/ 1440706 w 4233329"/>
              <a:gd name="connsiteY4-90" fmla="*/ 2952899 h 3227560"/>
              <a:gd name="connsiteX5-91" fmla="*/ 3703068 w 4233329"/>
              <a:gd name="connsiteY5-92" fmla="*/ 2920902 h 3227560"/>
              <a:gd name="connsiteX6-93" fmla="*/ 3938093 w 4233329"/>
              <a:gd name="connsiteY6-94" fmla="*/ 1798955 h 3227560"/>
              <a:gd name="connsiteX7-95" fmla="*/ 3775220 w 4233329"/>
              <a:gd name="connsiteY7-96" fmla="*/ 332932 h 3227560"/>
              <a:gd name="connsiteX8-97" fmla="*/ 1824604 w 4233329"/>
              <a:gd name="connsiteY8-98" fmla="*/ 262933 h 3227560"/>
              <a:gd name="connsiteX9-99" fmla="*/ 692107 w 4233329"/>
              <a:gd name="connsiteY9-100" fmla="*/ 230189 h 3227560"/>
              <a:gd name="connsiteX10-101" fmla="*/ 442503 w 4233329"/>
              <a:gd name="connsiteY10-102" fmla="*/ 300 h 3227560"/>
              <a:gd name="connsiteX11-103" fmla="*/ 1773431 w 4233329"/>
              <a:gd name="connsiteY11-104" fmla="*/ 38781 h 3227560"/>
              <a:gd name="connsiteX12-105" fmla="*/ 4065824 w 4233329"/>
              <a:gd name="connsiteY12-106" fmla="*/ 121045 h 3227560"/>
              <a:gd name="connsiteX13-107" fmla="*/ 4219530 w 4233329"/>
              <a:gd name="connsiteY13-108" fmla="*/ 1825085 h 3227560"/>
              <a:gd name="connsiteX14-109" fmla="*/ 3981031 w 4233329"/>
              <a:gd name="connsiteY14-110" fmla="*/ 3162467 h 3227560"/>
              <a:gd name="connsiteX15-111" fmla="*/ 1322268 w 4233329"/>
              <a:gd name="connsiteY15-112" fmla="*/ 3200070 h 3227560"/>
              <a:gd name="connsiteX16-113" fmla="*/ 102910 w 4233329"/>
              <a:gd name="connsiteY16-114" fmla="*/ 2988535 h 3227560"/>
              <a:gd name="connsiteX17-115" fmla="*/ 17555 w 4233329"/>
              <a:gd name="connsiteY17-116" fmla="*/ 473605 h 3227560"/>
              <a:gd name="connsiteX18-117" fmla="*/ 341674 w 4233329"/>
              <a:gd name="connsiteY18-118" fmla="*/ 3525 h 3227560"/>
              <a:gd name="connsiteX19-119" fmla="*/ 442503 w 4233329"/>
              <a:gd name="connsiteY19-120" fmla="*/ 300 h 3227560"/>
              <a:gd name="connsiteX0-121" fmla="*/ 692107 w 4233329"/>
              <a:gd name="connsiteY0-122" fmla="*/ 230189 h 3227560"/>
              <a:gd name="connsiteX1-123" fmla="*/ 606311 w 4233329"/>
              <a:gd name="connsiteY1-124" fmla="*/ 232933 h 3227560"/>
              <a:gd name="connsiteX2-125" fmla="*/ 330515 w 4233329"/>
              <a:gd name="connsiteY2-126" fmla="*/ 632928 h 3227560"/>
              <a:gd name="connsiteX3-127" fmla="*/ 403145 w 4233329"/>
              <a:gd name="connsiteY3-128" fmla="*/ 2772901 h 3227560"/>
              <a:gd name="connsiteX4-129" fmla="*/ 1440706 w 4233329"/>
              <a:gd name="connsiteY4-130" fmla="*/ 2952899 h 3227560"/>
              <a:gd name="connsiteX5-131" fmla="*/ 3783278 w 4233329"/>
              <a:gd name="connsiteY5-132" fmla="*/ 2920902 h 3227560"/>
              <a:gd name="connsiteX6-133" fmla="*/ 3938093 w 4233329"/>
              <a:gd name="connsiteY6-134" fmla="*/ 1798955 h 3227560"/>
              <a:gd name="connsiteX7-135" fmla="*/ 3775220 w 4233329"/>
              <a:gd name="connsiteY7-136" fmla="*/ 332932 h 3227560"/>
              <a:gd name="connsiteX8-137" fmla="*/ 1824604 w 4233329"/>
              <a:gd name="connsiteY8-138" fmla="*/ 262933 h 3227560"/>
              <a:gd name="connsiteX9-139" fmla="*/ 692107 w 4233329"/>
              <a:gd name="connsiteY9-140" fmla="*/ 230189 h 3227560"/>
              <a:gd name="connsiteX10-141" fmla="*/ 442503 w 4233329"/>
              <a:gd name="connsiteY10-142" fmla="*/ 300 h 3227560"/>
              <a:gd name="connsiteX11-143" fmla="*/ 1773431 w 4233329"/>
              <a:gd name="connsiteY11-144" fmla="*/ 38781 h 3227560"/>
              <a:gd name="connsiteX12-145" fmla="*/ 4065824 w 4233329"/>
              <a:gd name="connsiteY12-146" fmla="*/ 121045 h 3227560"/>
              <a:gd name="connsiteX13-147" fmla="*/ 4219530 w 4233329"/>
              <a:gd name="connsiteY13-148" fmla="*/ 1825085 h 3227560"/>
              <a:gd name="connsiteX14-149" fmla="*/ 3981031 w 4233329"/>
              <a:gd name="connsiteY14-150" fmla="*/ 3162467 h 3227560"/>
              <a:gd name="connsiteX15-151" fmla="*/ 1322268 w 4233329"/>
              <a:gd name="connsiteY15-152" fmla="*/ 3200070 h 3227560"/>
              <a:gd name="connsiteX16-153" fmla="*/ 102910 w 4233329"/>
              <a:gd name="connsiteY16-154" fmla="*/ 2988535 h 3227560"/>
              <a:gd name="connsiteX17-155" fmla="*/ 17555 w 4233329"/>
              <a:gd name="connsiteY17-156" fmla="*/ 473605 h 3227560"/>
              <a:gd name="connsiteX18-157" fmla="*/ 341674 w 4233329"/>
              <a:gd name="connsiteY18-158" fmla="*/ 3525 h 3227560"/>
              <a:gd name="connsiteX19-159" fmla="*/ 442503 w 4233329"/>
              <a:gd name="connsiteY19-160" fmla="*/ 300 h 3227560"/>
              <a:gd name="connsiteX0-161" fmla="*/ 692107 w 4233329"/>
              <a:gd name="connsiteY0-162" fmla="*/ 230189 h 3227560"/>
              <a:gd name="connsiteX1-163" fmla="*/ 606311 w 4233329"/>
              <a:gd name="connsiteY1-164" fmla="*/ 232933 h 3227560"/>
              <a:gd name="connsiteX2-165" fmla="*/ 330515 w 4233329"/>
              <a:gd name="connsiteY2-166" fmla="*/ 632928 h 3227560"/>
              <a:gd name="connsiteX3-167" fmla="*/ 403145 w 4233329"/>
              <a:gd name="connsiteY3-168" fmla="*/ 2772901 h 3227560"/>
              <a:gd name="connsiteX4-169" fmla="*/ 1440706 w 4233329"/>
              <a:gd name="connsiteY4-170" fmla="*/ 2952899 h 3227560"/>
              <a:gd name="connsiteX5-171" fmla="*/ 3783278 w 4233329"/>
              <a:gd name="connsiteY5-172" fmla="*/ 2920902 h 3227560"/>
              <a:gd name="connsiteX6-173" fmla="*/ 3938093 w 4233329"/>
              <a:gd name="connsiteY6-174" fmla="*/ 1798955 h 3227560"/>
              <a:gd name="connsiteX7-175" fmla="*/ 3775220 w 4233329"/>
              <a:gd name="connsiteY7-176" fmla="*/ 332932 h 3227560"/>
              <a:gd name="connsiteX8-177" fmla="*/ 1824604 w 4233329"/>
              <a:gd name="connsiteY8-178" fmla="*/ 262933 h 3227560"/>
              <a:gd name="connsiteX9-179" fmla="*/ 692107 w 4233329"/>
              <a:gd name="connsiteY9-180" fmla="*/ 230189 h 3227560"/>
              <a:gd name="connsiteX10-181" fmla="*/ 442503 w 4233329"/>
              <a:gd name="connsiteY10-182" fmla="*/ 300 h 3227560"/>
              <a:gd name="connsiteX11-183" fmla="*/ 1773431 w 4233329"/>
              <a:gd name="connsiteY11-184" fmla="*/ 38781 h 3227560"/>
              <a:gd name="connsiteX12-185" fmla="*/ 4065824 w 4233329"/>
              <a:gd name="connsiteY12-186" fmla="*/ 121045 h 3227560"/>
              <a:gd name="connsiteX13-187" fmla="*/ 4219530 w 4233329"/>
              <a:gd name="connsiteY13-188" fmla="*/ 1825085 h 3227560"/>
              <a:gd name="connsiteX14-189" fmla="*/ 3981031 w 4233329"/>
              <a:gd name="connsiteY14-190" fmla="*/ 3162467 h 3227560"/>
              <a:gd name="connsiteX15-191" fmla="*/ 1322268 w 4233329"/>
              <a:gd name="connsiteY15-192" fmla="*/ 3200070 h 3227560"/>
              <a:gd name="connsiteX16-193" fmla="*/ 102910 w 4233329"/>
              <a:gd name="connsiteY16-194" fmla="*/ 2988535 h 3227560"/>
              <a:gd name="connsiteX17-195" fmla="*/ 17555 w 4233329"/>
              <a:gd name="connsiteY17-196" fmla="*/ 473605 h 3227560"/>
              <a:gd name="connsiteX18-197" fmla="*/ 341674 w 4233329"/>
              <a:gd name="connsiteY18-198" fmla="*/ 3525 h 3227560"/>
              <a:gd name="connsiteX19-199" fmla="*/ 442503 w 4233329"/>
              <a:gd name="connsiteY19-200" fmla="*/ 300 h 3227560"/>
              <a:gd name="connsiteX0-201" fmla="*/ 692107 w 4233329"/>
              <a:gd name="connsiteY0-202" fmla="*/ 230189 h 3227560"/>
              <a:gd name="connsiteX1-203" fmla="*/ 606311 w 4233329"/>
              <a:gd name="connsiteY1-204" fmla="*/ 232933 h 3227560"/>
              <a:gd name="connsiteX2-205" fmla="*/ 330515 w 4233329"/>
              <a:gd name="connsiteY2-206" fmla="*/ 632928 h 3227560"/>
              <a:gd name="connsiteX3-207" fmla="*/ 403145 w 4233329"/>
              <a:gd name="connsiteY3-208" fmla="*/ 2772901 h 3227560"/>
              <a:gd name="connsiteX4-209" fmla="*/ 1440706 w 4233329"/>
              <a:gd name="connsiteY4-210" fmla="*/ 2952899 h 3227560"/>
              <a:gd name="connsiteX5-211" fmla="*/ 3783278 w 4233329"/>
              <a:gd name="connsiteY5-212" fmla="*/ 2920902 h 3227560"/>
              <a:gd name="connsiteX6-213" fmla="*/ 3938093 w 4233329"/>
              <a:gd name="connsiteY6-214" fmla="*/ 1798955 h 3227560"/>
              <a:gd name="connsiteX7-215" fmla="*/ 3775220 w 4233329"/>
              <a:gd name="connsiteY7-216" fmla="*/ 332932 h 3227560"/>
              <a:gd name="connsiteX8-217" fmla="*/ 1824604 w 4233329"/>
              <a:gd name="connsiteY8-218" fmla="*/ 262933 h 3227560"/>
              <a:gd name="connsiteX9-219" fmla="*/ 692107 w 4233329"/>
              <a:gd name="connsiteY9-220" fmla="*/ 230189 h 3227560"/>
              <a:gd name="connsiteX10-221" fmla="*/ 442503 w 4233329"/>
              <a:gd name="connsiteY10-222" fmla="*/ 300 h 3227560"/>
              <a:gd name="connsiteX11-223" fmla="*/ 1773431 w 4233329"/>
              <a:gd name="connsiteY11-224" fmla="*/ 38781 h 3227560"/>
              <a:gd name="connsiteX12-225" fmla="*/ 4065824 w 4233329"/>
              <a:gd name="connsiteY12-226" fmla="*/ 121045 h 3227560"/>
              <a:gd name="connsiteX13-227" fmla="*/ 4219530 w 4233329"/>
              <a:gd name="connsiteY13-228" fmla="*/ 1825085 h 3227560"/>
              <a:gd name="connsiteX14-229" fmla="*/ 3981031 w 4233329"/>
              <a:gd name="connsiteY14-230" fmla="*/ 3162467 h 3227560"/>
              <a:gd name="connsiteX15-231" fmla="*/ 1322268 w 4233329"/>
              <a:gd name="connsiteY15-232" fmla="*/ 3200070 h 3227560"/>
              <a:gd name="connsiteX16-233" fmla="*/ 102910 w 4233329"/>
              <a:gd name="connsiteY16-234" fmla="*/ 2988535 h 3227560"/>
              <a:gd name="connsiteX17-235" fmla="*/ 17555 w 4233329"/>
              <a:gd name="connsiteY17-236" fmla="*/ 473605 h 3227560"/>
              <a:gd name="connsiteX18-237" fmla="*/ 341674 w 4233329"/>
              <a:gd name="connsiteY18-238" fmla="*/ 3525 h 3227560"/>
              <a:gd name="connsiteX19-239" fmla="*/ 442503 w 4233329"/>
              <a:gd name="connsiteY19-240" fmla="*/ 300 h 3227560"/>
              <a:gd name="connsiteX0-241" fmla="*/ 692107 w 4233329"/>
              <a:gd name="connsiteY0-242" fmla="*/ 230189 h 3227560"/>
              <a:gd name="connsiteX1-243" fmla="*/ 606311 w 4233329"/>
              <a:gd name="connsiteY1-244" fmla="*/ 232933 h 3227560"/>
              <a:gd name="connsiteX2-245" fmla="*/ 330515 w 4233329"/>
              <a:gd name="connsiteY2-246" fmla="*/ 632928 h 3227560"/>
              <a:gd name="connsiteX3-247" fmla="*/ 403145 w 4233329"/>
              <a:gd name="connsiteY3-248" fmla="*/ 2772901 h 3227560"/>
              <a:gd name="connsiteX4-249" fmla="*/ 1440706 w 4233329"/>
              <a:gd name="connsiteY4-250" fmla="*/ 2952899 h 3227560"/>
              <a:gd name="connsiteX5-251" fmla="*/ 3751194 w 4233329"/>
              <a:gd name="connsiteY5-252" fmla="*/ 2920902 h 3227560"/>
              <a:gd name="connsiteX6-253" fmla="*/ 3938093 w 4233329"/>
              <a:gd name="connsiteY6-254" fmla="*/ 1798955 h 3227560"/>
              <a:gd name="connsiteX7-255" fmla="*/ 3775220 w 4233329"/>
              <a:gd name="connsiteY7-256" fmla="*/ 332932 h 3227560"/>
              <a:gd name="connsiteX8-257" fmla="*/ 1824604 w 4233329"/>
              <a:gd name="connsiteY8-258" fmla="*/ 262933 h 3227560"/>
              <a:gd name="connsiteX9-259" fmla="*/ 692107 w 4233329"/>
              <a:gd name="connsiteY9-260" fmla="*/ 230189 h 3227560"/>
              <a:gd name="connsiteX10-261" fmla="*/ 442503 w 4233329"/>
              <a:gd name="connsiteY10-262" fmla="*/ 300 h 3227560"/>
              <a:gd name="connsiteX11-263" fmla="*/ 1773431 w 4233329"/>
              <a:gd name="connsiteY11-264" fmla="*/ 38781 h 3227560"/>
              <a:gd name="connsiteX12-265" fmla="*/ 4065824 w 4233329"/>
              <a:gd name="connsiteY12-266" fmla="*/ 121045 h 3227560"/>
              <a:gd name="connsiteX13-267" fmla="*/ 4219530 w 4233329"/>
              <a:gd name="connsiteY13-268" fmla="*/ 1825085 h 3227560"/>
              <a:gd name="connsiteX14-269" fmla="*/ 3981031 w 4233329"/>
              <a:gd name="connsiteY14-270" fmla="*/ 3162467 h 3227560"/>
              <a:gd name="connsiteX15-271" fmla="*/ 1322268 w 4233329"/>
              <a:gd name="connsiteY15-272" fmla="*/ 3200070 h 3227560"/>
              <a:gd name="connsiteX16-273" fmla="*/ 102910 w 4233329"/>
              <a:gd name="connsiteY16-274" fmla="*/ 2988535 h 3227560"/>
              <a:gd name="connsiteX17-275" fmla="*/ 17555 w 4233329"/>
              <a:gd name="connsiteY17-276" fmla="*/ 473605 h 3227560"/>
              <a:gd name="connsiteX18-277" fmla="*/ 341674 w 4233329"/>
              <a:gd name="connsiteY18-278" fmla="*/ 3525 h 3227560"/>
              <a:gd name="connsiteX19-279" fmla="*/ 442503 w 4233329"/>
              <a:gd name="connsiteY19-280" fmla="*/ 300 h 3227560"/>
              <a:gd name="connsiteX0-281" fmla="*/ 692107 w 4233329"/>
              <a:gd name="connsiteY0-282" fmla="*/ 230189 h 3227560"/>
              <a:gd name="connsiteX1-283" fmla="*/ 606311 w 4233329"/>
              <a:gd name="connsiteY1-284" fmla="*/ 232933 h 3227560"/>
              <a:gd name="connsiteX2-285" fmla="*/ 330515 w 4233329"/>
              <a:gd name="connsiteY2-286" fmla="*/ 632928 h 3227560"/>
              <a:gd name="connsiteX3-287" fmla="*/ 371061 w 4233329"/>
              <a:gd name="connsiteY3-288" fmla="*/ 2772901 h 3227560"/>
              <a:gd name="connsiteX4-289" fmla="*/ 1440706 w 4233329"/>
              <a:gd name="connsiteY4-290" fmla="*/ 2952899 h 3227560"/>
              <a:gd name="connsiteX5-291" fmla="*/ 3751194 w 4233329"/>
              <a:gd name="connsiteY5-292" fmla="*/ 2920902 h 3227560"/>
              <a:gd name="connsiteX6-293" fmla="*/ 3938093 w 4233329"/>
              <a:gd name="connsiteY6-294" fmla="*/ 1798955 h 3227560"/>
              <a:gd name="connsiteX7-295" fmla="*/ 3775220 w 4233329"/>
              <a:gd name="connsiteY7-296" fmla="*/ 332932 h 3227560"/>
              <a:gd name="connsiteX8-297" fmla="*/ 1824604 w 4233329"/>
              <a:gd name="connsiteY8-298" fmla="*/ 262933 h 3227560"/>
              <a:gd name="connsiteX9-299" fmla="*/ 692107 w 4233329"/>
              <a:gd name="connsiteY9-300" fmla="*/ 230189 h 3227560"/>
              <a:gd name="connsiteX10-301" fmla="*/ 442503 w 4233329"/>
              <a:gd name="connsiteY10-302" fmla="*/ 300 h 3227560"/>
              <a:gd name="connsiteX11-303" fmla="*/ 1773431 w 4233329"/>
              <a:gd name="connsiteY11-304" fmla="*/ 38781 h 3227560"/>
              <a:gd name="connsiteX12-305" fmla="*/ 4065824 w 4233329"/>
              <a:gd name="connsiteY12-306" fmla="*/ 121045 h 3227560"/>
              <a:gd name="connsiteX13-307" fmla="*/ 4219530 w 4233329"/>
              <a:gd name="connsiteY13-308" fmla="*/ 1825085 h 3227560"/>
              <a:gd name="connsiteX14-309" fmla="*/ 3981031 w 4233329"/>
              <a:gd name="connsiteY14-310" fmla="*/ 3162467 h 3227560"/>
              <a:gd name="connsiteX15-311" fmla="*/ 1322268 w 4233329"/>
              <a:gd name="connsiteY15-312" fmla="*/ 3200070 h 3227560"/>
              <a:gd name="connsiteX16-313" fmla="*/ 102910 w 4233329"/>
              <a:gd name="connsiteY16-314" fmla="*/ 2988535 h 3227560"/>
              <a:gd name="connsiteX17-315" fmla="*/ 17555 w 4233329"/>
              <a:gd name="connsiteY17-316" fmla="*/ 473605 h 3227560"/>
              <a:gd name="connsiteX18-317" fmla="*/ 341674 w 4233329"/>
              <a:gd name="connsiteY18-318" fmla="*/ 3525 h 3227560"/>
              <a:gd name="connsiteX19-319" fmla="*/ 442503 w 4233329"/>
              <a:gd name="connsiteY19-320" fmla="*/ 300 h 3227560"/>
              <a:gd name="connsiteX0-321" fmla="*/ 692107 w 4233329"/>
              <a:gd name="connsiteY0-322" fmla="*/ 230189 h 3227560"/>
              <a:gd name="connsiteX1-323" fmla="*/ 606311 w 4233329"/>
              <a:gd name="connsiteY1-324" fmla="*/ 232933 h 3227560"/>
              <a:gd name="connsiteX2-325" fmla="*/ 330515 w 4233329"/>
              <a:gd name="connsiteY2-326" fmla="*/ 632928 h 3227560"/>
              <a:gd name="connsiteX3-327" fmla="*/ 371061 w 4233329"/>
              <a:gd name="connsiteY3-328" fmla="*/ 2772901 h 3227560"/>
              <a:gd name="connsiteX4-329" fmla="*/ 1440706 w 4233329"/>
              <a:gd name="connsiteY4-330" fmla="*/ 2952899 h 3227560"/>
              <a:gd name="connsiteX5-331" fmla="*/ 3751194 w 4233329"/>
              <a:gd name="connsiteY5-332" fmla="*/ 2920902 h 3227560"/>
              <a:gd name="connsiteX6-333" fmla="*/ 3980789 w 4233329"/>
              <a:gd name="connsiteY6-334" fmla="*/ 1788281 h 3227560"/>
              <a:gd name="connsiteX7-335" fmla="*/ 3775220 w 4233329"/>
              <a:gd name="connsiteY7-336" fmla="*/ 332932 h 3227560"/>
              <a:gd name="connsiteX8-337" fmla="*/ 1824604 w 4233329"/>
              <a:gd name="connsiteY8-338" fmla="*/ 262933 h 3227560"/>
              <a:gd name="connsiteX9-339" fmla="*/ 692107 w 4233329"/>
              <a:gd name="connsiteY9-340" fmla="*/ 230189 h 3227560"/>
              <a:gd name="connsiteX10-341" fmla="*/ 442503 w 4233329"/>
              <a:gd name="connsiteY10-342" fmla="*/ 300 h 3227560"/>
              <a:gd name="connsiteX11-343" fmla="*/ 1773431 w 4233329"/>
              <a:gd name="connsiteY11-344" fmla="*/ 38781 h 3227560"/>
              <a:gd name="connsiteX12-345" fmla="*/ 4065824 w 4233329"/>
              <a:gd name="connsiteY12-346" fmla="*/ 121045 h 3227560"/>
              <a:gd name="connsiteX13-347" fmla="*/ 4219530 w 4233329"/>
              <a:gd name="connsiteY13-348" fmla="*/ 1825085 h 3227560"/>
              <a:gd name="connsiteX14-349" fmla="*/ 3981031 w 4233329"/>
              <a:gd name="connsiteY14-350" fmla="*/ 3162467 h 3227560"/>
              <a:gd name="connsiteX15-351" fmla="*/ 1322268 w 4233329"/>
              <a:gd name="connsiteY15-352" fmla="*/ 3200070 h 3227560"/>
              <a:gd name="connsiteX16-353" fmla="*/ 102910 w 4233329"/>
              <a:gd name="connsiteY16-354" fmla="*/ 2988535 h 3227560"/>
              <a:gd name="connsiteX17-355" fmla="*/ 17555 w 4233329"/>
              <a:gd name="connsiteY17-356" fmla="*/ 473605 h 3227560"/>
              <a:gd name="connsiteX18-357" fmla="*/ 341674 w 4233329"/>
              <a:gd name="connsiteY18-358" fmla="*/ 3525 h 3227560"/>
              <a:gd name="connsiteX19-359" fmla="*/ 442503 w 4233329"/>
              <a:gd name="connsiteY19-360" fmla="*/ 300 h 3227560"/>
              <a:gd name="connsiteX0-361" fmla="*/ 692107 w 4233329"/>
              <a:gd name="connsiteY0-362" fmla="*/ 230189 h 3227560"/>
              <a:gd name="connsiteX1-363" fmla="*/ 606311 w 4233329"/>
              <a:gd name="connsiteY1-364" fmla="*/ 232933 h 3227560"/>
              <a:gd name="connsiteX2-365" fmla="*/ 330515 w 4233329"/>
              <a:gd name="connsiteY2-366" fmla="*/ 632928 h 3227560"/>
              <a:gd name="connsiteX3-367" fmla="*/ 371061 w 4233329"/>
              <a:gd name="connsiteY3-368" fmla="*/ 2772901 h 3227560"/>
              <a:gd name="connsiteX4-369" fmla="*/ 1440706 w 4233329"/>
              <a:gd name="connsiteY4-370" fmla="*/ 2952899 h 3227560"/>
              <a:gd name="connsiteX5-371" fmla="*/ 3751194 w 4233329"/>
              <a:gd name="connsiteY5-372" fmla="*/ 2920902 h 3227560"/>
              <a:gd name="connsiteX6-373" fmla="*/ 3980789 w 4233329"/>
              <a:gd name="connsiteY6-374" fmla="*/ 1788281 h 3227560"/>
              <a:gd name="connsiteX7-375" fmla="*/ 3775220 w 4233329"/>
              <a:gd name="connsiteY7-376" fmla="*/ 332932 h 3227560"/>
              <a:gd name="connsiteX8-377" fmla="*/ 1824604 w 4233329"/>
              <a:gd name="connsiteY8-378" fmla="*/ 262933 h 3227560"/>
              <a:gd name="connsiteX9-379" fmla="*/ 692107 w 4233329"/>
              <a:gd name="connsiteY9-380" fmla="*/ 230189 h 3227560"/>
              <a:gd name="connsiteX10-381" fmla="*/ 442503 w 4233329"/>
              <a:gd name="connsiteY10-382" fmla="*/ 300 h 3227560"/>
              <a:gd name="connsiteX11-383" fmla="*/ 1773431 w 4233329"/>
              <a:gd name="connsiteY11-384" fmla="*/ 38781 h 3227560"/>
              <a:gd name="connsiteX12-385" fmla="*/ 4065824 w 4233329"/>
              <a:gd name="connsiteY12-386" fmla="*/ 121045 h 3227560"/>
              <a:gd name="connsiteX13-387" fmla="*/ 4219530 w 4233329"/>
              <a:gd name="connsiteY13-388" fmla="*/ 1825085 h 3227560"/>
              <a:gd name="connsiteX14-389" fmla="*/ 3981031 w 4233329"/>
              <a:gd name="connsiteY14-390" fmla="*/ 3162467 h 3227560"/>
              <a:gd name="connsiteX15-391" fmla="*/ 1322268 w 4233329"/>
              <a:gd name="connsiteY15-392" fmla="*/ 3200070 h 3227560"/>
              <a:gd name="connsiteX16-393" fmla="*/ 102910 w 4233329"/>
              <a:gd name="connsiteY16-394" fmla="*/ 2988535 h 3227560"/>
              <a:gd name="connsiteX17-395" fmla="*/ 17555 w 4233329"/>
              <a:gd name="connsiteY17-396" fmla="*/ 473605 h 3227560"/>
              <a:gd name="connsiteX18-397" fmla="*/ 341674 w 4233329"/>
              <a:gd name="connsiteY18-398" fmla="*/ 3525 h 3227560"/>
              <a:gd name="connsiteX19-399" fmla="*/ 442503 w 4233329"/>
              <a:gd name="connsiteY19-400" fmla="*/ 300 h 3227560"/>
              <a:gd name="connsiteX0-401" fmla="*/ 692107 w 4233329"/>
              <a:gd name="connsiteY0-402" fmla="*/ 230189 h 3227560"/>
              <a:gd name="connsiteX1-403" fmla="*/ 606311 w 4233329"/>
              <a:gd name="connsiteY1-404" fmla="*/ 232933 h 3227560"/>
              <a:gd name="connsiteX2-405" fmla="*/ 330515 w 4233329"/>
              <a:gd name="connsiteY2-406" fmla="*/ 632928 h 3227560"/>
              <a:gd name="connsiteX3-407" fmla="*/ 371061 w 4233329"/>
              <a:gd name="connsiteY3-408" fmla="*/ 2772901 h 3227560"/>
              <a:gd name="connsiteX4-409" fmla="*/ 1440706 w 4233329"/>
              <a:gd name="connsiteY4-410" fmla="*/ 2952899 h 3227560"/>
              <a:gd name="connsiteX5-411" fmla="*/ 3751194 w 4233329"/>
              <a:gd name="connsiteY5-412" fmla="*/ 2920902 h 3227560"/>
              <a:gd name="connsiteX6-413" fmla="*/ 3980789 w 4233329"/>
              <a:gd name="connsiteY6-414" fmla="*/ 1788281 h 3227560"/>
              <a:gd name="connsiteX7-415" fmla="*/ 3775220 w 4233329"/>
              <a:gd name="connsiteY7-416" fmla="*/ 332932 h 3227560"/>
              <a:gd name="connsiteX8-417" fmla="*/ 1824604 w 4233329"/>
              <a:gd name="connsiteY8-418" fmla="*/ 262933 h 3227560"/>
              <a:gd name="connsiteX9-419" fmla="*/ 692107 w 4233329"/>
              <a:gd name="connsiteY9-420" fmla="*/ 230189 h 3227560"/>
              <a:gd name="connsiteX10-421" fmla="*/ 442503 w 4233329"/>
              <a:gd name="connsiteY10-422" fmla="*/ 300 h 3227560"/>
              <a:gd name="connsiteX11-423" fmla="*/ 1773431 w 4233329"/>
              <a:gd name="connsiteY11-424" fmla="*/ 38781 h 3227560"/>
              <a:gd name="connsiteX12-425" fmla="*/ 4065824 w 4233329"/>
              <a:gd name="connsiteY12-426" fmla="*/ 121045 h 3227560"/>
              <a:gd name="connsiteX13-427" fmla="*/ 4219530 w 4233329"/>
              <a:gd name="connsiteY13-428" fmla="*/ 1825085 h 3227560"/>
              <a:gd name="connsiteX14-429" fmla="*/ 3981031 w 4233329"/>
              <a:gd name="connsiteY14-430" fmla="*/ 3162467 h 3227560"/>
              <a:gd name="connsiteX15-431" fmla="*/ 1322268 w 4233329"/>
              <a:gd name="connsiteY15-432" fmla="*/ 3200070 h 3227560"/>
              <a:gd name="connsiteX16-433" fmla="*/ 102910 w 4233329"/>
              <a:gd name="connsiteY16-434" fmla="*/ 2988535 h 3227560"/>
              <a:gd name="connsiteX17-435" fmla="*/ 17555 w 4233329"/>
              <a:gd name="connsiteY17-436" fmla="*/ 473605 h 3227560"/>
              <a:gd name="connsiteX18-437" fmla="*/ 341674 w 4233329"/>
              <a:gd name="connsiteY18-438" fmla="*/ 3525 h 3227560"/>
              <a:gd name="connsiteX19-439" fmla="*/ 442503 w 4233329"/>
              <a:gd name="connsiteY19-440" fmla="*/ 300 h 3227560"/>
              <a:gd name="connsiteX0-441" fmla="*/ 692107 w 4233329"/>
              <a:gd name="connsiteY0-442" fmla="*/ 230189 h 3227560"/>
              <a:gd name="connsiteX1-443" fmla="*/ 606311 w 4233329"/>
              <a:gd name="connsiteY1-444" fmla="*/ 232933 h 3227560"/>
              <a:gd name="connsiteX2-445" fmla="*/ 330515 w 4233329"/>
              <a:gd name="connsiteY2-446" fmla="*/ 632928 h 3227560"/>
              <a:gd name="connsiteX3-447" fmla="*/ 371061 w 4233329"/>
              <a:gd name="connsiteY3-448" fmla="*/ 2772901 h 3227560"/>
              <a:gd name="connsiteX4-449" fmla="*/ 1440706 w 4233329"/>
              <a:gd name="connsiteY4-450" fmla="*/ 2952899 h 3227560"/>
              <a:gd name="connsiteX5-451" fmla="*/ 3751194 w 4233329"/>
              <a:gd name="connsiteY5-452" fmla="*/ 2920902 h 3227560"/>
              <a:gd name="connsiteX6-453" fmla="*/ 3980789 w 4233329"/>
              <a:gd name="connsiteY6-454" fmla="*/ 1788281 h 3227560"/>
              <a:gd name="connsiteX7-455" fmla="*/ 3775220 w 4233329"/>
              <a:gd name="connsiteY7-456" fmla="*/ 332932 h 3227560"/>
              <a:gd name="connsiteX8-457" fmla="*/ 1824604 w 4233329"/>
              <a:gd name="connsiteY8-458" fmla="*/ 262933 h 3227560"/>
              <a:gd name="connsiteX9-459" fmla="*/ 692107 w 4233329"/>
              <a:gd name="connsiteY9-460" fmla="*/ 230189 h 3227560"/>
              <a:gd name="connsiteX10-461" fmla="*/ 442503 w 4233329"/>
              <a:gd name="connsiteY10-462" fmla="*/ 300 h 3227560"/>
              <a:gd name="connsiteX11-463" fmla="*/ 1773431 w 4233329"/>
              <a:gd name="connsiteY11-464" fmla="*/ 38781 h 3227560"/>
              <a:gd name="connsiteX12-465" fmla="*/ 4065824 w 4233329"/>
              <a:gd name="connsiteY12-466" fmla="*/ 121045 h 3227560"/>
              <a:gd name="connsiteX13-467" fmla="*/ 4219530 w 4233329"/>
              <a:gd name="connsiteY13-468" fmla="*/ 1825085 h 3227560"/>
              <a:gd name="connsiteX14-469" fmla="*/ 3981031 w 4233329"/>
              <a:gd name="connsiteY14-470" fmla="*/ 3162467 h 3227560"/>
              <a:gd name="connsiteX15-471" fmla="*/ 1322268 w 4233329"/>
              <a:gd name="connsiteY15-472" fmla="*/ 3200070 h 3227560"/>
              <a:gd name="connsiteX16-473" fmla="*/ 102910 w 4233329"/>
              <a:gd name="connsiteY16-474" fmla="*/ 2988535 h 3227560"/>
              <a:gd name="connsiteX17-475" fmla="*/ 17555 w 4233329"/>
              <a:gd name="connsiteY17-476" fmla="*/ 473605 h 3227560"/>
              <a:gd name="connsiteX18-477" fmla="*/ 341674 w 4233329"/>
              <a:gd name="connsiteY18-478" fmla="*/ 3525 h 3227560"/>
              <a:gd name="connsiteX19-479" fmla="*/ 442503 w 4233329"/>
              <a:gd name="connsiteY19-480" fmla="*/ 300 h 3227560"/>
              <a:gd name="connsiteX0-481" fmla="*/ 692107 w 4233329"/>
              <a:gd name="connsiteY0-482" fmla="*/ 230189 h 3227560"/>
              <a:gd name="connsiteX1-483" fmla="*/ 606311 w 4233329"/>
              <a:gd name="connsiteY1-484" fmla="*/ 232933 h 3227560"/>
              <a:gd name="connsiteX2-485" fmla="*/ 330515 w 4233329"/>
              <a:gd name="connsiteY2-486" fmla="*/ 632928 h 3227560"/>
              <a:gd name="connsiteX3-487" fmla="*/ 371061 w 4233329"/>
              <a:gd name="connsiteY3-488" fmla="*/ 2772901 h 3227560"/>
              <a:gd name="connsiteX4-489" fmla="*/ 1440706 w 4233329"/>
              <a:gd name="connsiteY4-490" fmla="*/ 2952899 h 3227560"/>
              <a:gd name="connsiteX5-491" fmla="*/ 3751194 w 4233329"/>
              <a:gd name="connsiteY5-492" fmla="*/ 2920902 h 3227560"/>
              <a:gd name="connsiteX6-493" fmla="*/ 3980789 w 4233329"/>
              <a:gd name="connsiteY6-494" fmla="*/ 1788281 h 3227560"/>
              <a:gd name="connsiteX7-495" fmla="*/ 3775220 w 4233329"/>
              <a:gd name="connsiteY7-496" fmla="*/ 332932 h 3227560"/>
              <a:gd name="connsiteX8-497" fmla="*/ 1824604 w 4233329"/>
              <a:gd name="connsiteY8-498" fmla="*/ 262933 h 3227560"/>
              <a:gd name="connsiteX9-499" fmla="*/ 692107 w 4233329"/>
              <a:gd name="connsiteY9-500" fmla="*/ 230189 h 3227560"/>
              <a:gd name="connsiteX10-501" fmla="*/ 442503 w 4233329"/>
              <a:gd name="connsiteY10-502" fmla="*/ 300 h 3227560"/>
              <a:gd name="connsiteX11-503" fmla="*/ 1773431 w 4233329"/>
              <a:gd name="connsiteY11-504" fmla="*/ 38781 h 3227560"/>
              <a:gd name="connsiteX12-505" fmla="*/ 4065824 w 4233329"/>
              <a:gd name="connsiteY12-506" fmla="*/ 121045 h 3227560"/>
              <a:gd name="connsiteX13-507" fmla="*/ 4219530 w 4233329"/>
              <a:gd name="connsiteY13-508" fmla="*/ 1825085 h 3227560"/>
              <a:gd name="connsiteX14-509" fmla="*/ 3981031 w 4233329"/>
              <a:gd name="connsiteY14-510" fmla="*/ 3162467 h 3227560"/>
              <a:gd name="connsiteX15-511" fmla="*/ 1322268 w 4233329"/>
              <a:gd name="connsiteY15-512" fmla="*/ 3200070 h 3227560"/>
              <a:gd name="connsiteX16-513" fmla="*/ 102910 w 4233329"/>
              <a:gd name="connsiteY16-514" fmla="*/ 2988535 h 3227560"/>
              <a:gd name="connsiteX17-515" fmla="*/ 17555 w 4233329"/>
              <a:gd name="connsiteY17-516" fmla="*/ 473605 h 3227560"/>
              <a:gd name="connsiteX18-517" fmla="*/ 341674 w 4233329"/>
              <a:gd name="connsiteY18-518" fmla="*/ 3525 h 3227560"/>
              <a:gd name="connsiteX19-519" fmla="*/ 442503 w 4233329"/>
              <a:gd name="connsiteY19-520" fmla="*/ 300 h 3227560"/>
              <a:gd name="connsiteX0-521" fmla="*/ 692107 w 4233329"/>
              <a:gd name="connsiteY0-522" fmla="*/ 230189 h 3227560"/>
              <a:gd name="connsiteX1-523" fmla="*/ 606311 w 4233329"/>
              <a:gd name="connsiteY1-524" fmla="*/ 232933 h 3227560"/>
              <a:gd name="connsiteX2-525" fmla="*/ 330515 w 4233329"/>
              <a:gd name="connsiteY2-526" fmla="*/ 632928 h 3227560"/>
              <a:gd name="connsiteX3-527" fmla="*/ 371061 w 4233329"/>
              <a:gd name="connsiteY3-528" fmla="*/ 2772901 h 3227560"/>
              <a:gd name="connsiteX4-529" fmla="*/ 1440706 w 4233329"/>
              <a:gd name="connsiteY4-530" fmla="*/ 2952899 h 3227560"/>
              <a:gd name="connsiteX5-531" fmla="*/ 3751194 w 4233329"/>
              <a:gd name="connsiteY5-532" fmla="*/ 2920902 h 3227560"/>
              <a:gd name="connsiteX6-533" fmla="*/ 3980789 w 4233329"/>
              <a:gd name="connsiteY6-534" fmla="*/ 1788281 h 3227560"/>
              <a:gd name="connsiteX7-535" fmla="*/ 3775220 w 4233329"/>
              <a:gd name="connsiteY7-536" fmla="*/ 332932 h 3227560"/>
              <a:gd name="connsiteX8-537" fmla="*/ 1824604 w 4233329"/>
              <a:gd name="connsiteY8-538" fmla="*/ 262933 h 3227560"/>
              <a:gd name="connsiteX9-539" fmla="*/ 692107 w 4233329"/>
              <a:gd name="connsiteY9-540" fmla="*/ 230189 h 3227560"/>
              <a:gd name="connsiteX10-541" fmla="*/ 442503 w 4233329"/>
              <a:gd name="connsiteY10-542" fmla="*/ 300 h 3227560"/>
              <a:gd name="connsiteX11-543" fmla="*/ 1773431 w 4233329"/>
              <a:gd name="connsiteY11-544" fmla="*/ 38781 h 3227560"/>
              <a:gd name="connsiteX12-545" fmla="*/ 4065824 w 4233329"/>
              <a:gd name="connsiteY12-546" fmla="*/ 121045 h 3227560"/>
              <a:gd name="connsiteX13-547" fmla="*/ 4219530 w 4233329"/>
              <a:gd name="connsiteY13-548" fmla="*/ 1825085 h 3227560"/>
              <a:gd name="connsiteX14-549" fmla="*/ 3981031 w 4233329"/>
              <a:gd name="connsiteY14-550" fmla="*/ 3162467 h 3227560"/>
              <a:gd name="connsiteX15-551" fmla="*/ 1322268 w 4233329"/>
              <a:gd name="connsiteY15-552" fmla="*/ 3200070 h 3227560"/>
              <a:gd name="connsiteX16-553" fmla="*/ 102910 w 4233329"/>
              <a:gd name="connsiteY16-554" fmla="*/ 2988535 h 3227560"/>
              <a:gd name="connsiteX17-555" fmla="*/ 17555 w 4233329"/>
              <a:gd name="connsiteY17-556" fmla="*/ 473605 h 3227560"/>
              <a:gd name="connsiteX18-557" fmla="*/ 341674 w 4233329"/>
              <a:gd name="connsiteY18-558" fmla="*/ 3525 h 3227560"/>
              <a:gd name="connsiteX19-559" fmla="*/ 442503 w 4233329"/>
              <a:gd name="connsiteY19-560" fmla="*/ 300 h 3227560"/>
              <a:gd name="connsiteX0-561" fmla="*/ 692107 w 4233329"/>
              <a:gd name="connsiteY0-562" fmla="*/ 230189 h 3227560"/>
              <a:gd name="connsiteX1-563" fmla="*/ 606311 w 4233329"/>
              <a:gd name="connsiteY1-564" fmla="*/ 232933 h 3227560"/>
              <a:gd name="connsiteX2-565" fmla="*/ 330515 w 4233329"/>
              <a:gd name="connsiteY2-566" fmla="*/ 632928 h 3227560"/>
              <a:gd name="connsiteX3-567" fmla="*/ 371061 w 4233329"/>
              <a:gd name="connsiteY3-568" fmla="*/ 2772901 h 3227560"/>
              <a:gd name="connsiteX4-569" fmla="*/ 1440706 w 4233329"/>
              <a:gd name="connsiteY4-570" fmla="*/ 2952899 h 3227560"/>
              <a:gd name="connsiteX5-571" fmla="*/ 3751194 w 4233329"/>
              <a:gd name="connsiteY5-572" fmla="*/ 2920902 h 3227560"/>
              <a:gd name="connsiteX6-573" fmla="*/ 3980789 w 4233329"/>
              <a:gd name="connsiteY6-574" fmla="*/ 1788281 h 3227560"/>
              <a:gd name="connsiteX7-575" fmla="*/ 3775220 w 4233329"/>
              <a:gd name="connsiteY7-576" fmla="*/ 332932 h 3227560"/>
              <a:gd name="connsiteX8-577" fmla="*/ 1824604 w 4233329"/>
              <a:gd name="connsiteY8-578" fmla="*/ 262933 h 3227560"/>
              <a:gd name="connsiteX9-579" fmla="*/ 692107 w 4233329"/>
              <a:gd name="connsiteY9-580" fmla="*/ 230189 h 3227560"/>
              <a:gd name="connsiteX10-581" fmla="*/ 442503 w 4233329"/>
              <a:gd name="connsiteY10-582" fmla="*/ 300 h 3227560"/>
              <a:gd name="connsiteX11-583" fmla="*/ 1773431 w 4233329"/>
              <a:gd name="connsiteY11-584" fmla="*/ 38781 h 3227560"/>
              <a:gd name="connsiteX12-585" fmla="*/ 4065824 w 4233329"/>
              <a:gd name="connsiteY12-586" fmla="*/ 121045 h 3227560"/>
              <a:gd name="connsiteX13-587" fmla="*/ 4219530 w 4233329"/>
              <a:gd name="connsiteY13-588" fmla="*/ 1825085 h 3227560"/>
              <a:gd name="connsiteX14-589" fmla="*/ 3981031 w 4233329"/>
              <a:gd name="connsiteY14-590" fmla="*/ 3162467 h 3227560"/>
              <a:gd name="connsiteX15-591" fmla="*/ 1322268 w 4233329"/>
              <a:gd name="connsiteY15-592" fmla="*/ 3200070 h 3227560"/>
              <a:gd name="connsiteX16-593" fmla="*/ 102910 w 4233329"/>
              <a:gd name="connsiteY16-594" fmla="*/ 2988535 h 3227560"/>
              <a:gd name="connsiteX17-595" fmla="*/ 17555 w 4233329"/>
              <a:gd name="connsiteY17-596" fmla="*/ 473605 h 3227560"/>
              <a:gd name="connsiteX18-597" fmla="*/ 341674 w 4233329"/>
              <a:gd name="connsiteY18-598" fmla="*/ 3525 h 3227560"/>
              <a:gd name="connsiteX19-599" fmla="*/ 442503 w 4233329"/>
              <a:gd name="connsiteY19-600" fmla="*/ 300 h 3227560"/>
              <a:gd name="connsiteX0-601" fmla="*/ 692107 w 4233329"/>
              <a:gd name="connsiteY0-602" fmla="*/ 230189 h 3227560"/>
              <a:gd name="connsiteX1-603" fmla="*/ 606311 w 4233329"/>
              <a:gd name="connsiteY1-604" fmla="*/ 232933 h 3227560"/>
              <a:gd name="connsiteX2-605" fmla="*/ 330515 w 4233329"/>
              <a:gd name="connsiteY2-606" fmla="*/ 632928 h 3227560"/>
              <a:gd name="connsiteX3-607" fmla="*/ 371061 w 4233329"/>
              <a:gd name="connsiteY3-608" fmla="*/ 2772901 h 3227560"/>
              <a:gd name="connsiteX4-609" fmla="*/ 1440706 w 4233329"/>
              <a:gd name="connsiteY4-610" fmla="*/ 2952899 h 3227560"/>
              <a:gd name="connsiteX5-611" fmla="*/ 3751194 w 4233329"/>
              <a:gd name="connsiteY5-612" fmla="*/ 2920902 h 3227560"/>
              <a:gd name="connsiteX6-613" fmla="*/ 3980789 w 4233329"/>
              <a:gd name="connsiteY6-614" fmla="*/ 1788281 h 3227560"/>
              <a:gd name="connsiteX7-615" fmla="*/ 3817916 w 4233329"/>
              <a:gd name="connsiteY7-616" fmla="*/ 322258 h 3227560"/>
              <a:gd name="connsiteX8-617" fmla="*/ 1824604 w 4233329"/>
              <a:gd name="connsiteY8-618" fmla="*/ 262933 h 3227560"/>
              <a:gd name="connsiteX9-619" fmla="*/ 692107 w 4233329"/>
              <a:gd name="connsiteY9-620" fmla="*/ 230189 h 3227560"/>
              <a:gd name="connsiteX10-621" fmla="*/ 442503 w 4233329"/>
              <a:gd name="connsiteY10-622" fmla="*/ 300 h 3227560"/>
              <a:gd name="connsiteX11-623" fmla="*/ 1773431 w 4233329"/>
              <a:gd name="connsiteY11-624" fmla="*/ 38781 h 3227560"/>
              <a:gd name="connsiteX12-625" fmla="*/ 4065824 w 4233329"/>
              <a:gd name="connsiteY12-626" fmla="*/ 121045 h 3227560"/>
              <a:gd name="connsiteX13-627" fmla="*/ 4219530 w 4233329"/>
              <a:gd name="connsiteY13-628" fmla="*/ 1825085 h 3227560"/>
              <a:gd name="connsiteX14-629" fmla="*/ 3981031 w 4233329"/>
              <a:gd name="connsiteY14-630" fmla="*/ 3162467 h 3227560"/>
              <a:gd name="connsiteX15-631" fmla="*/ 1322268 w 4233329"/>
              <a:gd name="connsiteY15-632" fmla="*/ 3200070 h 3227560"/>
              <a:gd name="connsiteX16-633" fmla="*/ 102910 w 4233329"/>
              <a:gd name="connsiteY16-634" fmla="*/ 2988535 h 3227560"/>
              <a:gd name="connsiteX17-635" fmla="*/ 17555 w 4233329"/>
              <a:gd name="connsiteY17-636" fmla="*/ 473605 h 3227560"/>
              <a:gd name="connsiteX18-637" fmla="*/ 341674 w 4233329"/>
              <a:gd name="connsiteY18-638" fmla="*/ 3525 h 3227560"/>
              <a:gd name="connsiteX19-639" fmla="*/ 442503 w 4233329"/>
              <a:gd name="connsiteY19-640" fmla="*/ 300 h 3227560"/>
              <a:gd name="connsiteX0-641" fmla="*/ 692107 w 4233329"/>
              <a:gd name="connsiteY0-642" fmla="*/ 230189 h 3227560"/>
              <a:gd name="connsiteX1-643" fmla="*/ 606311 w 4233329"/>
              <a:gd name="connsiteY1-644" fmla="*/ 232933 h 3227560"/>
              <a:gd name="connsiteX2-645" fmla="*/ 330515 w 4233329"/>
              <a:gd name="connsiteY2-646" fmla="*/ 632928 h 3227560"/>
              <a:gd name="connsiteX3-647" fmla="*/ 371061 w 4233329"/>
              <a:gd name="connsiteY3-648" fmla="*/ 2772901 h 3227560"/>
              <a:gd name="connsiteX4-649" fmla="*/ 1440706 w 4233329"/>
              <a:gd name="connsiteY4-650" fmla="*/ 2952899 h 3227560"/>
              <a:gd name="connsiteX5-651" fmla="*/ 3751194 w 4233329"/>
              <a:gd name="connsiteY5-652" fmla="*/ 2920902 h 3227560"/>
              <a:gd name="connsiteX6-653" fmla="*/ 3980789 w 4233329"/>
              <a:gd name="connsiteY6-654" fmla="*/ 1788281 h 3227560"/>
              <a:gd name="connsiteX7-655" fmla="*/ 3807242 w 4233329"/>
              <a:gd name="connsiteY7-656" fmla="*/ 322258 h 3227560"/>
              <a:gd name="connsiteX8-657" fmla="*/ 1824604 w 4233329"/>
              <a:gd name="connsiteY8-658" fmla="*/ 262933 h 3227560"/>
              <a:gd name="connsiteX9-659" fmla="*/ 692107 w 4233329"/>
              <a:gd name="connsiteY9-660" fmla="*/ 230189 h 3227560"/>
              <a:gd name="connsiteX10-661" fmla="*/ 442503 w 4233329"/>
              <a:gd name="connsiteY10-662" fmla="*/ 300 h 3227560"/>
              <a:gd name="connsiteX11-663" fmla="*/ 1773431 w 4233329"/>
              <a:gd name="connsiteY11-664" fmla="*/ 38781 h 3227560"/>
              <a:gd name="connsiteX12-665" fmla="*/ 4065824 w 4233329"/>
              <a:gd name="connsiteY12-666" fmla="*/ 121045 h 3227560"/>
              <a:gd name="connsiteX13-667" fmla="*/ 4219530 w 4233329"/>
              <a:gd name="connsiteY13-668" fmla="*/ 1825085 h 3227560"/>
              <a:gd name="connsiteX14-669" fmla="*/ 3981031 w 4233329"/>
              <a:gd name="connsiteY14-670" fmla="*/ 3162467 h 3227560"/>
              <a:gd name="connsiteX15-671" fmla="*/ 1322268 w 4233329"/>
              <a:gd name="connsiteY15-672" fmla="*/ 3200070 h 3227560"/>
              <a:gd name="connsiteX16-673" fmla="*/ 102910 w 4233329"/>
              <a:gd name="connsiteY16-674" fmla="*/ 2988535 h 3227560"/>
              <a:gd name="connsiteX17-675" fmla="*/ 17555 w 4233329"/>
              <a:gd name="connsiteY17-676" fmla="*/ 473605 h 3227560"/>
              <a:gd name="connsiteX18-677" fmla="*/ 341674 w 4233329"/>
              <a:gd name="connsiteY18-678" fmla="*/ 3525 h 3227560"/>
              <a:gd name="connsiteX19-679" fmla="*/ 442503 w 4233329"/>
              <a:gd name="connsiteY19-680" fmla="*/ 300 h 3227560"/>
              <a:gd name="connsiteX0-681" fmla="*/ 692107 w 4233329"/>
              <a:gd name="connsiteY0-682" fmla="*/ 230189 h 3227560"/>
              <a:gd name="connsiteX1-683" fmla="*/ 606311 w 4233329"/>
              <a:gd name="connsiteY1-684" fmla="*/ 232933 h 3227560"/>
              <a:gd name="connsiteX2-685" fmla="*/ 309167 w 4233329"/>
              <a:gd name="connsiteY2-686" fmla="*/ 483492 h 3227560"/>
              <a:gd name="connsiteX3-687" fmla="*/ 371061 w 4233329"/>
              <a:gd name="connsiteY3-688" fmla="*/ 2772901 h 3227560"/>
              <a:gd name="connsiteX4-689" fmla="*/ 1440706 w 4233329"/>
              <a:gd name="connsiteY4-690" fmla="*/ 2952899 h 3227560"/>
              <a:gd name="connsiteX5-691" fmla="*/ 3751194 w 4233329"/>
              <a:gd name="connsiteY5-692" fmla="*/ 2920902 h 3227560"/>
              <a:gd name="connsiteX6-693" fmla="*/ 3980789 w 4233329"/>
              <a:gd name="connsiteY6-694" fmla="*/ 1788281 h 3227560"/>
              <a:gd name="connsiteX7-695" fmla="*/ 3807242 w 4233329"/>
              <a:gd name="connsiteY7-696" fmla="*/ 322258 h 3227560"/>
              <a:gd name="connsiteX8-697" fmla="*/ 1824604 w 4233329"/>
              <a:gd name="connsiteY8-698" fmla="*/ 262933 h 3227560"/>
              <a:gd name="connsiteX9-699" fmla="*/ 692107 w 4233329"/>
              <a:gd name="connsiteY9-700" fmla="*/ 230189 h 3227560"/>
              <a:gd name="connsiteX10-701" fmla="*/ 442503 w 4233329"/>
              <a:gd name="connsiteY10-702" fmla="*/ 300 h 3227560"/>
              <a:gd name="connsiteX11-703" fmla="*/ 1773431 w 4233329"/>
              <a:gd name="connsiteY11-704" fmla="*/ 38781 h 3227560"/>
              <a:gd name="connsiteX12-705" fmla="*/ 4065824 w 4233329"/>
              <a:gd name="connsiteY12-706" fmla="*/ 121045 h 3227560"/>
              <a:gd name="connsiteX13-707" fmla="*/ 4219530 w 4233329"/>
              <a:gd name="connsiteY13-708" fmla="*/ 1825085 h 3227560"/>
              <a:gd name="connsiteX14-709" fmla="*/ 3981031 w 4233329"/>
              <a:gd name="connsiteY14-710" fmla="*/ 3162467 h 3227560"/>
              <a:gd name="connsiteX15-711" fmla="*/ 1322268 w 4233329"/>
              <a:gd name="connsiteY15-712" fmla="*/ 3200070 h 3227560"/>
              <a:gd name="connsiteX16-713" fmla="*/ 102910 w 4233329"/>
              <a:gd name="connsiteY16-714" fmla="*/ 2988535 h 3227560"/>
              <a:gd name="connsiteX17-715" fmla="*/ 17555 w 4233329"/>
              <a:gd name="connsiteY17-716" fmla="*/ 473605 h 3227560"/>
              <a:gd name="connsiteX18-717" fmla="*/ 341674 w 4233329"/>
              <a:gd name="connsiteY18-718" fmla="*/ 3525 h 3227560"/>
              <a:gd name="connsiteX19-719" fmla="*/ 442503 w 4233329"/>
              <a:gd name="connsiteY19-720" fmla="*/ 300 h 3227560"/>
              <a:gd name="connsiteX0-721" fmla="*/ 692107 w 4233329"/>
              <a:gd name="connsiteY0-722" fmla="*/ 230189 h 3227560"/>
              <a:gd name="connsiteX1-723" fmla="*/ 478224 w 4233329"/>
              <a:gd name="connsiteY1-724" fmla="*/ 243607 h 3227560"/>
              <a:gd name="connsiteX2-725" fmla="*/ 309167 w 4233329"/>
              <a:gd name="connsiteY2-726" fmla="*/ 483492 h 3227560"/>
              <a:gd name="connsiteX3-727" fmla="*/ 371061 w 4233329"/>
              <a:gd name="connsiteY3-728" fmla="*/ 2772901 h 3227560"/>
              <a:gd name="connsiteX4-729" fmla="*/ 1440706 w 4233329"/>
              <a:gd name="connsiteY4-730" fmla="*/ 2952899 h 3227560"/>
              <a:gd name="connsiteX5-731" fmla="*/ 3751194 w 4233329"/>
              <a:gd name="connsiteY5-732" fmla="*/ 2920902 h 3227560"/>
              <a:gd name="connsiteX6-733" fmla="*/ 3980789 w 4233329"/>
              <a:gd name="connsiteY6-734" fmla="*/ 1788281 h 3227560"/>
              <a:gd name="connsiteX7-735" fmla="*/ 3807242 w 4233329"/>
              <a:gd name="connsiteY7-736" fmla="*/ 322258 h 3227560"/>
              <a:gd name="connsiteX8-737" fmla="*/ 1824604 w 4233329"/>
              <a:gd name="connsiteY8-738" fmla="*/ 262933 h 3227560"/>
              <a:gd name="connsiteX9-739" fmla="*/ 692107 w 4233329"/>
              <a:gd name="connsiteY9-740" fmla="*/ 230189 h 3227560"/>
              <a:gd name="connsiteX10-741" fmla="*/ 442503 w 4233329"/>
              <a:gd name="connsiteY10-742" fmla="*/ 300 h 3227560"/>
              <a:gd name="connsiteX11-743" fmla="*/ 1773431 w 4233329"/>
              <a:gd name="connsiteY11-744" fmla="*/ 38781 h 3227560"/>
              <a:gd name="connsiteX12-745" fmla="*/ 4065824 w 4233329"/>
              <a:gd name="connsiteY12-746" fmla="*/ 121045 h 3227560"/>
              <a:gd name="connsiteX13-747" fmla="*/ 4219530 w 4233329"/>
              <a:gd name="connsiteY13-748" fmla="*/ 1825085 h 3227560"/>
              <a:gd name="connsiteX14-749" fmla="*/ 3981031 w 4233329"/>
              <a:gd name="connsiteY14-750" fmla="*/ 3162467 h 3227560"/>
              <a:gd name="connsiteX15-751" fmla="*/ 1322268 w 4233329"/>
              <a:gd name="connsiteY15-752" fmla="*/ 3200070 h 3227560"/>
              <a:gd name="connsiteX16-753" fmla="*/ 102910 w 4233329"/>
              <a:gd name="connsiteY16-754" fmla="*/ 2988535 h 3227560"/>
              <a:gd name="connsiteX17-755" fmla="*/ 17555 w 4233329"/>
              <a:gd name="connsiteY17-756" fmla="*/ 473605 h 3227560"/>
              <a:gd name="connsiteX18-757" fmla="*/ 341674 w 4233329"/>
              <a:gd name="connsiteY18-758" fmla="*/ 3525 h 3227560"/>
              <a:gd name="connsiteX19-759" fmla="*/ 442503 w 4233329"/>
              <a:gd name="connsiteY19-760" fmla="*/ 300 h 3227560"/>
              <a:gd name="connsiteX0-761" fmla="*/ 692107 w 4233329"/>
              <a:gd name="connsiteY0-762" fmla="*/ 230189 h 3227560"/>
              <a:gd name="connsiteX1-763" fmla="*/ 478224 w 4233329"/>
              <a:gd name="connsiteY1-764" fmla="*/ 243607 h 3227560"/>
              <a:gd name="connsiteX2-765" fmla="*/ 309167 w 4233329"/>
              <a:gd name="connsiteY2-766" fmla="*/ 483492 h 3227560"/>
              <a:gd name="connsiteX3-767" fmla="*/ 371061 w 4233329"/>
              <a:gd name="connsiteY3-768" fmla="*/ 2772901 h 3227560"/>
              <a:gd name="connsiteX4-769" fmla="*/ 1440706 w 4233329"/>
              <a:gd name="connsiteY4-770" fmla="*/ 2952899 h 3227560"/>
              <a:gd name="connsiteX5-771" fmla="*/ 3751194 w 4233329"/>
              <a:gd name="connsiteY5-772" fmla="*/ 2920902 h 3227560"/>
              <a:gd name="connsiteX6-773" fmla="*/ 3980789 w 4233329"/>
              <a:gd name="connsiteY6-774" fmla="*/ 1788281 h 3227560"/>
              <a:gd name="connsiteX7-775" fmla="*/ 3807242 w 4233329"/>
              <a:gd name="connsiteY7-776" fmla="*/ 322258 h 3227560"/>
              <a:gd name="connsiteX8-777" fmla="*/ 1824604 w 4233329"/>
              <a:gd name="connsiteY8-778" fmla="*/ 262933 h 3227560"/>
              <a:gd name="connsiteX9-779" fmla="*/ 692107 w 4233329"/>
              <a:gd name="connsiteY9-780" fmla="*/ 230189 h 3227560"/>
              <a:gd name="connsiteX10-781" fmla="*/ 442503 w 4233329"/>
              <a:gd name="connsiteY10-782" fmla="*/ 300 h 3227560"/>
              <a:gd name="connsiteX11-783" fmla="*/ 1773431 w 4233329"/>
              <a:gd name="connsiteY11-784" fmla="*/ 38781 h 3227560"/>
              <a:gd name="connsiteX12-785" fmla="*/ 4065824 w 4233329"/>
              <a:gd name="connsiteY12-786" fmla="*/ 121045 h 3227560"/>
              <a:gd name="connsiteX13-787" fmla="*/ 4219530 w 4233329"/>
              <a:gd name="connsiteY13-788" fmla="*/ 1825085 h 3227560"/>
              <a:gd name="connsiteX14-789" fmla="*/ 3981031 w 4233329"/>
              <a:gd name="connsiteY14-790" fmla="*/ 3162467 h 3227560"/>
              <a:gd name="connsiteX15-791" fmla="*/ 1322268 w 4233329"/>
              <a:gd name="connsiteY15-792" fmla="*/ 3200070 h 3227560"/>
              <a:gd name="connsiteX16-793" fmla="*/ 102910 w 4233329"/>
              <a:gd name="connsiteY16-794" fmla="*/ 2988535 h 3227560"/>
              <a:gd name="connsiteX17-795" fmla="*/ 17555 w 4233329"/>
              <a:gd name="connsiteY17-796" fmla="*/ 473605 h 3227560"/>
              <a:gd name="connsiteX18-797" fmla="*/ 341674 w 4233329"/>
              <a:gd name="connsiteY18-798" fmla="*/ 3525 h 3227560"/>
              <a:gd name="connsiteX19-799" fmla="*/ 442503 w 4233329"/>
              <a:gd name="connsiteY19-800" fmla="*/ 300 h 3227560"/>
              <a:gd name="connsiteX0-801" fmla="*/ 692107 w 4233329"/>
              <a:gd name="connsiteY0-802" fmla="*/ 230189 h 3227560"/>
              <a:gd name="connsiteX1-803" fmla="*/ 478224 w 4233329"/>
              <a:gd name="connsiteY1-804" fmla="*/ 243607 h 3227560"/>
              <a:gd name="connsiteX2-805" fmla="*/ 309167 w 4233329"/>
              <a:gd name="connsiteY2-806" fmla="*/ 483492 h 3227560"/>
              <a:gd name="connsiteX3-807" fmla="*/ 371061 w 4233329"/>
              <a:gd name="connsiteY3-808" fmla="*/ 2772901 h 3227560"/>
              <a:gd name="connsiteX4-809" fmla="*/ 1440706 w 4233329"/>
              <a:gd name="connsiteY4-810" fmla="*/ 2952899 h 3227560"/>
              <a:gd name="connsiteX5-811" fmla="*/ 3751194 w 4233329"/>
              <a:gd name="connsiteY5-812" fmla="*/ 2920902 h 3227560"/>
              <a:gd name="connsiteX6-813" fmla="*/ 3980789 w 4233329"/>
              <a:gd name="connsiteY6-814" fmla="*/ 1788281 h 3227560"/>
              <a:gd name="connsiteX7-815" fmla="*/ 3807242 w 4233329"/>
              <a:gd name="connsiteY7-816" fmla="*/ 322258 h 3227560"/>
              <a:gd name="connsiteX8-817" fmla="*/ 1824604 w 4233329"/>
              <a:gd name="connsiteY8-818" fmla="*/ 262933 h 3227560"/>
              <a:gd name="connsiteX9-819" fmla="*/ 692107 w 4233329"/>
              <a:gd name="connsiteY9-820" fmla="*/ 230189 h 3227560"/>
              <a:gd name="connsiteX10-821" fmla="*/ 442503 w 4233329"/>
              <a:gd name="connsiteY10-822" fmla="*/ 300 h 3227560"/>
              <a:gd name="connsiteX11-823" fmla="*/ 1773431 w 4233329"/>
              <a:gd name="connsiteY11-824" fmla="*/ 38781 h 3227560"/>
              <a:gd name="connsiteX12-825" fmla="*/ 4065824 w 4233329"/>
              <a:gd name="connsiteY12-826" fmla="*/ 121045 h 3227560"/>
              <a:gd name="connsiteX13-827" fmla="*/ 4219530 w 4233329"/>
              <a:gd name="connsiteY13-828" fmla="*/ 1825085 h 3227560"/>
              <a:gd name="connsiteX14-829" fmla="*/ 3981031 w 4233329"/>
              <a:gd name="connsiteY14-830" fmla="*/ 3162467 h 3227560"/>
              <a:gd name="connsiteX15-831" fmla="*/ 1322268 w 4233329"/>
              <a:gd name="connsiteY15-832" fmla="*/ 3200070 h 3227560"/>
              <a:gd name="connsiteX16-833" fmla="*/ 102910 w 4233329"/>
              <a:gd name="connsiteY16-834" fmla="*/ 2988535 h 3227560"/>
              <a:gd name="connsiteX17-835" fmla="*/ 17555 w 4233329"/>
              <a:gd name="connsiteY17-836" fmla="*/ 473605 h 3227560"/>
              <a:gd name="connsiteX18-837" fmla="*/ 341674 w 4233329"/>
              <a:gd name="connsiteY18-838" fmla="*/ 3525 h 3227560"/>
              <a:gd name="connsiteX19-839" fmla="*/ 442503 w 4233329"/>
              <a:gd name="connsiteY19-840" fmla="*/ 300 h 3227560"/>
              <a:gd name="connsiteX0-841" fmla="*/ 692107 w 4233329"/>
              <a:gd name="connsiteY0-842" fmla="*/ 230189 h 3227560"/>
              <a:gd name="connsiteX1-843" fmla="*/ 478224 w 4233329"/>
              <a:gd name="connsiteY1-844" fmla="*/ 243607 h 3227560"/>
              <a:gd name="connsiteX2-845" fmla="*/ 309167 w 4233329"/>
              <a:gd name="connsiteY2-846" fmla="*/ 483492 h 3227560"/>
              <a:gd name="connsiteX3-847" fmla="*/ 371061 w 4233329"/>
              <a:gd name="connsiteY3-848" fmla="*/ 2772901 h 3227560"/>
              <a:gd name="connsiteX4-849" fmla="*/ 1440706 w 4233329"/>
              <a:gd name="connsiteY4-850" fmla="*/ 2952899 h 3227560"/>
              <a:gd name="connsiteX5-851" fmla="*/ 3751194 w 4233329"/>
              <a:gd name="connsiteY5-852" fmla="*/ 2920902 h 3227560"/>
              <a:gd name="connsiteX6-853" fmla="*/ 3980789 w 4233329"/>
              <a:gd name="connsiteY6-854" fmla="*/ 1788281 h 3227560"/>
              <a:gd name="connsiteX7-855" fmla="*/ 3807242 w 4233329"/>
              <a:gd name="connsiteY7-856" fmla="*/ 322258 h 3227560"/>
              <a:gd name="connsiteX8-857" fmla="*/ 1824604 w 4233329"/>
              <a:gd name="connsiteY8-858" fmla="*/ 262933 h 3227560"/>
              <a:gd name="connsiteX9-859" fmla="*/ 692107 w 4233329"/>
              <a:gd name="connsiteY9-860" fmla="*/ 230189 h 3227560"/>
              <a:gd name="connsiteX10-861" fmla="*/ 442503 w 4233329"/>
              <a:gd name="connsiteY10-862" fmla="*/ 300 h 3227560"/>
              <a:gd name="connsiteX11-863" fmla="*/ 1773431 w 4233329"/>
              <a:gd name="connsiteY11-864" fmla="*/ 38781 h 3227560"/>
              <a:gd name="connsiteX12-865" fmla="*/ 4065824 w 4233329"/>
              <a:gd name="connsiteY12-866" fmla="*/ 121045 h 3227560"/>
              <a:gd name="connsiteX13-867" fmla="*/ 4219530 w 4233329"/>
              <a:gd name="connsiteY13-868" fmla="*/ 1825085 h 3227560"/>
              <a:gd name="connsiteX14-869" fmla="*/ 3981031 w 4233329"/>
              <a:gd name="connsiteY14-870" fmla="*/ 3162467 h 3227560"/>
              <a:gd name="connsiteX15-871" fmla="*/ 1322268 w 4233329"/>
              <a:gd name="connsiteY15-872" fmla="*/ 3200070 h 3227560"/>
              <a:gd name="connsiteX16-873" fmla="*/ 102910 w 4233329"/>
              <a:gd name="connsiteY16-874" fmla="*/ 2988535 h 3227560"/>
              <a:gd name="connsiteX17-875" fmla="*/ 17555 w 4233329"/>
              <a:gd name="connsiteY17-876" fmla="*/ 473605 h 3227560"/>
              <a:gd name="connsiteX18-877" fmla="*/ 341674 w 4233329"/>
              <a:gd name="connsiteY18-878" fmla="*/ 3525 h 3227560"/>
              <a:gd name="connsiteX19-879" fmla="*/ 442503 w 4233329"/>
              <a:gd name="connsiteY19-880" fmla="*/ 300 h 3227560"/>
              <a:gd name="connsiteX0-881" fmla="*/ 692107 w 4233329"/>
              <a:gd name="connsiteY0-882" fmla="*/ 230189 h 3227560"/>
              <a:gd name="connsiteX1-883" fmla="*/ 478224 w 4233329"/>
              <a:gd name="connsiteY1-884" fmla="*/ 243607 h 3227560"/>
              <a:gd name="connsiteX2-885" fmla="*/ 309167 w 4233329"/>
              <a:gd name="connsiteY2-886" fmla="*/ 483492 h 3227560"/>
              <a:gd name="connsiteX3-887" fmla="*/ 371061 w 4233329"/>
              <a:gd name="connsiteY3-888" fmla="*/ 2772901 h 3227560"/>
              <a:gd name="connsiteX4-889" fmla="*/ 1440706 w 4233329"/>
              <a:gd name="connsiteY4-890" fmla="*/ 2952899 h 3227560"/>
              <a:gd name="connsiteX5-891" fmla="*/ 3751194 w 4233329"/>
              <a:gd name="connsiteY5-892" fmla="*/ 2920902 h 3227560"/>
              <a:gd name="connsiteX6-893" fmla="*/ 3980789 w 4233329"/>
              <a:gd name="connsiteY6-894" fmla="*/ 1788281 h 3227560"/>
              <a:gd name="connsiteX7-895" fmla="*/ 3807242 w 4233329"/>
              <a:gd name="connsiteY7-896" fmla="*/ 322258 h 3227560"/>
              <a:gd name="connsiteX8-897" fmla="*/ 1824604 w 4233329"/>
              <a:gd name="connsiteY8-898" fmla="*/ 262933 h 3227560"/>
              <a:gd name="connsiteX9-899" fmla="*/ 692107 w 4233329"/>
              <a:gd name="connsiteY9-900" fmla="*/ 230189 h 3227560"/>
              <a:gd name="connsiteX10-901" fmla="*/ 442503 w 4233329"/>
              <a:gd name="connsiteY10-902" fmla="*/ 300 h 3227560"/>
              <a:gd name="connsiteX11-903" fmla="*/ 1773431 w 4233329"/>
              <a:gd name="connsiteY11-904" fmla="*/ 38781 h 3227560"/>
              <a:gd name="connsiteX12-905" fmla="*/ 4065824 w 4233329"/>
              <a:gd name="connsiteY12-906" fmla="*/ 121045 h 3227560"/>
              <a:gd name="connsiteX13-907" fmla="*/ 4219530 w 4233329"/>
              <a:gd name="connsiteY13-908" fmla="*/ 1825085 h 3227560"/>
              <a:gd name="connsiteX14-909" fmla="*/ 3981031 w 4233329"/>
              <a:gd name="connsiteY14-910" fmla="*/ 3162467 h 3227560"/>
              <a:gd name="connsiteX15-911" fmla="*/ 1322268 w 4233329"/>
              <a:gd name="connsiteY15-912" fmla="*/ 3200070 h 3227560"/>
              <a:gd name="connsiteX16-913" fmla="*/ 102910 w 4233329"/>
              <a:gd name="connsiteY16-914" fmla="*/ 2988535 h 3227560"/>
              <a:gd name="connsiteX17-915" fmla="*/ 17555 w 4233329"/>
              <a:gd name="connsiteY17-916" fmla="*/ 473605 h 3227560"/>
              <a:gd name="connsiteX18-917" fmla="*/ 341674 w 4233329"/>
              <a:gd name="connsiteY18-918" fmla="*/ 3525 h 3227560"/>
              <a:gd name="connsiteX19-919" fmla="*/ 442503 w 4233329"/>
              <a:gd name="connsiteY19-920" fmla="*/ 300 h 3227560"/>
              <a:gd name="connsiteX0-921" fmla="*/ 692107 w 4233329"/>
              <a:gd name="connsiteY0-922" fmla="*/ 230189 h 3227560"/>
              <a:gd name="connsiteX1-923" fmla="*/ 478224 w 4233329"/>
              <a:gd name="connsiteY1-924" fmla="*/ 243607 h 3227560"/>
              <a:gd name="connsiteX2-925" fmla="*/ 309167 w 4233329"/>
              <a:gd name="connsiteY2-926" fmla="*/ 483492 h 3227560"/>
              <a:gd name="connsiteX3-927" fmla="*/ 349713 w 4233329"/>
              <a:gd name="connsiteY3-928" fmla="*/ 2751553 h 3227560"/>
              <a:gd name="connsiteX4-929" fmla="*/ 1440706 w 4233329"/>
              <a:gd name="connsiteY4-930" fmla="*/ 2952899 h 3227560"/>
              <a:gd name="connsiteX5-931" fmla="*/ 3751194 w 4233329"/>
              <a:gd name="connsiteY5-932" fmla="*/ 2920902 h 3227560"/>
              <a:gd name="connsiteX6-933" fmla="*/ 3980789 w 4233329"/>
              <a:gd name="connsiteY6-934" fmla="*/ 1788281 h 3227560"/>
              <a:gd name="connsiteX7-935" fmla="*/ 3807242 w 4233329"/>
              <a:gd name="connsiteY7-936" fmla="*/ 322258 h 3227560"/>
              <a:gd name="connsiteX8-937" fmla="*/ 1824604 w 4233329"/>
              <a:gd name="connsiteY8-938" fmla="*/ 262933 h 3227560"/>
              <a:gd name="connsiteX9-939" fmla="*/ 692107 w 4233329"/>
              <a:gd name="connsiteY9-940" fmla="*/ 230189 h 3227560"/>
              <a:gd name="connsiteX10-941" fmla="*/ 442503 w 4233329"/>
              <a:gd name="connsiteY10-942" fmla="*/ 300 h 3227560"/>
              <a:gd name="connsiteX11-943" fmla="*/ 1773431 w 4233329"/>
              <a:gd name="connsiteY11-944" fmla="*/ 38781 h 3227560"/>
              <a:gd name="connsiteX12-945" fmla="*/ 4065824 w 4233329"/>
              <a:gd name="connsiteY12-946" fmla="*/ 121045 h 3227560"/>
              <a:gd name="connsiteX13-947" fmla="*/ 4219530 w 4233329"/>
              <a:gd name="connsiteY13-948" fmla="*/ 1825085 h 3227560"/>
              <a:gd name="connsiteX14-949" fmla="*/ 3981031 w 4233329"/>
              <a:gd name="connsiteY14-950" fmla="*/ 3162467 h 3227560"/>
              <a:gd name="connsiteX15-951" fmla="*/ 1322268 w 4233329"/>
              <a:gd name="connsiteY15-952" fmla="*/ 3200070 h 3227560"/>
              <a:gd name="connsiteX16-953" fmla="*/ 102910 w 4233329"/>
              <a:gd name="connsiteY16-954" fmla="*/ 2988535 h 3227560"/>
              <a:gd name="connsiteX17-955" fmla="*/ 17555 w 4233329"/>
              <a:gd name="connsiteY17-956" fmla="*/ 473605 h 3227560"/>
              <a:gd name="connsiteX18-957" fmla="*/ 341674 w 4233329"/>
              <a:gd name="connsiteY18-958" fmla="*/ 3525 h 3227560"/>
              <a:gd name="connsiteX19-959" fmla="*/ 442503 w 4233329"/>
              <a:gd name="connsiteY19-960" fmla="*/ 300 h 32275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</a:cxnLst>
            <a:rect l="l" t="t" r="r" b="b"/>
            <a:pathLst>
              <a:path w="4233329" h="3227560">
                <a:moveTo>
                  <a:pt x="692107" y="230189"/>
                </a:moveTo>
                <a:cubicBezTo>
                  <a:pt x="659083" y="230589"/>
                  <a:pt x="542047" y="201390"/>
                  <a:pt x="478224" y="243607"/>
                </a:cubicBezTo>
                <a:cubicBezTo>
                  <a:pt x="414401" y="285824"/>
                  <a:pt x="353404" y="288495"/>
                  <a:pt x="309167" y="483492"/>
                </a:cubicBezTo>
                <a:cubicBezTo>
                  <a:pt x="275306" y="906820"/>
                  <a:pt x="262017" y="2469937"/>
                  <a:pt x="349713" y="2751553"/>
                </a:cubicBezTo>
                <a:cubicBezTo>
                  <a:pt x="418498" y="2972438"/>
                  <a:pt x="873793" y="2924674"/>
                  <a:pt x="1440706" y="2952899"/>
                </a:cubicBezTo>
                <a:cubicBezTo>
                  <a:pt x="2007619" y="2981124"/>
                  <a:pt x="3449771" y="2997936"/>
                  <a:pt x="3751194" y="2920902"/>
                </a:cubicBezTo>
                <a:cubicBezTo>
                  <a:pt x="4033081" y="2848861"/>
                  <a:pt x="3971448" y="2221388"/>
                  <a:pt x="3980789" y="1788281"/>
                </a:cubicBezTo>
                <a:cubicBezTo>
                  <a:pt x="3990130" y="1355174"/>
                  <a:pt x="4091350" y="450053"/>
                  <a:pt x="3807242" y="322258"/>
                </a:cubicBezTo>
                <a:cubicBezTo>
                  <a:pt x="3514872" y="190747"/>
                  <a:pt x="2343793" y="278278"/>
                  <a:pt x="1824604" y="262933"/>
                </a:cubicBezTo>
                <a:cubicBezTo>
                  <a:pt x="1305415" y="247588"/>
                  <a:pt x="923276" y="227386"/>
                  <a:pt x="692107" y="230189"/>
                </a:cubicBezTo>
                <a:close/>
                <a:moveTo>
                  <a:pt x="442503" y="300"/>
                </a:moveTo>
                <a:cubicBezTo>
                  <a:pt x="714176" y="-2994"/>
                  <a:pt x="1230326" y="21643"/>
                  <a:pt x="1773431" y="38781"/>
                </a:cubicBezTo>
                <a:cubicBezTo>
                  <a:pt x="2394122" y="58367"/>
                  <a:pt x="3853013" y="-56751"/>
                  <a:pt x="4065824" y="121045"/>
                </a:cubicBezTo>
                <a:cubicBezTo>
                  <a:pt x="4278635" y="298840"/>
                  <a:pt x="4233662" y="1318182"/>
                  <a:pt x="4219530" y="1825085"/>
                </a:cubicBezTo>
                <a:cubicBezTo>
                  <a:pt x="4205397" y="2331989"/>
                  <a:pt x="4164105" y="3068215"/>
                  <a:pt x="3981031" y="3162467"/>
                </a:cubicBezTo>
                <a:cubicBezTo>
                  <a:pt x="3797956" y="3256719"/>
                  <a:pt x="1968621" y="3229059"/>
                  <a:pt x="1322268" y="3200070"/>
                </a:cubicBezTo>
                <a:cubicBezTo>
                  <a:pt x="675915" y="3171082"/>
                  <a:pt x="200440" y="3188112"/>
                  <a:pt x="102910" y="2988535"/>
                </a:cubicBezTo>
                <a:cubicBezTo>
                  <a:pt x="5380" y="2788957"/>
                  <a:pt x="-22240" y="971107"/>
                  <a:pt x="17555" y="473605"/>
                </a:cubicBezTo>
                <a:cubicBezTo>
                  <a:pt x="69542" y="244441"/>
                  <a:pt x="116093" y="17235"/>
                  <a:pt x="341674" y="3525"/>
                </a:cubicBezTo>
                <a:cubicBezTo>
                  <a:pt x="369872" y="1811"/>
                  <a:pt x="403693" y="770"/>
                  <a:pt x="442503" y="30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115616" y="2542681"/>
            <a:ext cx="1387964" cy="33054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07766" y="123341"/>
            <a:ext cx="156210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主要产品</a:t>
            </a:r>
            <a:endParaRPr lang="zh-CN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91181" y="2911711"/>
            <a:ext cx="1805156" cy="3501664"/>
            <a:chOff x="7700874" y="3882281"/>
            <a:chExt cx="2406874" cy="46688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7700874" y="3882281"/>
              <a:ext cx="2406874" cy="3800187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80572" y="7507050"/>
              <a:ext cx="1044116" cy="10441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6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xit" presetSubtype="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7" grpId="1" bldLvl="0" animBg="1"/>
      <p:bldP spid="11" grpId="1" bldLvl="0" animBg="1"/>
      <p:bldP spid="11" grpId="2" bldLvl="0" animBg="1"/>
      <p:bldP spid="12" grpId="0" bldLvl="0" animBg="1"/>
      <p:bldP spid="12" grpId="1" bldLvl="0" animBg="1"/>
      <p:bldP spid="8" grpId="0" bldLvl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59497" y="697381"/>
            <a:ext cx="12496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 smtClean="0">
                <a:cs typeface="+mn-ea"/>
                <a:sym typeface="+mn-lt"/>
              </a:rPr>
              <a:t>页面</a:t>
            </a:r>
            <a:r>
              <a:rPr lang="zh-CN" altLang="en-US" sz="2100" b="1" dirty="0" smtClean="0">
                <a:cs typeface="+mn-ea"/>
                <a:sym typeface="+mn-lt"/>
              </a:rPr>
              <a:t>展示</a:t>
            </a:r>
            <a:endParaRPr lang="zh-CN" altLang="en-US" sz="2100" b="1" dirty="0" smtClean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0041" y="753564"/>
            <a:ext cx="133603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Creative pure hand painted business </a:t>
            </a:r>
            <a:endParaRPr lang="en-US" altLang="zh-CN" sz="45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4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presentations Creative</a:t>
            </a:r>
            <a:endParaRPr lang="en-US" altLang="zh-CN" sz="45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4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pure </a:t>
            </a:r>
            <a:r>
              <a:rPr lang="zh-CN" altLang="en-US" sz="45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hand painted business presentations</a:t>
            </a:r>
            <a:endParaRPr lang="zh-CN" altLang="en-US" sz="4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endParaRPr lang="zh-CN" altLang="en-US" sz="4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347470"/>
            <a:ext cx="8803005" cy="36550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7810" y="123825"/>
            <a:ext cx="2780665" cy="200723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9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85974" y="-228600"/>
            <a:ext cx="8858027" cy="51577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0276" y="1996961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cs typeface="+mn-ea"/>
                <a:sym typeface="+mn-lt"/>
              </a:rPr>
              <a:t>项目演练</a:t>
            </a:r>
            <a:endParaRPr lang="zh-CN" altLang="en-US" sz="4000" dirty="0" smtClean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95366" y="1865505"/>
            <a:ext cx="1431925" cy="416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25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Creative pure hand painted business </a:t>
            </a:r>
            <a:endParaRPr lang="en-US" altLang="zh-CN" sz="525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525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presentations Creative</a:t>
            </a:r>
            <a:endParaRPr lang="en-US" altLang="zh-CN" sz="525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525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pure </a:t>
            </a:r>
            <a:r>
              <a:rPr lang="zh-CN" altLang="en-US" sz="525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hand painted business presentations</a:t>
            </a:r>
            <a:endParaRPr lang="zh-CN" altLang="en-US" sz="525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endParaRPr lang="zh-CN" altLang="en-US" sz="525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64255" y="1351915"/>
            <a:ext cx="24333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第三部分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3858790" y="4071575"/>
            <a:ext cx="288032" cy="28803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TextBox 15"/>
          <p:cNvSpPr txBox="1"/>
          <p:nvPr/>
        </p:nvSpPr>
        <p:spPr>
          <a:xfrm>
            <a:off x="4218830" y="39995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前台展示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流程图: 决策 22"/>
          <p:cNvSpPr/>
          <p:nvPr/>
        </p:nvSpPr>
        <p:spPr>
          <a:xfrm>
            <a:off x="5597073" y="4071575"/>
            <a:ext cx="288032" cy="28803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957113" y="39995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后台展示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49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572" y="2287018"/>
            <a:ext cx="7205996" cy="2835315"/>
          </a:xfrm>
          <a:prstGeom prst="rect">
            <a:avLst/>
          </a:prstGeom>
          <a:effectLst>
            <a:outerShdw blurRad="571500" dist="431800" dir="4800000" algn="tl" rotWithShape="0">
              <a:prstClr val="black">
                <a:alpha val="45000"/>
              </a:prstClr>
            </a:outerShdw>
          </a:effectLst>
        </p:spPr>
      </p:pic>
      <p:sp>
        <p:nvSpPr>
          <p:cNvPr id="10" name="TextBox 64"/>
          <p:cNvSpPr txBox="1"/>
          <p:nvPr/>
        </p:nvSpPr>
        <p:spPr>
          <a:xfrm>
            <a:off x="2792920" y="1027879"/>
            <a:ext cx="25298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4500" b="1" spc="1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技术</a:t>
            </a:r>
            <a:r>
              <a:rPr lang="zh-CN" altLang="en-US" sz="4500" b="1" spc="1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介绍</a:t>
            </a:r>
            <a:endParaRPr lang="zh-CN" altLang="en-US" sz="4500" b="1" spc="100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6803" y="5409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第四部分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312633" y="35372"/>
            <a:ext cx="3605794" cy="2256344"/>
          </a:xfrm>
          <a:custGeom>
            <a:avLst/>
            <a:gdLst>
              <a:gd name="connsiteX0" fmla="*/ 1898965 w 4807725"/>
              <a:gd name="connsiteY0" fmla="*/ 2960016 h 3008458"/>
              <a:gd name="connsiteX1" fmla="*/ 1995255 w 4807725"/>
              <a:gd name="connsiteY1" fmla="*/ 2965055 h 3008458"/>
              <a:gd name="connsiteX2" fmla="*/ 2110137 w 4807725"/>
              <a:gd name="connsiteY2" fmla="*/ 2960720 h 3008458"/>
              <a:gd name="connsiteX3" fmla="*/ 2361902 w 4807725"/>
              <a:gd name="connsiteY3" fmla="*/ 2972057 h 3008458"/>
              <a:gd name="connsiteX4" fmla="*/ 2565419 w 4807725"/>
              <a:gd name="connsiteY4" fmla="*/ 2973677 h 3008458"/>
              <a:gd name="connsiteX5" fmla="*/ 2426597 w 4807725"/>
              <a:gd name="connsiteY5" fmla="*/ 2974322 h 3008458"/>
              <a:gd name="connsiteX6" fmla="*/ 1928149 w 4807725"/>
              <a:gd name="connsiteY6" fmla="*/ 2973270 h 3008458"/>
              <a:gd name="connsiteX7" fmla="*/ 1424263 w 4807725"/>
              <a:gd name="connsiteY7" fmla="*/ 2997254 h 3008458"/>
              <a:gd name="connsiteX8" fmla="*/ 957900 w 4807725"/>
              <a:gd name="connsiteY8" fmla="*/ 2993541 h 3008458"/>
              <a:gd name="connsiteX9" fmla="*/ 967369 w 4807725"/>
              <a:gd name="connsiteY9" fmla="*/ 2974953 h 3008458"/>
              <a:gd name="connsiteX10" fmla="*/ 1293824 w 4807725"/>
              <a:gd name="connsiteY10" fmla="*/ 2977552 h 3008458"/>
              <a:gd name="connsiteX11" fmla="*/ 1629747 w 4807725"/>
              <a:gd name="connsiteY11" fmla="*/ 2961562 h 3008458"/>
              <a:gd name="connsiteX12" fmla="*/ 1787608 w 4807725"/>
              <a:gd name="connsiteY12" fmla="*/ 2960656 h 3008458"/>
              <a:gd name="connsiteX13" fmla="*/ 1792405 w 4807725"/>
              <a:gd name="connsiteY13" fmla="*/ 2961107 h 3008458"/>
              <a:gd name="connsiteX14" fmla="*/ 1815460 w 4807725"/>
              <a:gd name="connsiteY14" fmla="*/ 2960496 h 3008458"/>
              <a:gd name="connsiteX15" fmla="*/ 1258838 w 4807725"/>
              <a:gd name="connsiteY15" fmla="*/ 2936138 h 3008458"/>
              <a:gd name="connsiteX16" fmla="*/ 1219490 w 4807725"/>
              <a:gd name="connsiteY16" fmla="*/ 2939632 h 3008458"/>
              <a:gd name="connsiteX17" fmla="*/ 990865 w 4807725"/>
              <a:gd name="connsiteY17" fmla="*/ 2951809 h 3008458"/>
              <a:gd name="connsiteX18" fmla="*/ 859723 w 4807725"/>
              <a:gd name="connsiteY18" fmla="*/ 2947849 h 3008458"/>
              <a:gd name="connsiteX19" fmla="*/ 794242 w 4807725"/>
              <a:gd name="connsiteY19" fmla="*/ 2943845 h 3008458"/>
              <a:gd name="connsiteX20" fmla="*/ 839956 w 4807725"/>
              <a:gd name="connsiteY20" fmla="*/ 2940693 h 3008458"/>
              <a:gd name="connsiteX21" fmla="*/ 972282 w 4807725"/>
              <a:gd name="connsiteY21" fmla="*/ 2942330 h 3008458"/>
              <a:gd name="connsiteX22" fmla="*/ 1120958 w 4807725"/>
              <a:gd name="connsiteY22" fmla="*/ 2940597 h 3008458"/>
              <a:gd name="connsiteX23" fmla="*/ 3481733 w 4807725"/>
              <a:gd name="connsiteY23" fmla="*/ 2931248 h 3008458"/>
              <a:gd name="connsiteX24" fmla="*/ 3593607 w 4807725"/>
              <a:gd name="connsiteY24" fmla="*/ 2937601 h 3008458"/>
              <a:gd name="connsiteX25" fmla="*/ 3419025 w 4807725"/>
              <a:gd name="connsiteY25" fmla="*/ 2950727 h 3008458"/>
              <a:gd name="connsiteX26" fmla="*/ 3264081 w 4807725"/>
              <a:gd name="connsiteY26" fmla="*/ 2957532 h 3008458"/>
              <a:gd name="connsiteX27" fmla="*/ 3103127 w 4807725"/>
              <a:gd name="connsiteY27" fmla="*/ 2959002 h 3008458"/>
              <a:gd name="connsiteX28" fmla="*/ 2956435 w 4807725"/>
              <a:gd name="connsiteY28" fmla="*/ 2955282 h 3008458"/>
              <a:gd name="connsiteX29" fmla="*/ 3146175 w 4807725"/>
              <a:gd name="connsiteY29" fmla="*/ 2952054 h 3008458"/>
              <a:gd name="connsiteX30" fmla="*/ 3391779 w 4807725"/>
              <a:gd name="connsiteY30" fmla="*/ 2939939 h 3008458"/>
              <a:gd name="connsiteX31" fmla="*/ 4396877 w 4807725"/>
              <a:gd name="connsiteY31" fmla="*/ 2921907 h 3008458"/>
              <a:gd name="connsiteX32" fmla="*/ 4393921 w 4807725"/>
              <a:gd name="connsiteY32" fmla="*/ 2923129 h 3008458"/>
              <a:gd name="connsiteX33" fmla="*/ 4320984 w 4807725"/>
              <a:gd name="connsiteY33" fmla="*/ 2940994 h 3008458"/>
              <a:gd name="connsiteX34" fmla="*/ 3910370 w 4807725"/>
              <a:gd name="connsiteY34" fmla="*/ 2965721 h 3008458"/>
              <a:gd name="connsiteX35" fmla="*/ 3387901 w 4807725"/>
              <a:gd name="connsiteY35" fmla="*/ 2980225 h 3008458"/>
              <a:gd name="connsiteX36" fmla="*/ 2874902 w 4807725"/>
              <a:gd name="connsiteY36" fmla="*/ 2976141 h 3008458"/>
              <a:gd name="connsiteX37" fmla="*/ 2565419 w 4807725"/>
              <a:gd name="connsiteY37" fmla="*/ 2973677 h 3008458"/>
              <a:gd name="connsiteX38" fmla="*/ 2935564 w 4807725"/>
              <a:gd name="connsiteY38" fmla="*/ 2971958 h 3008458"/>
              <a:gd name="connsiteX39" fmla="*/ 3264081 w 4807725"/>
              <a:gd name="connsiteY39" fmla="*/ 2957532 h 3008458"/>
              <a:gd name="connsiteX40" fmla="*/ 3358932 w 4807725"/>
              <a:gd name="connsiteY40" fmla="*/ 2956665 h 3008458"/>
              <a:gd name="connsiteX41" fmla="*/ 3873204 w 4807725"/>
              <a:gd name="connsiteY41" fmla="*/ 2946761 h 3008458"/>
              <a:gd name="connsiteX42" fmla="*/ 3954468 w 4807725"/>
              <a:gd name="connsiteY42" fmla="*/ 2942353 h 3008458"/>
              <a:gd name="connsiteX43" fmla="*/ 4036867 w 4807725"/>
              <a:gd name="connsiteY43" fmla="*/ 2941454 h 3008458"/>
              <a:gd name="connsiteX44" fmla="*/ 4120412 w 4807725"/>
              <a:gd name="connsiteY44" fmla="*/ 2944063 h 3008458"/>
              <a:gd name="connsiteX45" fmla="*/ 4302400 w 4807725"/>
              <a:gd name="connsiteY45" fmla="*/ 2931514 h 3008458"/>
              <a:gd name="connsiteX46" fmla="*/ 4305062 w 4807725"/>
              <a:gd name="connsiteY46" fmla="*/ 2930842 h 3008458"/>
              <a:gd name="connsiteX47" fmla="*/ 4363063 w 4807725"/>
              <a:gd name="connsiteY47" fmla="*/ 2927331 h 3008458"/>
              <a:gd name="connsiteX48" fmla="*/ 1493078 w 4807725"/>
              <a:gd name="connsiteY48" fmla="*/ 2920857 h 3008458"/>
              <a:gd name="connsiteX49" fmla="*/ 1557263 w 4807725"/>
              <a:gd name="connsiteY49" fmla="*/ 2926070 h 3008458"/>
              <a:gd name="connsiteX50" fmla="*/ 1565186 w 4807725"/>
              <a:gd name="connsiteY50" fmla="*/ 2930687 h 3008458"/>
              <a:gd name="connsiteX51" fmla="*/ 1437506 w 4807725"/>
              <a:gd name="connsiteY51" fmla="*/ 2942534 h 3008458"/>
              <a:gd name="connsiteX52" fmla="*/ 1280153 w 4807725"/>
              <a:gd name="connsiteY52" fmla="*/ 2935449 h 3008458"/>
              <a:gd name="connsiteX53" fmla="*/ 1258838 w 4807725"/>
              <a:gd name="connsiteY53" fmla="*/ 2936138 h 3008458"/>
              <a:gd name="connsiteX54" fmla="*/ 1400339 w 4807725"/>
              <a:gd name="connsiteY54" fmla="*/ 2923574 h 3008458"/>
              <a:gd name="connsiteX55" fmla="*/ 1438401 w 4807725"/>
              <a:gd name="connsiteY55" fmla="*/ 2922431 h 3008458"/>
              <a:gd name="connsiteX56" fmla="*/ 1472129 w 4807725"/>
              <a:gd name="connsiteY56" fmla="*/ 2922323 h 3008458"/>
              <a:gd name="connsiteX57" fmla="*/ 1590737 w 4807725"/>
              <a:gd name="connsiteY57" fmla="*/ 2920626 h 3008458"/>
              <a:gd name="connsiteX58" fmla="*/ 1591884 w 4807725"/>
              <a:gd name="connsiteY58" fmla="*/ 2920630 h 3008458"/>
              <a:gd name="connsiteX59" fmla="*/ 1616437 w 4807725"/>
              <a:gd name="connsiteY59" fmla="*/ 2929523 h 3008458"/>
              <a:gd name="connsiteX60" fmla="*/ 1853815 w 4807725"/>
              <a:gd name="connsiteY60" fmla="*/ 2935350 h 3008458"/>
              <a:gd name="connsiteX61" fmla="*/ 2072970 w 4807725"/>
              <a:gd name="connsiteY61" fmla="*/ 2941760 h 3008458"/>
              <a:gd name="connsiteX62" fmla="*/ 2338762 w 4807725"/>
              <a:gd name="connsiteY62" fmla="*/ 2948543 h 3008458"/>
              <a:gd name="connsiteX63" fmla="*/ 2851761 w 4807725"/>
              <a:gd name="connsiteY63" fmla="*/ 2952627 h 3008458"/>
              <a:gd name="connsiteX64" fmla="*/ 2956435 w 4807725"/>
              <a:gd name="connsiteY64" fmla="*/ 2955282 h 3008458"/>
              <a:gd name="connsiteX65" fmla="*/ 2898008 w 4807725"/>
              <a:gd name="connsiteY65" fmla="*/ 2956276 h 3008458"/>
              <a:gd name="connsiteX66" fmla="*/ 2651189 w 4807725"/>
              <a:gd name="connsiteY66" fmla="*/ 2955696 h 3008458"/>
              <a:gd name="connsiteX67" fmla="*/ 1898965 w 4807725"/>
              <a:gd name="connsiteY67" fmla="*/ 2960016 h 3008458"/>
              <a:gd name="connsiteX68" fmla="*/ 1876955 w 4807725"/>
              <a:gd name="connsiteY68" fmla="*/ 2958864 h 3008458"/>
              <a:gd name="connsiteX69" fmla="*/ 1815460 w 4807725"/>
              <a:gd name="connsiteY69" fmla="*/ 2960496 h 3008458"/>
              <a:gd name="connsiteX70" fmla="*/ 1787608 w 4807725"/>
              <a:gd name="connsiteY70" fmla="*/ 2960656 h 3008458"/>
              <a:gd name="connsiteX71" fmla="*/ 1704437 w 4807725"/>
              <a:gd name="connsiteY71" fmla="*/ 2952825 h 3008458"/>
              <a:gd name="connsiteX72" fmla="*/ 1572090 w 4807725"/>
              <a:gd name="connsiteY72" fmla="*/ 2934711 h 3008458"/>
              <a:gd name="connsiteX73" fmla="*/ 1565186 w 4807725"/>
              <a:gd name="connsiteY73" fmla="*/ 2930687 h 3008458"/>
              <a:gd name="connsiteX74" fmla="*/ 1588024 w 4807725"/>
              <a:gd name="connsiteY74" fmla="*/ 2928568 h 3008458"/>
              <a:gd name="connsiteX75" fmla="*/ 1547666 w 4807725"/>
              <a:gd name="connsiteY75" fmla="*/ 2920477 h 3008458"/>
              <a:gd name="connsiteX76" fmla="*/ 1585439 w 4807725"/>
              <a:gd name="connsiteY76" fmla="*/ 2920608 h 3008458"/>
              <a:gd name="connsiteX77" fmla="*/ 1585745 w 4807725"/>
              <a:gd name="connsiteY77" fmla="*/ 2921550 h 3008458"/>
              <a:gd name="connsiteX78" fmla="*/ 1588024 w 4807725"/>
              <a:gd name="connsiteY78" fmla="*/ 2928568 h 3008458"/>
              <a:gd name="connsiteX79" fmla="*/ 1557263 w 4807725"/>
              <a:gd name="connsiteY79" fmla="*/ 2926070 h 3008458"/>
              <a:gd name="connsiteX80" fmla="*/ 1135687 w 4807725"/>
              <a:gd name="connsiteY80" fmla="*/ 2920300 h 3008458"/>
              <a:gd name="connsiteX81" fmla="*/ 1236460 w 4807725"/>
              <a:gd name="connsiteY81" fmla="*/ 2921363 h 3008458"/>
              <a:gd name="connsiteX82" fmla="*/ 1168297 w 4807725"/>
              <a:gd name="connsiteY82" fmla="*/ 2925226 h 3008458"/>
              <a:gd name="connsiteX83" fmla="*/ 792455 w 4807725"/>
              <a:gd name="connsiteY83" fmla="*/ 2929451 h 3008458"/>
              <a:gd name="connsiteX84" fmla="*/ 740018 w 4807725"/>
              <a:gd name="connsiteY84" fmla="*/ 2923973 h 3008458"/>
              <a:gd name="connsiteX85" fmla="*/ 893739 w 4807725"/>
              <a:gd name="connsiteY85" fmla="*/ 2921290 h 3008458"/>
              <a:gd name="connsiteX86" fmla="*/ 1135687 w 4807725"/>
              <a:gd name="connsiteY86" fmla="*/ 2920300 h 3008458"/>
              <a:gd name="connsiteX87" fmla="*/ 2408939 w 4807725"/>
              <a:gd name="connsiteY87" fmla="*/ 2919939 h 3008458"/>
              <a:gd name="connsiteX88" fmla="*/ 2701463 w 4807725"/>
              <a:gd name="connsiteY88" fmla="*/ 2922915 h 3008458"/>
              <a:gd name="connsiteX89" fmla="*/ 2534776 w 4807725"/>
              <a:gd name="connsiteY89" fmla="*/ 2931439 h 3008458"/>
              <a:gd name="connsiteX90" fmla="*/ 2037512 w 4807725"/>
              <a:gd name="connsiteY90" fmla="*/ 2928063 h 3008458"/>
              <a:gd name="connsiteX91" fmla="*/ 1873587 w 4807725"/>
              <a:gd name="connsiteY91" fmla="*/ 2921609 h 3008458"/>
              <a:gd name="connsiteX92" fmla="*/ 1895895 w 4807725"/>
              <a:gd name="connsiteY92" fmla="*/ 2921687 h 3008458"/>
              <a:gd name="connsiteX93" fmla="*/ 2408939 w 4807725"/>
              <a:gd name="connsiteY93" fmla="*/ 2919939 h 3008458"/>
              <a:gd name="connsiteX94" fmla="*/ 1269180 w 4807725"/>
              <a:gd name="connsiteY94" fmla="*/ 2919509 h 3008458"/>
              <a:gd name="connsiteX95" fmla="*/ 1375882 w 4807725"/>
              <a:gd name="connsiteY95" fmla="*/ 2919880 h 3008458"/>
              <a:gd name="connsiteX96" fmla="*/ 1500842 w 4807725"/>
              <a:gd name="connsiteY96" fmla="*/ 2920314 h 3008458"/>
              <a:gd name="connsiteX97" fmla="*/ 1493078 w 4807725"/>
              <a:gd name="connsiteY97" fmla="*/ 2920857 h 3008458"/>
              <a:gd name="connsiteX98" fmla="*/ 1492473 w 4807725"/>
              <a:gd name="connsiteY98" fmla="*/ 2920808 h 3008458"/>
              <a:gd name="connsiteX99" fmla="*/ 1438401 w 4807725"/>
              <a:gd name="connsiteY99" fmla="*/ 2922431 h 3008458"/>
              <a:gd name="connsiteX100" fmla="*/ 1361286 w 4807725"/>
              <a:gd name="connsiteY100" fmla="*/ 2922680 h 3008458"/>
              <a:gd name="connsiteX101" fmla="*/ 1236460 w 4807725"/>
              <a:gd name="connsiteY101" fmla="*/ 2921363 h 3008458"/>
              <a:gd name="connsiteX102" fmla="*/ 1584589 w 4807725"/>
              <a:gd name="connsiteY102" fmla="*/ 2917988 h 3008458"/>
              <a:gd name="connsiteX103" fmla="*/ 1590863 w 4807725"/>
              <a:gd name="connsiteY103" fmla="*/ 2920260 h 3008458"/>
              <a:gd name="connsiteX104" fmla="*/ 1590737 w 4807725"/>
              <a:gd name="connsiteY104" fmla="*/ 2920626 h 3008458"/>
              <a:gd name="connsiteX105" fmla="*/ 1585439 w 4807725"/>
              <a:gd name="connsiteY105" fmla="*/ 2920608 h 3008458"/>
              <a:gd name="connsiteX106" fmla="*/ 1542398 w 4807725"/>
              <a:gd name="connsiteY106" fmla="*/ 2917407 h 3008458"/>
              <a:gd name="connsiteX107" fmla="*/ 1547666 w 4807725"/>
              <a:gd name="connsiteY107" fmla="*/ 2920477 h 3008458"/>
              <a:gd name="connsiteX108" fmla="*/ 1500842 w 4807725"/>
              <a:gd name="connsiteY108" fmla="*/ 2920314 h 3008458"/>
              <a:gd name="connsiteX109" fmla="*/ 1590137 w 4807725"/>
              <a:gd name="connsiteY109" fmla="*/ 2915033 h 3008458"/>
              <a:gd name="connsiteX110" fmla="*/ 1789161 w 4807725"/>
              <a:gd name="connsiteY110" fmla="*/ 2918285 h 3008458"/>
              <a:gd name="connsiteX111" fmla="*/ 1873587 w 4807725"/>
              <a:gd name="connsiteY111" fmla="*/ 2921609 h 3008458"/>
              <a:gd name="connsiteX112" fmla="*/ 1591884 w 4807725"/>
              <a:gd name="connsiteY112" fmla="*/ 2920630 h 3008458"/>
              <a:gd name="connsiteX113" fmla="*/ 1590863 w 4807725"/>
              <a:gd name="connsiteY113" fmla="*/ 2920260 h 3008458"/>
              <a:gd name="connsiteX114" fmla="*/ 1591005 w 4807725"/>
              <a:gd name="connsiteY114" fmla="*/ 2919843 h 3008458"/>
              <a:gd name="connsiteX115" fmla="*/ 1578941 w 4807725"/>
              <a:gd name="connsiteY115" fmla="*/ 2914850 h 3008458"/>
              <a:gd name="connsiteX116" fmla="*/ 1583594 w 4807725"/>
              <a:gd name="connsiteY116" fmla="*/ 2914926 h 3008458"/>
              <a:gd name="connsiteX117" fmla="*/ 1584589 w 4807725"/>
              <a:gd name="connsiteY117" fmla="*/ 2917988 h 3008458"/>
              <a:gd name="connsiteX118" fmla="*/ 1579647 w 4807725"/>
              <a:gd name="connsiteY118" fmla="*/ 2916198 h 3008458"/>
              <a:gd name="connsiteX119" fmla="*/ 1577617 w 4807725"/>
              <a:gd name="connsiteY119" fmla="*/ 2914943 h 3008458"/>
              <a:gd name="connsiteX120" fmla="*/ 1583467 w 4807725"/>
              <a:gd name="connsiteY120" fmla="*/ 2914533 h 3008458"/>
              <a:gd name="connsiteX121" fmla="*/ 1590096 w 4807725"/>
              <a:gd name="connsiteY121" fmla="*/ 2914805 h 3008458"/>
              <a:gd name="connsiteX122" fmla="*/ 1590137 w 4807725"/>
              <a:gd name="connsiteY122" fmla="*/ 2915033 h 3008458"/>
              <a:gd name="connsiteX123" fmla="*/ 1583594 w 4807725"/>
              <a:gd name="connsiteY123" fmla="*/ 2914926 h 3008458"/>
              <a:gd name="connsiteX124" fmla="*/ 1536830 w 4807725"/>
              <a:gd name="connsiteY124" fmla="*/ 2914162 h 3008458"/>
              <a:gd name="connsiteX125" fmla="*/ 1577427 w 4807725"/>
              <a:gd name="connsiteY125" fmla="*/ 2914825 h 3008458"/>
              <a:gd name="connsiteX126" fmla="*/ 1577617 w 4807725"/>
              <a:gd name="connsiteY126" fmla="*/ 2914943 h 3008458"/>
              <a:gd name="connsiteX127" fmla="*/ 1542398 w 4807725"/>
              <a:gd name="connsiteY127" fmla="*/ 2917407 h 3008458"/>
              <a:gd name="connsiteX128" fmla="*/ 1575364 w 4807725"/>
              <a:gd name="connsiteY128" fmla="*/ 2913549 h 3008458"/>
              <a:gd name="connsiteX129" fmla="*/ 1583467 w 4807725"/>
              <a:gd name="connsiteY129" fmla="*/ 2914533 h 3008458"/>
              <a:gd name="connsiteX130" fmla="*/ 1578941 w 4807725"/>
              <a:gd name="connsiteY130" fmla="*/ 2914850 h 3008458"/>
              <a:gd name="connsiteX131" fmla="*/ 1577427 w 4807725"/>
              <a:gd name="connsiteY131" fmla="*/ 2914825 h 3008458"/>
              <a:gd name="connsiteX132" fmla="*/ 4384972 w 4807725"/>
              <a:gd name="connsiteY132" fmla="*/ 2909743 h 3008458"/>
              <a:gd name="connsiteX133" fmla="*/ 4379649 w 4807725"/>
              <a:gd name="connsiteY133" fmla="*/ 2912007 h 3008458"/>
              <a:gd name="connsiteX134" fmla="*/ 4305062 w 4807725"/>
              <a:gd name="connsiteY134" fmla="*/ 2930842 h 3008458"/>
              <a:gd name="connsiteX135" fmla="*/ 4150173 w 4807725"/>
              <a:gd name="connsiteY135" fmla="*/ 2940217 h 3008458"/>
              <a:gd name="connsiteX136" fmla="*/ 4036867 w 4807725"/>
              <a:gd name="connsiteY136" fmla="*/ 2941454 h 3008458"/>
              <a:gd name="connsiteX137" fmla="*/ 3995099 w 4807725"/>
              <a:gd name="connsiteY137" fmla="*/ 2940149 h 3008458"/>
              <a:gd name="connsiteX138" fmla="*/ 3954468 w 4807725"/>
              <a:gd name="connsiteY138" fmla="*/ 2942353 h 3008458"/>
              <a:gd name="connsiteX139" fmla="*/ 3933867 w 4807725"/>
              <a:gd name="connsiteY139" fmla="*/ 2942578 h 3008458"/>
              <a:gd name="connsiteX140" fmla="*/ 3687842 w 4807725"/>
              <a:gd name="connsiteY140" fmla="*/ 2942952 h 3008458"/>
              <a:gd name="connsiteX141" fmla="*/ 3593607 w 4807725"/>
              <a:gd name="connsiteY141" fmla="*/ 2937601 h 3008458"/>
              <a:gd name="connsiteX142" fmla="*/ 3661906 w 4807725"/>
              <a:gd name="connsiteY142" fmla="*/ 2932466 h 3008458"/>
              <a:gd name="connsiteX143" fmla="*/ 3773360 w 4807725"/>
              <a:gd name="connsiteY143" fmla="*/ 2919947 h 3008458"/>
              <a:gd name="connsiteX144" fmla="*/ 3844234 w 4807725"/>
              <a:gd name="connsiteY144" fmla="*/ 2923200 h 3008458"/>
              <a:gd name="connsiteX145" fmla="*/ 4097272 w 4807725"/>
              <a:gd name="connsiteY145" fmla="*/ 2920549 h 3008458"/>
              <a:gd name="connsiteX146" fmla="*/ 4297843 w 4807725"/>
              <a:gd name="connsiteY146" fmla="*/ 2917480 h 3008458"/>
              <a:gd name="connsiteX147" fmla="*/ 1536461 w 4807725"/>
              <a:gd name="connsiteY147" fmla="*/ 2908825 h 3008458"/>
              <a:gd name="connsiteX148" fmla="*/ 1545481 w 4807725"/>
              <a:gd name="connsiteY148" fmla="*/ 2909920 h 3008458"/>
              <a:gd name="connsiteX149" fmla="*/ 1536830 w 4807725"/>
              <a:gd name="connsiteY149" fmla="*/ 2914162 h 3008458"/>
              <a:gd name="connsiteX150" fmla="*/ 3008483 w 4807725"/>
              <a:gd name="connsiteY150" fmla="*/ 2907214 h 3008458"/>
              <a:gd name="connsiteX151" fmla="*/ 3598298 w 4807725"/>
              <a:gd name="connsiteY151" fmla="*/ 2911910 h 3008458"/>
              <a:gd name="connsiteX152" fmla="*/ 3658948 w 4807725"/>
              <a:gd name="connsiteY152" fmla="*/ 2914695 h 3008458"/>
              <a:gd name="connsiteX153" fmla="*/ 3630908 w 4807725"/>
              <a:gd name="connsiteY153" fmla="*/ 2916836 h 3008458"/>
              <a:gd name="connsiteX154" fmla="*/ 3481733 w 4807725"/>
              <a:gd name="connsiteY154" fmla="*/ 2931248 h 3008458"/>
              <a:gd name="connsiteX155" fmla="*/ 3448920 w 4807725"/>
              <a:gd name="connsiteY155" fmla="*/ 2929385 h 3008458"/>
              <a:gd name="connsiteX156" fmla="*/ 2935920 w 4807725"/>
              <a:gd name="connsiteY156" fmla="*/ 2925301 h 3008458"/>
              <a:gd name="connsiteX157" fmla="*/ 2701463 w 4807725"/>
              <a:gd name="connsiteY157" fmla="*/ 2922915 h 3008458"/>
              <a:gd name="connsiteX158" fmla="*/ 1546300 w 4807725"/>
              <a:gd name="connsiteY158" fmla="*/ 2895573 h 3008458"/>
              <a:gd name="connsiteX159" fmla="*/ 1575364 w 4807725"/>
              <a:gd name="connsiteY159" fmla="*/ 2913549 h 3008458"/>
              <a:gd name="connsiteX160" fmla="*/ 1545481 w 4807725"/>
              <a:gd name="connsiteY160" fmla="*/ 2909920 h 3008458"/>
              <a:gd name="connsiteX161" fmla="*/ 1548534 w 4807725"/>
              <a:gd name="connsiteY161" fmla="*/ 2908423 h 3008458"/>
              <a:gd name="connsiteX162" fmla="*/ 1546300 w 4807725"/>
              <a:gd name="connsiteY162" fmla="*/ 2895573 h 3008458"/>
              <a:gd name="connsiteX163" fmla="*/ 1546300 w 4807725"/>
              <a:gd name="connsiteY163" fmla="*/ 2895573 h 3008458"/>
              <a:gd name="connsiteX164" fmla="*/ 2572299 w 4807725"/>
              <a:gd name="connsiteY164" fmla="*/ 2903742 h 3008458"/>
              <a:gd name="connsiteX165" fmla="*/ 2674902 w 4807725"/>
              <a:gd name="connsiteY165" fmla="*/ 2904559 h 3008458"/>
              <a:gd name="connsiteX166" fmla="*/ 2404337 w 4807725"/>
              <a:gd name="connsiteY166" fmla="*/ 2911737 h 3008458"/>
              <a:gd name="connsiteX167" fmla="*/ 1546300 w 4807725"/>
              <a:gd name="connsiteY167" fmla="*/ 2895573 h 3008458"/>
              <a:gd name="connsiteX168" fmla="*/ 294594 w 4807725"/>
              <a:gd name="connsiteY168" fmla="*/ 2865211 h 3008458"/>
              <a:gd name="connsiteX169" fmla="*/ 315173 w 4807725"/>
              <a:gd name="connsiteY169" fmla="*/ 2876440 h 3008458"/>
              <a:gd name="connsiteX170" fmla="*/ 330203 w 4807725"/>
              <a:gd name="connsiteY170" fmla="*/ 2881261 h 3008458"/>
              <a:gd name="connsiteX171" fmla="*/ 340648 w 4807725"/>
              <a:gd name="connsiteY171" fmla="*/ 2889985 h 3008458"/>
              <a:gd name="connsiteX172" fmla="*/ 389506 w 4807725"/>
              <a:gd name="connsiteY172" fmla="*/ 2914360 h 3008458"/>
              <a:gd name="connsiteX173" fmla="*/ 513546 w 4807725"/>
              <a:gd name="connsiteY173" fmla="*/ 2932262 h 3008458"/>
              <a:gd name="connsiteX174" fmla="*/ 551650 w 4807725"/>
              <a:gd name="connsiteY174" fmla="*/ 2930303 h 3008458"/>
              <a:gd name="connsiteX175" fmla="*/ 631490 w 4807725"/>
              <a:gd name="connsiteY175" fmla="*/ 2937356 h 3008458"/>
              <a:gd name="connsiteX176" fmla="*/ 739101 w 4807725"/>
              <a:gd name="connsiteY176" fmla="*/ 2940473 h 3008458"/>
              <a:gd name="connsiteX177" fmla="*/ 794242 w 4807725"/>
              <a:gd name="connsiteY177" fmla="*/ 2943845 h 3008458"/>
              <a:gd name="connsiteX178" fmla="*/ 711048 w 4807725"/>
              <a:gd name="connsiteY178" fmla="*/ 2949582 h 3008458"/>
              <a:gd name="connsiteX179" fmla="*/ 477866 w 4807725"/>
              <a:gd name="connsiteY179" fmla="*/ 2947725 h 3008458"/>
              <a:gd name="connsiteX180" fmla="*/ 296589 w 4807725"/>
              <a:gd name="connsiteY180" fmla="*/ 2866960 h 3008458"/>
              <a:gd name="connsiteX181" fmla="*/ 284233 w 4807725"/>
              <a:gd name="connsiteY181" fmla="*/ 2837751 h 3008458"/>
              <a:gd name="connsiteX182" fmla="*/ 346989 w 4807725"/>
              <a:gd name="connsiteY182" fmla="*/ 2870715 h 3008458"/>
              <a:gd name="connsiteX183" fmla="*/ 561790 w 4807725"/>
              <a:gd name="connsiteY183" fmla="*/ 2912961 h 3008458"/>
              <a:gd name="connsiteX184" fmla="*/ 612445 w 4807725"/>
              <a:gd name="connsiteY184" fmla="*/ 2914669 h 3008458"/>
              <a:gd name="connsiteX185" fmla="*/ 622688 w 4807725"/>
              <a:gd name="connsiteY185" fmla="*/ 2916216 h 3008458"/>
              <a:gd name="connsiteX186" fmla="*/ 639506 w 4807725"/>
              <a:gd name="connsiteY186" fmla="*/ 2915582 h 3008458"/>
              <a:gd name="connsiteX187" fmla="*/ 669324 w 4807725"/>
              <a:gd name="connsiteY187" fmla="*/ 2916587 h 3008458"/>
              <a:gd name="connsiteX188" fmla="*/ 740018 w 4807725"/>
              <a:gd name="connsiteY188" fmla="*/ 2923973 h 3008458"/>
              <a:gd name="connsiteX189" fmla="*/ 641271 w 4807725"/>
              <a:gd name="connsiteY189" fmla="*/ 2925696 h 3008458"/>
              <a:gd name="connsiteX190" fmla="*/ 551650 w 4807725"/>
              <a:gd name="connsiteY190" fmla="*/ 2930303 h 3008458"/>
              <a:gd name="connsiteX191" fmla="*/ 521743 w 4807725"/>
              <a:gd name="connsiteY191" fmla="*/ 2927661 h 3008458"/>
              <a:gd name="connsiteX192" fmla="*/ 414693 w 4807725"/>
              <a:gd name="connsiteY192" fmla="*/ 2908363 h 3008458"/>
              <a:gd name="connsiteX193" fmla="*/ 330203 w 4807725"/>
              <a:gd name="connsiteY193" fmla="*/ 2881261 h 3008458"/>
              <a:gd name="connsiteX194" fmla="*/ 298432 w 4807725"/>
              <a:gd name="connsiteY194" fmla="*/ 2854726 h 3008458"/>
              <a:gd name="connsiteX195" fmla="*/ 138453 w 4807725"/>
              <a:gd name="connsiteY195" fmla="*/ 2809709 h 3008458"/>
              <a:gd name="connsiteX196" fmla="*/ 124426 w 4807725"/>
              <a:gd name="connsiteY196" fmla="*/ 2814263 h 3008458"/>
              <a:gd name="connsiteX197" fmla="*/ 138453 w 4807725"/>
              <a:gd name="connsiteY197" fmla="*/ 2809709 h 3008458"/>
              <a:gd name="connsiteX198" fmla="*/ 128210 w 4807725"/>
              <a:gd name="connsiteY198" fmla="*/ 2711762 h 3008458"/>
              <a:gd name="connsiteX199" fmla="*/ 144559 w 4807725"/>
              <a:gd name="connsiteY199" fmla="*/ 2745809 h 3008458"/>
              <a:gd name="connsiteX200" fmla="*/ 138453 w 4807725"/>
              <a:gd name="connsiteY200" fmla="*/ 2809709 h 3008458"/>
              <a:gd name="connsiteX201" fmla="*/ 127211 w 4807725"/>
              <a:gd name="connsiteY201" fmla="*/ 2738821 h 3008458"/>
              <a:gd name="connsiteX202" fmla="*/ 147875 w 4807725"/>
              <a:gd name="connsiteY202" fmla="*/ 2711111 h 3008458"/>
              <a:gd name="connsiteX203" fmla="*/ 171234 w 4807725"/>
              <a:gd name="connsiteY203" fmla="*/ 2753977 h 3008458"/>
              <a:gd name="connsiteX204" fmla="*/ 206370 w 4807725"/>
              <a:gd name="connsiteY204" fmla="*/ 2790747 h 3008458"/>
              <a:gd name="connsiteX205" fmla="*/ 243594 w 4807725"/>
              <a:gd name="connsiteY205" fmla="*/ 2815471 h 3008458"/>
              <a:gd name="connsiteX206" fmla="*/ 255617 w 4807725"/>
              <a:gd name="connsiteY206" fmla="*/ 2831055 h 3008458"/>
              <a:gd name="connsiteX207" fmla="*/ 294594 w 4807725"/>
              <a:gd name="connsiteY207" fmla="*/ 2865211 h 3008458"/>
              <a:gd name="connsiteX208" fmla="*/ 232731 w 4807725"/>
              <a:gd name="connsiteY208" fmla="*/ 2831456 h 3008458"/>
              <a:gd name="connsiteX209" fmla="*/ 157392 w 4807725"/>
              <a:gd name="connsiteY209" fmla="*/ 2772531 h 3008458"/>
              <a:gd name="connsiteX210" fmla="*/ 144559 w 4807725"/>
              <a:gd name="connsiteY210" fmla="*/ 2745809 h 3008458"/>
              <a:gd name="connsiteX211" fmla="*/ 107234 w 4807725"/>
              <a:gd name="connsiteY211" fmla="*/ 2612857 h 3008458"/>
              <a:gd name="connsiteX212" fmla="*/ 122076 w 4807725"/>
              <a:gd name="connsiteY212" fmla="*/ 2663765 h 3008458"/>
              <a:gd name="connsiteX213" fmla="*/ 129480 w 4807725"/>
              <a:gd name="connsiteY213" fmla="*/ 2677352 h 3008458"/>
              <a:gd name="connsiteX214" fmla="*/ 128210 w 4807725"/>
              <a:gd name="connsiteY214" fmla="*/ 2711762 h 3008458"/>
              <a:gd name="connsiteX215" fmla="*/ 120311 w 4807725"/>
              <a:gd name="connsiteY215" fmla="*/ 2695314 h 3008458"/>
              <a:gd name="connsiteX216" fmla="*/ 85922 w 4807725"/>
              <a:gd name="connsiteY216" fmla="*/ 2599831 h 3008458"/>
              <a:gd name="connsiteX217" fmla="*/ 115499 w 4807725"/>
              <a:gd name="connsiteY217" fmla="*/ 2685293 h 3008458"/>
              <a:gd name="connsiteX218" fmla="*/ 120311 w 4807725"/>
              <a:gd name="connsiteY218" fmla="*/ 2695314 h 3008458"/>
              <a:gd name="connsiteX219" fmla="*/ 127211 w 4807725"/>
              <a:gd name="connsiteY219" fmla="*/ 2738821 h 3008458"/>
              <a:gd name="connsiteX220" fmla="*/ 124426 w 4807725"/>
              <a:gd name="connsiteY220" fmla="*/ 2814263 h 3008458"/>
              <a:gd name="connsiteX221" fmla="*/ 89978 w 4807725"/>
              <a:gd name="connsiteY221" fmla="*/ 2639523 h 3008458"/>
              <a:gd name="connsiteX222" fmla="*/ 139422 w 4807725"/>
              <a:gd name="connsiteY222" fmla="*/ 2547806 h 3008458"/>
              <a:gd name="connsiteX223" fmla="*/ 232081 w 4807725"/>
              <a:gd name="connsiteY223" fmla="*/ 2763794 h 3008458"/>
              <a:gd name="connsiteX224" fmla="*/ 262396 w 4807725"/>
              <a:gd name="connsiteY224" fmla="*/ 2811643 h 3008458"/>
              <a:gd name="connsiteX225" fmla="*/ 284233 w 4807725"/>
              <a:gd name="connsiteY225" fmla="*/ 2837751 h 3008458"/>
              <a:gd name="connsiteX226" fmla="*/ 250309 w 4807725"/>
              <a:gd name="connsiteY226" fmla="*/ 2819931 h 3008458"/>
              <a:gd name="connsiteX227" fmla="*/ 243594 w 4807725"/>
              <a:gd name="connsiteY227" fmla="*/ 2815471 h 3008458"/>
              <a:gd name="connsiteX228" fmla="*/ 222567 w 4807725"/>
              <a:gd name="connsiteY228" fmla="*/ 2788215 h 3008458"/>
              <a:gd name="connsiteX229" fmla="*/ 176687 w 4807725"/>
              <a:gd name="connsiteY229" fmla="*/ 2688696 h 3008458"/>
              <a:gd name="connsiteX230" fmla="*/ 145163 w 4807725"/>
              <a:gd name="connsiteY230" fmla="*/ 2601595 h 3008458"/>
              <a:gd name="connsiteX231" fmla="*/ 144788 w 4807725"/>
              <a:gd name="connsiteY231" fmla="*/ 2590456 h 3008458"/>
              <a:gd name="connsiteX232" fmla="*/ 114890 w 4807725"/>
              <a:gd name="connsiteY232" fmla="*/ 2517953 h 3008458"/>
              <a:gd name="connsiteX233" fmla="*/ 145163 w 4807725"/>
              <a:gd name="connsiteY233" fmla="*/ 2601595 h 3008458"/>
              <a:gd name="connsiteX234" fmla="*/ 148589 w 4807725"/>
              <a:gd name="connsiteY234" fmla="*/ 2703637 h 3008458"/>
              <a:gd name="connsiteX235" fmla="*/ 147875 w 4807725"/>
              <a:gd name="connsiteY235" fmla="*/ 2711111 h 3008458"/>
              <a:gd name="connsiteX236" fmla="*/ 129480 w 4807725"/>
              <a:gd name="connsiteY236" fmla="*/ 2677352 h 3008458"/>
              <a:gd name="connsiteX237" fmla="*/ 129570 w 4807725"/>
              <a:gd name="connsiteY237" fmla="*/ 2674907 h 3008458"/>
              <a:gd name="connsiteX238" fmla="*/ 117091 w 4807725"/>
              <a:gd name="connsiteY238" fmla="*/ 2552908 h 3008458"/>
              <a:gd name="connsiteX239" fmla="*/ 4703995 w 4807725"/>
              <a:gd name="connsiteY239" fmla="*/ 2396904 h 3008458"/>
              <a:gd name="connsiteX240" fmla="*/ 4704217 w 4807725"/>
              <a:gd name="connsiteY240" fmla="*/ 2397881 h 3008458"/>
              <a:gd name="connsiteX241" fmla="*/ 4702900 w 4807725"/>
              <a:gd name="connsiteY241" fmla="*/ 2398110 h 3008458"/>
              <a:gd name="connsiteX242" fmla="*/ 4715742 w 4807725"/>
              <a:gd name="connsiteY242" fmla="*/ 2395879 h 3008458"/>
              <a:gd name="connsiteX243" fmla="*/ 4716177 w 4807725"/>
              <a:gd name="connsiteY243" fmla="*/ 2396765 h 3008458"/>
              <a:gd name="connsiteX244" fmla="*/ 4713009 w 4807725"/>
              <a:gd name="connsiteY244" fmla="*/ 2410342 h 3008458"/>
              <a:gd name="connsiteX245" fmla="*/ 4707457 w 4807725"/>
              <a:gd name="connsiteY245" fmla="*/ 2412144 h 3008458"/>
              <a:gd name="connsiteX246" fmla="*/ 4704217 w 4807725"/>
              <a:gd name="connsiteY246" fmla="*/ 2397881 h 3008458"/>
              <a:gd name="connsiteX247" fmla="*/ 4717120 w 4807725"/>
              <a:gd name="connsiteY247" fmla="*/ 2388383 h 3008458"/>
              <a:gd name="connsiteX248" fmla="*/ 4721483 w 4807725"/>
              <a:gd name="connsiteY248" fmla="*/ 2407590 h 3008458"/>
              <a:gd name="connsiteX249" fmla="*/ 4716177 w 4807725"/>
              <a:gd name="connsiteY249" fmla="*/ 2396765 h 3008458"/>
              <a:gd name="connsiteX250" fmla="*/ 4716926 w 4807725"/>
              <a:gd name="connsiteY250" fmla="*/ 2393555 h 3008458"/>
              <a:gd name="connsiteX251" fmla="*/ 4734553 w 4807725"/>
              <a:gd name="connsiteY251" fmla="*/ 2338544 h 3008458"/>
              <a:gd name="connsiteX252" fmla="*/ 4721127 w 4807725"/>
              <a:gd name="connsiteY252" fmla="*/ 2454247 h 3008458"/>
              <a:gd name="connsiteX253" fmla="*/ 4659042 w 4807725"/>
              <a:gd name="connsiteY253" fmla="*/ 2645060 h 3008458"/>
              <a:gd name="connsiteX254" fmla="*/ 4573816 w 4807725"/>
              <a:gd name="connsiteY254" fmla="*/ 2812358 h 3008458"/>
              <a:gd name="connsiteX255" fmla="*/ 4519022 w 4807725"/>
              <a:gd name="connsiteY255" fmla="*/ 2859238 h 3008458"/>
              <a:gd name="connsiteX256" fmla="*/ 4463840 w 4807725"/>
              <a:gd name="connsiteY256" fmla="*/ 2893335 h 3008458"/>
              <a:gd name="connsiteX257" fmla="*/ 4388268 w 4807725"/>
              <a:gd name="connsiteY257" fmla="*/ 2909451 h 3008458"/>
              <a:gd name="connsiteX258" fmla="*/ 4384972 w 4807725"/>
              <a:gd name="connsiteY258" fmla="*/ 2909743 h 3008458"/>
              <a:gd name="connsiteX259" fmla="*/ 4454368 w 4807725"/>
              <a:gd name="connsiteY259" fmla="*/ 2880231 h 3008458"/>
              <a:gd name="connsiteX260" fmla="*/ 4578728 w 4807725"/>
              <a:gd name="connsiteY260" fmla="*/ 2779735 h 3008458"/>
              <a:gd name="connsiteX261" fmla="*/ 4659397 w 4807725"/>
              <a:gd name="connsiteY261" fmla="*/ 2598403 h 3008458"/>
              <a:gd name="connsiteX262" fmla="*/ 4693422 w 4807725"/>
              <a:gd name="connsiteY262" fmla="*/ 2494271 h 3008458"/>
              <a:gd name="connsiteX263" fmla="*/ 4713009 w 4807725"/>
              <a:gd name="connsiteY263" fmla="*/ 2410342 h 3008458"/>
              <a:gd name="connsiteX264" fmla="*/ 4714470 w 4807725"/>
              <a:gd name="connsiteY264" fmla="*/ 2409867 h 3008458"/>
              <a:gd name="connsiteX265" fmla="*/ 4721483 w 4807725"/>
              <a:gd name="connsiteY265" fmla="*/ 2407590 h 3008458"/>
              <a:gd name="connsiteX266" fmla="*/ 4688536 w 4807725"/>
              <a:gd name="connsiteY266" fmla="*/ 2328846 h 3008458"/>
              <a:gd name="connsiteX267" fmla="*/ 4694117 w 4807725"/>
              <a:gd name="connsiteY267" fmla="*/ 2353415 h 3008458"/>
              <a:gd name="connsiteX268" fmla="*/ 4688671 w 4807725"/>
              <a:gd name="connsiteY268" fmla="*/ 2448302 h 3008458"/>
              <a:gd name="connsiteX269" fmla="*/ 4645371 w 4807725"/>
              <a:gd name="connsiteY269" fmla="*/ 2602957 h 3008458"/>
              <a:gd name="connsiteX270" fmla="*/ 4522978 w 4807725"/>
              <a:gd name="connsiteY270" fmla="*/ 2751295 h 3008458"/>
              <a:gd name="connsiteX271" fmla="*/ 4345191 w 4807725"/>
              <a:gd name="connsiteY271" fmla="*/ 2824536 h 3008458"/>
              <a:gd name="connsiteX272" fmla="*/ 3906169 w 4807725"/>
              <a:gd name="connsiteY272" fmla="*/ 2905029 h 3008458"/>
              <a:gd name="connsiteX273" fmla="*/ 3773360 w 4807725"/>
              <a:gd name="connsiteY273" fmla="*/ 2919947 h 3008458"/>
              <a:gd name="connsiteX274" fmla="*/ 3658948 w 4807725"/>
              <a:gd name="connsiteY274" fmla="*/ 2914695 h 3008458"/>
              <a:gd name="connsiteX275" fmla="*/ 3872990 w 4807725"/>
              <a:gd name="connsiteY275" fmla="*/ 2898349 h 3008458"/>
              <a:gd name="connsiteX276" fmla="*/ 4111654 w 4807725"/>
              <a:gd name="connsiteY276" fmla="*/ 2869337 h 3008458"/>
              <a:gd name="connsiteX277" fmla="*/ 4326608 w 4807725"/>
              <a:gd name="connsiteY277" fmla="*/ 2815056 h 3008458"/>
              <a:gd name="connsiteX278" fmla="*/ 4518421 w 4807725"/>
              <a:gd name="connsiteY278" fmla="*/ 2737261 h 3008458"/>
              <a:gd name="connsiteX279" fmla="*/ 4689229 w 4807725"/>
              <a:gd name="connsiteY279" fmla="*/ 2356007 h 3008458"/>
              <a:gd name="connsiteX280" fmla="*/ 88343 w 4807725"/>
              <a:gd name="connsiteY280" fmla="*/ 2326940 h 3008458"/>
              <a:gd name="connsiteX281" fmla="*/ 105440 w 4807725"/>
              <a:gd name="connsiteY281" fmla="*/ 2427488 h 3008458"/>
              <a:gd name="connsiteX282" fmla="*/ 110317 w 4807725"/>
              <a:gd name="connsiteY282" fmla="*/ 2445326 h 3008458"/>
              <a:gd name="connsiteX283" fmla="*/ 114890 w 4807725"/>
              <a:gd name="connsiteY283" fmla="*/ 2517953 h 3008458"/>
              <a:gd name="connsiteX284" fmla="*/ 101320 w 4807725"/>
              <a:gd name="connsiteY284" fmla="*/ 2480458 h 3008458"/>
              <a:gd name="connsiteX285" fmla="*/ 93881 w 4807725"/>
              <a:gd name="connsiteY285" fmla="*/ 2445595 h 3008458"/>
              <a:gd name="connsiteX286" fmla="*/ 88753 w 4807725"/>
              <a:gd name="connsiteY286" fmla="*/ 2370124 h 3008458"/>
              <a:gd name="connsiteX287" fmla="*/ 4719546 w 4807725"/>
              <a:gd name="connsiteY287" fmla="*/ 2323866 h 3008458"/>
              <a:gd name="connsiteX288" fmla="*/ 4717120 w 4807725"/>
              <a:gd name="connsiteY288" fmla="*/ 2388383 h 3008458"/>
              <a:gd name="connsiteX289" fmla="*/ 4713361 w 4807725"/>
              <a:gd name="connsiteY289" fmla="*/ 2371831 h 3008458"/>
              <a:gd name="connsiteX290" fmla="*/ 4697550 w 4807725"/>
              <a:gd name="connsiteY290" fmla="*/ 2293602 h 3008458"/>
              <a:gd name="connsiteX291" fmla="*/ 4698921 w 4807725"/>
              <a:gd name="connsiteY291" fmla="*/ 2308257 h 3008458"/>
              <a:gd name="connsiteX292" fmla="*/ 4713361 w 4807725"/>
              <a:gd name="connsiteY292" fmla="*/ 2371831 h 3008458"/>
              <a:gd name="connsiteX293" fmla="*/ 4712369 w 4807725"/>
              <a:gd name="connsiteY293" fmla="*/ 2379521 h 3008458"/>
              <a:gd name="connsiteX294" fmla="*/ 4712894 w 4807725"/>
              <a:gd name="connsiteY294" fmla="*/ 2387108 h 3008458"/>
              <a:gd name="connsiteX295" fmla="*/ 4703995 w 4807725"/>
              <a:gd name="connsiteY295" fmla="*/ 2396904 h 3008458"/>
              <a:gd name="connsiteX296" fmla="*/ 4694117 w 4807725"/>
              <a:gd name="connsiteY296" fmla="*/ 2353415 h 3008458"/>
              <a:gd name="connsiteX297" fmla="*/ 67541 w 4807725"/>
              <a:gd name="connsiteY297" fmla="*/ 2253087 h 3008458"/>
              <a:gd name="connsiteX298" fmla="*/ 68033 w 4807725"/>
              <a:gd name="connsiteY298" fmla="*/ 2258557 h 3008458"/>
              <a:gd name="connsiteX299" fmla="*/ 78101 w 4807725"/>
              <a:gd name="connsiteY299" fmla="*/ 2371643 h 3008458"/>
              <a:gd name="connsiteX300" fmla="*/ 93881 w 4807725"/>
              <a:gd name="connsiteY300" fmla="*/ 2445595 h 3008458"/>
              <a:gd name="connsiteX301" fmla="*/ 103757 w 4807725"/>
              <a:gd name="connsiteY301" fmla="*/ 2590931 h 3008458"/>
              <a:gd name="connsiteX302" fmla="*/ 107234 w 4807725"/>
              <a:gd name="connsiteY302" fmla="*/ 2612857 h 3008458"/>
              <a:gd name="connsiteX303" fmla="*/ 92249 w 4807725"/>
              <a:gd name="connsiteY303" fmla="*/ 2561458 h 3008458"/>
              <a:gd name="connsiteX304" fmla="*/ 71940 w 4807725"/>
              <a:gd name="connsiteY304" fmla="*/ 2462972 h 3008458"/>
              <a:gd name="connsiteX305" fmla="*/ 71736 w 4807725"/>
              <a:gd name="connsiteY305" fmla="*/ 2460976 h 3008458"/>
              <a:gd name="connsiteX306" fmla="*/ 4685913 w 4807725"/>
              <a:gd name="connsiteY306" fmla="*/ 2241330 h 3008458"/>
              <a:gd name="connsiteX307" fmla="*/ 4686648 w 4807725"/>
              <a:gd name="connsiteY307" fmla="*/ 2254792 h 3008458"/>
              <a:gd name="connsiteX308" fmla="*/ 4688536 w 4807725"/>
              <a:gd name="connsiteY308" fmla="*/ 2328846 h 3008458"/>
              <a:gd name="connsiteX309" fmla="*/ 4684895 w 4807725"/>
              <a:gd name="connsiteY309" fmla="*/ 2312812 h 3008458"/>
              <a:gd name="connsiteX310" fmla="*/ 4683034 w 4807725"/>
              <a:gd name="connsiteY310" fmla="*/ 2292917 h 3008458"/>
              <a:gd name="connsiteX311" fmla="*/ 4685383 w 4807725"/>
              <a:gd name="connsiteY311" fmla="*/ 2248658 h 3008458"/>
              <a:gd name="connsiteX312" fmla="*/ 4671371 w 4807725"/>
              <a:gd name="connsiteY312" fmla="*/ 2129094 h 3008458"/>
              <a:gd name="connsiteX313" fmla="*/ 4676270 w 4807725"/>
              <a:gd name="connsiteY313" fmla="*/ 2220589 h 3008458"/>
              <a:gd name="connsiteX314" fmla="*/ 4683034 w 4807725"/>
              <a:gd name="connsiteY314" fmla="*/ 2292917 h 3008458"/>
              <a:gd name="connsiteX315" fmla="*/ 4679937 w 4807725"/>
              <a:gd name="connsiteY315" fmla="*/ 2351267 h 3008458"/>
              <a:gd name="connsiteX316" fmla="*/ 4674491 w 4807725"/>
              <a:gd name="connsiteY316" fmla="*/ 2453876 h 3008458"/>
              <a:gd name="connsiteX317" fmla="*/ 4593822 w 4807725"/>
              <a:gd name="connsiteY317" fmla="*/ 2635209 h 3008458"/>
              <a:gd name="connsiteX318" fmla="*/ 4439175 w 4807725"/>
              <a:gd name="connsiteY318" fmla="*/ 2731964 h 3008458"/>
              <a:gd name="connsiteX319" fmla="*/ 4018737 w 4807725"/>
              <a:gd name="connsiteY319" fmla="*/ 2821937 h 3008458"/>
              <a:gd name="connsiteX320" fmla="*/ 3537991 w 4807725"/>
              <a:gd name="connsiteY320" fmla="*/ 2869436 h 3008458"/>
              <a:gd name="connsiteX321" fmla="*/ 3038093 w 4807725"/>
              <a:gd name="connsiteY321" fmla="*/ 2905700 h 3008458"/>
              <a:gd name="connsiteX322" fmla="*/ 3008483 w 4807725"/>
              <a:gd name="connsiteY322" fmla="*/ 2907214 h 3008458"/>
              <a:gd name="connsiteX323" fmla="*/ 2674902 w 4807725"/>
              <a:gd name="connsiteY323" fmla="*/ 2904559 h 3008458"/>
              <a:gd name="connsiteX324" fmla="*/ 2911641 w 4807725"/>
              <a:gd name="connsiteY324" fmla="*/ 2898278 h 3008458"/>
              <a:gd name="connsiteX325" fmla="*/ 3412109 w 4807725"/>
              <a:gd name="connsiteY325" fmla="*/ 2863768 h 3008458"/>
              <a:gd name="connsiteX326" fmla="*/ 3906881 w 4807725"/>
              <a:gd name="connsiteY326" fmla="*/ 2811714 h 3008458"/>
              <a:gd name="connsiteX327" fmla="*/ 4350459 w 4807725"/>
              <a:gd name="connsiteY327" fmla="*/ 2745255 h 3008458"/>
              <a:gd name="connsiteX328" fmla="*/ 4551743 w 4807725"/>
              <a:gd name="connsiteY328" fmla="*/ 2648872 h 3008458"/>
              <a:gd name="connsiteX329" fmla="*/ 4646438 w 4807725"/>
              <a:gd name="connsiteY329" fmla="*/ 2462985 h 3008458"/>
              <a:gd name="connsiteX330" fmla="*/ 4661887 w 4807725"/>
              <a:gd name="connsiteY330" fmla="*/ 2271801 h 3008458"/>
              <a:gd name="connsiteX331" fmla="*/ 4695094 w 4807725"/>
              <a:gd name="connsiteY331" fmla="*/ 2120384 h 3008458"/>
              <a:gd name="connsiteX332" fmla="*/ 4694930 w 4807725"/>
              <a:gd name="connsiteY332" fmla="*/ 2124355 h 3008458"/>
              <a:gd name="connsiteX333" fmla="*/ 4697915 w 4807725"/>
              <a:gd name="connsiteY333" fmla="*/ 2287252 h 3008458"/>
              <a:gd name="connsiteX334" fmla="*/ 4697550 w 4807725"/>
              <a:gd name="connsiteY334" fmla="*/ 2293602 h 3008458"/>
              <a:gd name="connsiteX335" fmla="*/ 4690296 w 4807725"/>
              <a:gd name="connsiteY335" fmla="*/ 2216035 h 3008458"/>
              <a:gd name="connsiteX336" fmla="*/ 4690597 w 4807725"/>
              <a:gd name="connsiteY336" fmla="*/ 2176555 h 3008458"/>
              <a:gd name="connsiteX337" fmla="*/ 4693856 w 4807725"/>
              <a:gd name="connsiteY337" fmla="*/ 2131492 h 3008458"/>
              <a:gd name="connsiteX338" fmla="*/ 4699370 w 4807725"/>
              <a:gd name="connsiteY338" fmla="*/ 2017807 h 3008458"/>
              <a:gd name="connsiteX339" fmla="*/ 4704377 w 4807725"/>
              <a:gd name="connsiteY339" fmla="*/ 2037122 h 3008458"/>
              <a:gd name="connsiteX340" fmla="*/ 4695094 w 4807725"/>
              <a:gd name="connsiteY340" fmla="*/ 2120384 h 3008458"/>
              <a:gd name="connsiteX341" fmla="*/ 4707672 w 4807725"/>
              <a:gd name="connsiteY341" fmla="*/ 1990470 h 3008458"/>
              <a:gd name="connsiteX342" fmla="*/ 4729205 w 4807725"/>
              <a:gd name="connsiteY342" fmla="*/ 2082925 h 3008458"/>
              <a:gd name="connsiteX343" fmla="*/ 4737554 w 4807725"/>
              <a:gd name="connsiteY343" fmla="*/ 2184216 h 3008458"/>
              <a:gd name="connsiteX344" fmla="*/ 4719546 w 4807725"/>
              <a:gd name="connsiteY344" fmla="*/ 2323866 h 3008458"/>
              <a:gd name="connsiteX345" fmla="*/ 4724971 w 4807725"/>
              <a:gd name="connsiteY345" fmla="*/ 2179566 h 3008458"/>
              <a:gd name="connsiteX346" fmla="*/ 4713460 w 4807725"/>
              <a:gd name="connsiteY346" fmla="*/ 2073978 h 3008458"/>
              <a:gd name="connsiteX347" fmla="*/ 4704377 w 4807725"/>
              <a:gd name="connsiteY347" fmla="*/ 2037122 h 3008458"/>
              <a:gd name="connsiteX348" fmla="*/ 4705745 w 4807725"/>
              <a:gd name="connsiteY348" fmla="*/ 2024851 h 3008458"/>
              <a:gd name="connsiteX349" fmla="*/ 4687518 w 4807725"/>
              <a:gd name="connsiteY349" fmla="*/ 1968714 h 3008458"/>
              <a:gd name="connsiteX350" fmla="*/ 4692042 w 4807725"/>
              <a:gd name="connsiteY350" fmla="*/ 1987070 h 3008458"/>
              <a:gd name="connsiteX351" fmla="*/ 4691185 w 4807725"/>
              <a:gd name="connsiteY351" fmla="*/ 2099391 h 3008458"/>
              <a:gd name="connsiteX352" fmla="*/ 4690597 w 4807725"/>
              <a:gd name="connsiteY352" fmla="*/ 2176555 h 3008458"/>
              <a:gd name="connsiteX353" fmla="*/ 4685913 w 4807725"/>
              <a:gd name="connsiteY353" fmla="*/ 2241330 h 3008458"/>
              <a:gd name="connsiteX354" fmla="*/ 4681405 w 4807725"/>
              <a:gd name="connsiteY354" fmla="*/ 2158805 h 3008458"/>
              <a:gd name="connsiteX355" fmla="*/ 4687518 w 4807725"/>
              <a:gd name="connsiteY355" fmla="*/ 1968714 h 3008458"/>
              <a:gd name="connsiteX356" fmla="*/ 4701544 w 4807725"/>
              <a:gd name="connsiteY356" fmla="*/ 1964159 h 3008458"/>
              <a:gd name="connsiteX357" fmla="*/ 4699370 w 4807725"/>
              <a:gd name="connsiteY357" fmla="*/ 2017807 h 3008458"/>
              <a:gd name="connsiteX358" fmla="*/ 4692042 w 4807725"/>
              <a:gd name="connsiteY358" fmla="*/ 1987070 h 3008458"/>
              <a:gd name="connsiteX359" fmla="*/ 4692075 w 4807725"/>
              <a:gd name="connsiteY359" fmla="*/ 1982748 h 3008458"/>
              <a:gd name="connsiteX360" fmla="*/ 4691343 w 4807725"/>
              <a:gd name="connsiteY360" fmla="*/ 1967471 h 3008458"/>
              <a:gd name="connsiteX361" fmla="*/ 4694531 w 4807725"/>
              <a:gd name="connsiteY361" fmla="*/ 1966436 h 3008458"/>
              <a:gd name="connsiteX362" fmla="*/ 4701544 w 4807725"/>
              <a:gd name="connsiteY362" fmla="*/ 1964159 h 3008458"/>
              <a:gd name="connsiteX363" fmla="*/ 4690837 w 4807725"/>
              <a:gd name="connsiteY363" fmla="*/ 1956895 h 3008458"/>
              <a:gd name="connsiteX364" fmla="*/ 4691343 w 4807725"/>
              <a:gd name="connsiteY364" fmla="*/ 1967471 h 3008458"/>
              <a:gd name="connsiteX365" fmla="*/ 4687518 w 4807725"/>
              <a:gd name="connsiteY365" fmla="*/ 1968714 h 3008458"/>
              <a:gd name="connsiteX366" fmla="*/ 88178 w 4807725"/>
              <a:gd name="connsiteY366" fmla="*/ 1768755 h 3008458"/>
              <a:gd name="connsiteX367" fmla="*/ 89879 w 4807725"/>
              <a:gd name="connsiteY367" fmla="*/ 1841559 h 3008458"/>
              <a:gd name="connsiteX368" fmla="*/ 84549 w 4807725"/>
              <a:gd name="connsiteY368" fmla="*/ 1927401 h 3008458"/>
              <a:gd name="connsiteX369" fmla="*/ 88343 w 4807725"/>
              <a:gd name="connsiteY369" fmla="*/ 2326940 h 3008458"/>
              <a:gd name="connsiteX370" fmla="*/ 86260 w 4807725"/>
              <a:gd name="connsiteY370" fmla="*/ 2314695 h 3008458"/>
              <a:gd name="connsiteX371" fmla="*/ 85261 w 4807725"/>
              <a:gd name="connsiteY371" fmla="*/ 1834087 h 3008458"/>
              <a:gd name="connsiteX372" fmla="*/ 96701 w 4807725"/>
              <a:gd name="connsiteY372" fmla="*/ 1731671 h 3008458"/>
              <a:gd name="connsiteX373" fmla="*/ 97105 w 4807725"/>
              <a:gd name="connsiteY373" fmla="*/ 1734716 h 3008458"/>
              <a:gd name="connsiteX374" fmla="*/ 99287 w 4807725"/>
              <a:gd name="connsiteY374" fmla="*/ 1829532 h 3008458"/>
              <a:gd name="connsiteX375" fmla="*/ 123427 w 4807725"/>
              <a:gd name="connsiteY375" fmla="*/ 2333655 h 3008458"/>
              <a:gd name="connsiteX376" fmla="*/ 128848 w 4807725"/>
              <a:gd name="connsiteY376" fmla="*/ 2463763 h 3008458"/>
              <a:gd name="connsiteX377" fmla="*/ 139422 w 4807725"/>
              <a:gd name="connsiteY377" fmla="*/ 2547806 h 3008458"/>
              <a:gd name="connsiteX378" fmla="*/ 136422 w 4807725"/>
              <a:gd name="connsiteY378" fmla="*/ 2540813 h 3008458"/>
              <a:gd name="connsiteX379" fmla="*/ 110317 w 4807725"/>
              <a:gd name="connsiteY379" fmla="*/ 2445326 h 3008458"/>
              <a:gd name="connsiteX380" fmla="*/ 101296 w 4807725"/>
              <a:gd name="connsiteY380" fmla="*/ 2302056 h 3008458"/>
              <a:gd name="connsiteX381" fmla="*/ 94705 w 4807725"/>
              <a:gd name="connsiteY381" fmla="*/ 2048216 h 3008458"/>
              <a:gd name="connsiteX382" fmla="*/ 89879 w 4807725"/>
              <a:gd name="connsiteY382" fmla="*/ 1841559 h 3008458"/>
              <a:gd name="connsiteX383" fmla="*/ 94586 w 4807725"/>
              <a:gd name="connsiteY383" fmla="*/ 1625275 h 3008458"/>
              <a:gd name="connsiteX384" fmla="*/ 96944 w 4807725"/>
              <a:gd name="connsiteY384" fmla="*/ 1727746 h 3008458"/>
              <a:gd name="connsiteX385" fmla="*/ 96701 w 4807725"/>
              <a:gd name="connsiteY385" fmla="*/ 1731671 h 3008458"/>
              <a:gd name="connsiteX386" fmla="*/ 95442 w 4807725"/>
              <a:gd name="connsiteY386" fmla="*/ 1722183 h 3008458"/>
              <a:gd name="connsiteX387" fmla="*/ 94136 w 4807725"/>
              <a:gd name="connsiteY387" fmla="*/ 1635340 h 3008458"/>
              <a:gd name="connsiteX388" fmla="*/ 78559 w 4807725"/>
              <a:gd name="connsiteY388" fmla="*/ 1596702 h 3008458"/>
              <a:gd name="connsiteX389" fmla="*/ 77214 w 4807725"/>
              <a:gd name="connsiteY389" fmla="*/ 1666046 h 3008458"/>
              <a:gd name="connsiteX390" fmla="*/ 64543 w 4807725"/>
              <a:gd name="connsiteY390" fmla="*/ 2104551 h 3008458"/>
              <a:gd name="connsiteX391" fmla="*/ 67541 w 4807725"/>
              <a:gd name="connsiteY391" fmla="*/ 2253087 h 3008458"/>
              <a:gd name="connsiteX392" fmla="*/ 57083 w 4807725"/>
              <a:gd name="connsiteY392" fmla="*/ 2136789 h 3008458"/>
              <a:gd name="connsiteX393" fmla="*/ 67033 w 4807725"/>
              <a:gd name="connsiteY393" fmla="*/ 1777949 h 3008458"/>
              <a:gd name="connsiteX394" fmla="*/ 80352 w 4807725"/>
              <a:gd name="connsiteY394" fmla="*/ 1504188 h 3008458"/>
              <a:gd name="connsiteX395" fmla="*/ 82451 w 4807725"/>
              <a:gd name="connsiteY395" fmla="*/ 1534505 h 3008458"/>
              <a:gd name="connsiteX396" fmla="*/ 82269 w 4807725"/>
              <a:gd name="connsiteY396" fmla="*/ 1538354 h 3008458"/>
              <a:gd name="connsiteX397" fmla="*/ 78559 w 4807725"/>
              <a:gd name="connsiteY397" fmla="*/ 1596702 h 3008458"/>
              <a:gd name="connsiteX398" fmla="*/ 89206 w 4807725"/>
              <a:gd name="connsiteY398" fmla="*/ 1391530 h 3008458"/>
              <a:gd name="connsiteX399" fmla="*/ 92854 w 4807725"/>
              <a:gd name="connsiteY399" fmla="*/ 1550014 h 3008458"/>
              <a:gd name="connsiteX400" fmla="*/ 94136 w 4807725"/>
              <a:gd name="connsiteY400" fmla="*/ 1635340 h 3008458"/>
              <a:gd name="connsiteX401" fmla="*/ 88178 w 4807725"/>
              <a:gd name="connsiteY401" fmla="*/ 1768755 h 3008458"/>
              <a:gd name="connsiteX402" fmla="*/ 82838 w 4807725"/>
              <a:gd name="connsiteY402" fmla="*/ 1540108 h 3008458"/>
              <a:gd name="connsiteX403" fmla="*/ 82451 w 4807725"/>
              <a:gd name="connsiteY403" fmla="*/ 1534505 h 3008458"/>
              <a:gd name="connsiteX404" fmla="*/ 108249 w 4807725"/>
              <a:gd name="connsiteY404" fmla="*/ 1325701 h 3008458"/>
              <a:gd name="connsiteX405" fmla="*/ 108871 w 4807725"/>
              <a:gd name="connsiteY405" fmla="*/ 1518808 h 3008458"/>
              <a:gd name="connsiteX406" fmla="*/ 180244 w 4807725"/>
              <a:gd name="connsiteY406" fmla="*/ 2222123 h 3008458"/>
              <a:gd name="connsiteX407" fmla="*/ 234571 w 4807725"/>
              <a:gd name="connsiteY407" fmla="*/ 2437192 h 3008458"/>
              <a:gd name="connsiteX408" fmla="*/ 279785 w 4807725"/>
              <a:gd name="connsiteY408" fmla="*/ 2624193 h 3008458"/>
              <a:gd name="connsiteX409" fmla="*/ 353051 w 4807725"/>
              <a:gd name="connsiteY409" fmla="*/ 2802085 h 3008458"/>
              <a:gd name="connsiteX410" fmla="*/ 534328 w 4807725"/>
              <a:gd name="connsiteY410" fmla="*/ 2882851 h 3008458"/>
              <a:gd name="connsiteX411" fmla="*/ 753483 w 4807725"/>
              <a:gd name="connsiteY411" fmla="*/ 2889261 h 3008458"/>
              <a:gd name="connsiteX412" fmla="*/ 1019274 w 4807725"/>
              <a:gd name="connsiteY412" fmla="*/ 2896043 h 3008458"/>
              <a:gd name="connsiteX413" fmla="*/ 1546300 w 4807725"/>
              <a:gd name="connsiteY413" fmla="*/ 2895573 h 3008458"/>
              <a:gd name="connsiteX414" fmla="*/ 1536305 w 4807725"/>
              <a:gd name="connsiteY414" fmla="*/ 2906575 h 3008458"/>
              <a:gd name="connsiteX415" fmla="*/ 1536461 w 4807725"/>
              <a:gd name="connsiteY415" fmla="*/ 2908825 h 3008458"/>
              <a:gd name="connsiteX416" fmla="*/ 1481320 w 4807725"/>
              <a:gd name="connsiteY416" fmla="*/ 2902128 h 3008458"/>
              <a:gd name="connsiteX417" fmla="*/ 1273207 w 4807725"/>
              <a:gd name="connsiteY417" fmla="*/ 2919281 h 3008458"/>
              <a:gd name="connsiteX418" fmla="*/ 1269180 w 4807725"/>
              <a:gd name="connsiteY418" fmla="*/ 2919509 h 3008458"/>
              <a:gd name="connsiteX419" fmla="*/ 855869 w 4807725"/>
              <a:gd name="connsiteY419" fmla="*/ 2918073 h 3008458"/>
              <a:gd name="connsiteX420" fmla="*/ 737570 w 4807725"/>
              <a:gd name="connsiteY420" fmla="*/ 2911882 h 3008458"/>
              <a:gd name="connsiteX421" fmla="*/ 639506 w 4807725"/>
              <a:gd name="connsiteY421" fmla="*/ 2915582 h 3008458"/>
              <a:gd name="connsiteX422" fmla="*/ 612445 w 4807725"/>
              <a:gd name="connsiteY422" fmla="*/ 2914669 h 3008458"/>
              <a:gd name="connsiteX423" fmla="*/ 427029 w 4807725"/>
              <a:gd name="connsiteY423" fmla="*/ 2886662 h 3008458"/>
              <a:gd name="connsiteX424" fmla="*/ 252088 w 4807725"/>
              <a:gd name="connsiteY424" fmla="*/ 2586644 h 3008458"/>
              <a:gd name="connsiteX425" fmla="*/ 123903 w 4807725"/>
              <a:gd name="connsiteY425" fmla="*/ 1936682 h 3008458"/>
              <a:gd name="connsiteX426" fmla="*/ 97105 w 4807725"/>
              <a:gd name="connsiteY426" fmla="*/ 1734716 h 3008458"/>
              <a:gd name="connsiteX427" fmla="*/ 96944 w 4807725"/>
              <a:gd name="connsiteY427" fmla="*/ 1727746 h 3008458"/>
              <a:gd name="connsiteX428" fmla="*/ 99171 w 4807725"/>
              <a:gd name="connsiteY428" fmla="*/ 1691884 h 3008458"/>
              <a:gd name="connsiteX429" fmla="*/ 106690 w 4807725"/>
              <a:gd name="connsiteY429" fmla="*/ 1470308 h 3008458"/>
              <a:gd name="connsiteX430" fmla="*/ 103539 w 4807725"/>
              <a:gd name="connsiteY430" fmla="*/ 1424789 h 3008458"/>
              <a:gd name="connsiteX431" fmla="*/ 107757 w 4807725"/>
              <a:gd name="connsiteY431" fmla="*/ 1330336 h 3008458"/>
              <a:gd name="connsiteX432" fmla="*/ 98656 w 4807725"/>
              <a:gd name="connsiteY432" fmla="*/ 1267073 h 3008458"/>
              <a:gd name="connsiteX433" fmla="*/ 97763 w 4807725"/>
              <a:gd name="connsiteY433" fmla="*/ 1341338 h 3008458"/>
              <a:gd name="connsiteX434" fmla="*/ 103539 w 4807725"/>
              <a:gd name="connsiteY434" fmla="*/ 1424789 h 3008458"/>
              <a:gd name="connsiteX435" fmla="*/ 96509 w 4807725"/>
              <a:gd name="connsiteY435" fmla="*/ 1582211 h 3008458"/>
              <a:gd name="connsiteX436" fmla="*/ 94586 w 4807725"/>
              <a:gd name="connsiteY436" fmla="*/ 1625275 h 3008458"/>
              <a:gd name="connsiteX437" fmla="*/ 92854 w 4807725"/>
              <a:gd name="connsiteY437" fmla="*/ 1550014 h 3008458"/>
              <a:gd name="connsiteX438" fmla="*/ 91961 w 4807725"/>
              <a:gd name="connsiteY438" fmla="*/ 1490604 h 3008458"/>
              <a:gd name="connsiteX439" fmla="*/ 98952 w 4807725"/>
              <a:gd name="connsiteY439" fmla="*/ 1252917 h 3008458"/>
              <a:gd name="connsiteX440" fmla="*/ 98999 w 4807725"/>
              <a:gd name="connsiteY440" fmla="*/ 1255610 h 3008458"/>
              <a:gd name="connsiteX441" fmla="*/ 98656 w 4807725"/>
              <a:gd name="connsiteY441" fmla="*/ 1267073 h 3008458"/>
              <a:gd name="connsiteX442" fmla="*/ 98814 w 4807725"/>
              <a:gd name="connsiteY442" fmla="*/ 1253913 h 3008458"/>
              <a:gd name="connsiteX443" fmla="*/ 96105 w 4807725"/>
              <a:gd name="connsiteY443" fmla="*/ 1092651 h 3008458"/>
              <a:gd name="connsiteX444" fmla="*/ 98877 w 4807725"/>
              <a:gd name="connsiteY444" fmla="*/ 1248713 h 3008458"/>
              <a:gd name="connsiteX445" fmla="*/ 98814 w 4807725"/>
              <a:gd name="connsiteY445" fmla="*/ 1253913 h 3008458"/>
              <a:gd name="connsiteX446" fmla="*/ 94087 w 4807725"/>
              <a:gd name="connsiteY446" fmla="*/ 1288233 h 3008458"/>
              <a:gd name="connsiteX447" fmla="*/ 89206 w 4807725"/>
              <a:gd name="connsiteY447" fmla="*/ 1391530 h 3008458"/>
              <a:gd name="connsiteX448" fmla="*/ 87901 w 4807725"/>
              <a:gd name="connsiteY448" fmla="*/ 1334843 h 3008458"/>
              <a:gd name="connsiteX449" fmla="*/ 85716 w 4807725"/>
              <a:gd name="connsiteY449" fmla="*/ 1311508 h 3008458"/>
              <a:gd name="connsiteX450" fmla="*/ 90241 w 4807725"/>
              <a:gd name="connsiteY450" fmla="*/ 1180883 h 3008458"/>
              <a:gd name="connsiteX451" fmla="*/ 4705768 w 4807725"/>
              <a:gd name="connsiteY451" fmla="*/ 1074866 h 3008458"/>
              <a:gd name="connsiteX452" fmla="*/ 4725820 w 4807725"/>
              <a:gd name="connsiteY452" fmla="*/ 1227121 h 3008458"/>
              <a:gd name="connsiteX453" fmla="*/ 4728681 w 4807725"/>
              <a:gd name="connsiteY453" fmla="*/ 1251224 h 3008458"/>
              <a:gd name="connsiteX454" fmla="*/ 4733155 w 4807725"/>
              <a:gd name="connsiteY454" fmla="*/ 1488477 h 3008458"/>
              <a:gd name="connsiteX455" fmla="*/ 4743019 w 4807725"/>
              <a:gd name="connsiteY455" fmla="*/ 2293817 h 3008458"/>
              <a:gd name="connsiteX456" fmla="*/ 4734553 w 4807725"/>
              <a:gd name="connsiteY456" fmla="*/ 2338544 h 3008458"/>
              <a:gd name="connsiteX457" fmla="*/ 4735479 w 4807725"/>
              <a:gd name="connsiteY457" fmla="*/ 2330566 h 3008458"/>
              <a:gd name="connsiteX458" fmla="*/ 4739344 w 4807725"/>
              <a:gd name="connsiteY458" fmla="*/ 2205927 h 3008458"/>
              <a:gd name="connsiteX459" fmla="*/ 4737554 w 4807725"/>
              <a:gd name="connsiteY459" fmla="*/ 2184216 h 3008458"/>
              <a:gd name="connsiteX460" fmla="*/ 4742808 w 4807725"/>
              <a:gd name="connsiteY460" fmla="*/ 2143473 h 3008458"/>
              <a:gd name="connsiteX461" fmla="*/ 4724921 w 4807725"/>
              <a:gd name="connsiteY461" fmla="*/ 1679499 h 3008458"/>
              <a:gd name="connsiteX462" fmla="*/ 4721720 w 4807725"/>
              <a:gd name="connsiteY462" fmla="*/ 1641905 h 3008458"/>
              <a:gd name="connsiteX463" fmla="*/ 4723285 w 4807725"/>
              <a:gd name="connsiteY463" fmla="*/ 1559555 h 3008458"/>
              <a:gd name="connsiteX464" fmla="*/ 4713662 w 4807725"/>
              <a:gd name="connsiteY464" fmla="*/ 1330697 h 3008458"/>
              <a:gd name="connsiteX465" fmla="*/ 4705610 w 4807725"/>
              <a:gd name="connsiteY465" fmla="*/ 1266544 h 3008458"/>
              <a:gd name="connsiteX466" fmla="*/ 112331 w 4807725"/>
              <a:gd name="connsiteY466" fmla="*/ 1069237 h 3008458"/>
              <a:gd name="connsiteX467" fmla="*/ 110345 w 4807725"/>
              <a:gd name="connsiteY467" fmla="*/ 1170208 h 3008458"/>
              <a:gd name="connsiteX468" fmla="*/ 98952 w 4807725"/>
              <a:gd name="connsiteY468" fmla="*/ 1252917 h 3008458"/>
              <a:gd name="connsiteX469" fmla="*/ 98877 w 4807725"/>
              <a:gd name="connsiteY469" fmla="*/ 1248713 h 3008458"/>
              <a:gd name="connsiteX470" fmla="*/ 99355 w 4807725"/>
              <a:gd name="connsiteY470" fmla="*/ 1208952 h 3008458"/>
              <a:gd name="connsiteX471" fmla="*/ 109011 w 4807725"/>
              <a:gd name="connsiteY471" fmla="*/ 1089462 h 3008458"/>
              <a:gd name="connsiteX472" fmla="*/ 4724962 w 4807725"/>
              <a:gd name="connsiteY472" fmla="*/ 1063035 h 3008458"/>
              <a:gd name="connsiteX473" fmla="*/ 4784348 w 4807725"/>
              <a:gd name="connsiteY473" fmla="*/ 1502882 h 3008458"/>
              <a:gd name="connsiteX474" fmla="*/ 4785347 w 4807725"/>
              <a:gd name="connsiteY474" fmla="*/ 1983490 h 3008458"/>
              <a:gd name="connsiteX475" fmla="*/ 4804930 w 4807725"/>
              <a:gd name="connsiteY475" fmla="*/ 2473579 h 3008458"/>
              <a:gd name="connsiteX476" fmla="*/ 4671645 w 4807725"/>
              <a:gd name="connsiteY476" fmla="*/ 2827135 h 3008458"/>
              <a:gd name="connsiteX477" fmla="*/ 4442739 w 4807725"/>
              <a:gd name="connsiteY477" fmla="*/ 2914550 h 3008458"/>
              <a:gd name="connsiteX478" fmla="*/ 4396877 w 4807725"/>
              <a:gd name="connsiteY478" fmla="*/ 2921907 h 3008458"/>
              <a:gd name="connsiteX479" fmla="*/ 4459495 w 4807725"/>
              <a:gd name="connsiteY479" fmla="*/ 2896020 h 3008458"/>
              <a:gd name="connsiteX480" fmla="*/ 4463840 w 4807725"/>
              <a:gd name="connsiteY480" fmla="*/ 2893335 h 3008458"/>
              <a:gd name="connsiteX481" fmla="*/ 4475275 w 4807725"/>
              <a:gd name="connsiteY481" fmla="*/ 2890896 h 3008458"/>
              <a:gd name="connsiteX482" fmla="*/ 4643592 w 4807725"/>
              <a:gd name="connsiteY482" fmla="*/ 2836244 h 3008458"/>
              <a:gd name="connsiteX483" fmla="*/ 4751958 w 4807725"/>
              <a:gd name="connsiteY483" fmla="*/ 2692460 h 3008458"/>
              <a:gd name="connsiteX484" fmla="*/ 4779012 w 4807725"/>
              <a:gd name="connsiteY484" fmla="*/ 2202743 h 3008458"/>
              <a:gd name="connsiteX485" fmla="*/ 4759429 w 4807725"/>
              <a:gd name="connsiteY485" fmla="*/ 1712655 h 3008458"/>
              <a:gd name="connsiteX486" fmla="*/ 4754853 w 4807725"/>
              <a:gd name="connsiteY486" fmla="*/ 1471735 h 3008458"/>
              <a:gd name="connsiteX487" fmla="*/ 4728681 w 4807725"/>
              <a:gd name="connsiteY487" fmla="*/ 1251224 h 3008458"/>
              <a:gd name="connsiteX488" fmla="*/ 4725267 w 4807725"/>
              <a:gd name="connsiteY488" fmla="*/ 1070222 h 3008458"/>
              <a:gd name="connsiteX489" fmla="*/ 22227 w 4807725"/>
              <a:gd name="connsiteY489" fmla="*/ 862102 h 3008458"/>
              <a:gd name="connsiteX490" fmla="*/ 28118 w 4807725"/>
              <a:gd name="connsiteY490" fmla="*/ 904092 h 3008458"/>
              <a:gd name="connsiteX491" fmla="*/ 21532 w 4807725"/>
              <a:gd name="connsiteY491" fmla="*/ 1017026 h 3008458"/>
              <a:gd name="connsiteX492" fmla="*/ 27088 w 4807725"/>
              <a:gd name="connsiteY492" fmla="*/ 1511668 h 3008458"/>
              <a:gd name="connsiteX493" fmla="*/ 71167 w 4807725"/>
              <a:gd name="connsiteY493" fmla="*/ 2459221 h 3008458"/>
              <a:gd name="connsiteX494" fmla="*/ 71940 w 4807725"/>
              <a:gd name="connsiteY494" fmla="*/ 2462972 h 3008458"/>
              <a:gd name="connsiteX495" fmla="*/ 85922 w 4807725"/>
              <a:gd name="connsiteY495" fmla="*/ 2599831 h 3008458"/>
              <a:gd name="connsiteX496" fmla="*/ 84126 w 4807725"/>
              <a:gd name="connsiteY496" fmla="*/ 2594639 h 3008458"/>
              <a:gd name="connsiteX497" fmla="*/ 17551 w 4807725"/>
              <a:gd name="connsiteY497" fmla="*/ 2150837 h 3008458"/>
              <a:gd name="connsiteX498" fmla="*/ 16552 w 4807725"/>
              <a:gd name="connsiteY498" fmla="*/ 1670229 h 3008458"/>
              <a:gd name="connsiteX499" fmla="*/ 15552 w 4807725"/>
              <a:gd name="connsiteY499" fmla="*/ 1189621 h 3008458"/>
              <a:gd name="connsiteX500" fmla="*/ 17331 w 4807725"/>
              <a:gd name="connsiteY500" fmla="*/ 956334 h 3008458"/>
              <a:gd name="connsiteX501" fmla="*/ 39026 w 4807725"/>
              <a:gd name="connsiteY501" fmla="*/ 817079 h 3008458"/>
              <a:gd name="connsiteX502" fmla="*/ 41538 w 4807725"/>
              <a:gd name="connsiteY502" fmla="*/ 839876 h 3008458"/>
              <a:gd name="connsiteX503" fmla="*/ 85716 w 4807725"/>
              <a:gd name="connsiteY503" fmla="*/ 1311508 h 3008458"/>
              <a:gd name="connsiteX504" fmla="*/ 82019 w 4807725"/>
              <a:gd name="connsiteY504" fmla="*/ 1418202 h 3008458"/>
              <a:gd name="connsiteX505" fmla="*/ 80352 w 4807725"/>
              <a:gd name="connsiteY505" fmla="*/ 1504188 h 3008458"/>
              <a:gd name="connsiteX506" fmla="*/ 66034 w 4807725"/>
              <a:gd name="connsiteY506" fmla="*/ 1297341 h 3008458"/>
              <a:gd name="connsiteX507" fmla="*/ 49229 w 4807725"/>
              <a:gd name="connsiteY507" fmla="*/ 1054574 h 3008458"/>
              <a:gd name="connsiteX508" fmla="*/ 31535 w 4807725"/>
              <a:gd name="connsiteY508" fmla="*/ 928451 h 3008458"/>
              <a:gd name="connsiteX509" fmla="*/ 28118 w 4807725"/>
              <a:gd name="connsiteY509" fmla="*/ 904092 h 3008458"/>
              <a:gd name="connsiteX510" fmla="*/ 28909 w 4807725"/>
              <a:gd name="connsiteY510" fmla="*/ 890519 h 3008458"/>
              <a:gd name="connsiteX511" fmla="*/ 130739 w 4807725"/>
              <a:gd name="connsiteY511" fmla="*/ 762960 h 3008458"/>
              <a:gd name="connsiteX512" fmla="*/ 134811 w 4807725"/>
              <a:gd name="connsiteY512" fmla="*/ 840619 h 3008458"/>
              <a:gd name="connsiteX513" fmla="*/ 133513 w 4807725"/>
              <a:gd name="connsiteY513" fmla="*/ 1087324 h 3008458"/>
              <a:gd name="connsiteX514" fmla="*/ 108249 w 4807725"/>
              <a:gd name="connsiteY514" fmla="*/ 1325701 h 3008458"/>
              <a:gd name="connsiteX515" fmla="*/ 108113 w 4807725"/>
              <a:gd name="connsiteY515" fmla="*/ 1283678 h 3008458"/>
              <a:gd name="connsiteX516" fmla="*/ 110345 w 4807725"/>
              <a:gd name="connsiteY516" fmla="*/ 1170208 h 3008458"/>
              <a:gd name="connsiteX517" fmla="*/ 111984 w 4807725"/>
              <a:gd name="connsiteY517" fmla="*/ 1158310 h 3008458"/>
              <a:gd name="connsiteX518" fmla="*/ 119362 w 4807725"/>
              <a:gd name="connsiteY518" fmla="*/ 1031803 h 3008458"/>
              <a:gd name="connsiteX519" fmla="*/ 119305 w 4807725"/>
              <a:gd name="connsiteY519" fmla="*/ 1026755 h 3008458"/>
              <a:gd name="connsiteX520" fmla="*/ 129187 w 4807725"/>
              <a:gd name="connsiteY520" fmla="*/ 966557 h 3008458"/>
              <a:gd name="connsiteX521" fmla="*/ 130432 w 4807725"/>
              <a:gd name="connsiteY521" fmla="*/ 803256 h 3008458"/>
              <a:gd name="connsiteX522" fmla="*/ 112063 w 4807725"/>
              <a:gd name="connsiteY522" fmla="*/ 700055 h 3008458"/>
              <a:gd name="connsiteX523" fmla="*/ 116583 w 4807725"/>
              <a:gd name="connsiteY523" fmla="*/ 784481 h 3008458"/>
              <a:gd name="connsiteX524" fmla="*/ 117973 w 4807725"/>
              <a:gd name="connsiteY524" fmla="*/ 908142 h 3008458"/>
              <a:gd name="connsiteX525" fmla="*/ 119305 w 4807725"/>
              <a:gd name="connsiteY525" fmla="*/ 1026755 h 3008458"/>
              <a:gd name="connsiteX526" fmla="*/ 112331 w 4807725"/>
              <a:gd name="connsiteY526" fmla="*/ 1069237 h 3008458"/>
              <a:gd name="connsiteX527" fmla="*/ 112873 w 4807725"/>
              <a:gd name="connsiteY527" fmla="*/ 1041666 h 3008458"/>
              <a:gd name="connsiteX528" fmla="*/ 108469 w 4807725"/>
              <a:gd name="connsiteY528" fmla="*/ 859210 h 3008458"/>
              <a:gd name="connsiteX529" fmla="*/ 109214 w 4807725"/>
              <a:gd name="connsiteY529" fmla="*/ 833416 h 3008458"/>
              <a:gd name="connsiteX530" fmla="*/ 112382 w 4807725"/>
              <a:gd name="connsiteY530" fmla="*/ 723790 h 3008458"/>
              <a:gd name="connsiteX531" fmla="*/ 111436 w 4807725"/>
              <a:gd name="connsiteY531" fmla="*/ 653496 h 3008458"/>
              <a:gd name="connsiteX532" fmla="*/ 112063 w 4807725"/>
              <a:gd name="connsiteY532" fmla="*/ 700055 h 3008458"/>
              <a:gd name="connsiteX533" fmla="*/ 110782 w 4807725"/>
              <a:gd name="connsiteY533" fmla="*/ 676134 h 3008458"/>
              <a:gd name="connsiteX534" fmla="*/ 125614 w 4807725"/>
              <a:gd name="connsiteY534" fmla="*/ 582255 h 3008458"/>
              <a:gd name="connsiteX535" fmla="*/ 131677 w 4807725"/>
              <a:gd name="connsiteY535" fmla="*/ 639955 h 3008458"/>
              <a:gd name="connsiteX536" fmla="*/ 130739 w 4807725"/>
              <a:gd name="connsiteY536" fmla="*/ 762960 h 3008458"/>
              <a:gd name="connsiteX537" fmla="*/ 123614 w 4807725"/>
              <a:gd name="connsiteY537" fmla="*/ 627059 h 3008458"/>
              <a:gd name="connsiteX538" fmla="*/ 107315 w 4807725"/>
              <a:gd name="connsiteY538" fmla="*/ 508343 h 3008458"/>
              <a:gd name="connsiteX539" fmla="*/ 113449 w 4807725"/>
              <a:gd name="connsiteY539" fmla="*/ 583818 h 3008458"/>
              <a:gd name="connsiteX540" fmla="*/ 111436 w 4807725"/>
              <a:gd name="connsiteY540" fmla="*/ 653496 h 3008458"/>
              <a:gd name="connsiteX541" fmla="*/ 111219 w 4807725"/>
              <a:gd name="connsiteY541" fmla="*/ 637386 h 3008458"/>
              <a:gd name="connsiteX542" fmla="*/ 106178 w 4807725"/>
              <a:gd name="connsiteY542" fmla="*/ 543515 h 3008458"/>
              <a:gd name="connsiteX543" fmla="*/ 105352 w 4807725"/>
              <a:gd name="connsiteY543" fmla="*/ 539578 h 3008458"/>
              <a:gd name="connsiteX544" fmla="*/ 105598 w 4807725"/>
              <a:gd name="connsiteY544" fmla="*/ 451138 h 3008458"/>
              <a:gd name="connsiteX545" fmla="*/ 109894 w 4807725"/>
              <a:gd name="connsiteY545" fmla="*/ 467295 h 3008458"/>
              <a:gd name="connsiteX546" fmla="*/ 107315 w 4807725"/>
              <a:gd name="connsiteY546" fmla="*/ 508343 h 3008458"/>
              <a:gd name="connsiteX547" fmla="*/ 104389 w 4807725"/>
              <a:gd name="connsiteY547" fmla="*/ 472344 h 3008458"/>
              <a:gd name="connsiteX548" fmla="*/ 85934 w 4807725"/>
              <a:gd name="connsiteY548" fmla="*/ 447979 h 3008458"/>
              <a:gd name="connsiteX549" fmla="*/ 86278 w 4807725"/>
              <a:gd name="connsiteY549" fmla="*/ 448651 h 3008458"/>
              <a:gd name="connsiteX550" fmla="*/ 105352 w 4807725"/>
              <a:gd name="connsiteY550" fmla="*/ 539578 h 3008458"/>
              <a:gd name="connsiteX551" fmla="*/ 104336 w 4807725"/>
              <a:gd name="connsiteY551" fmla="*/ 555749 h 3008458"/>
              <a:gd name="connsiteX552" fmla="*/ 110460 w 4807725"/>
              <a:gd name="connsiteY552" fmla="*/ 670115 h 3008458"/>
              <a:gd name="connsiteX553" fmla="*/ 110782 w 4807725"/>
              <a:gd name="connsiteY553" fmla="*/ 676134 h 3008458"/>
              <a:gd name="connsiteX554" fmla="*/ 110282 w 4807725"/>
              <a:gd name="connsiteY554" fmla="*/ 693444 h 3008458"/>
              <a:gd name="connsiteX555" fmla="*/ 107114 w 4807725"/>
              <a:gd name="connsiteY555" fmla="*/ 803070 h 3008458"/>
              <a:gd name="connsiteX556" fmla="*/ 108469 w 4807725"/>
              <a:gd name="connsiteY556" fmla="*/ 859210 h 3008458"/>
              <a:gd name="connsiteX557" fmla="*/ 106046 w 4807725"/>
              <a:gd name="connsiteY557" fmla="*/ 943042 h 3008458"/>
              <a:gd name="connsiteX558" fmla="*/ 96105 w 4807725"/>
              <a:gd name="connsiteY558" fmla="*/ 1092651 h 3008458"/>
              <a:gd name="connsiteX559" fmla="*/ 94512 w 4807725"/>
              <a:gd name="connsiteY559" fmla="*/ 1003025 h 3008458"/>
              <a:gd name="connsiteX560" fmla="*/ 93443 w 4807725"/>
              <a:gd name="connsiteY560" fmla="*/ 760967 h 3008458"/>
              <a:gd name="connsiteX561" fmla="*/ 85752 w 4807725"/>
              <a:gd name="connsiteY561" fmla="*/ 546269 h 3008458"/>
              <a:gd name="connsiteX562" fmla="*/ 48147 w 4807725"/>
              <a:gd name="connsiteY562" fmla="*/ 374135 h 3008458"/>
              <a:gd name="connsiteX563" fmla="*/ 53687 w 4807725"/>
              <a:gd name="connsiteY563" fmla="*/ 384962 h 3008458"/>
              <a:gd name="connsiteX564" fmla="*/ 43985 w 4807725"/>
              <a:gd name="connsiteY564" fmla="*/ 413903 h 3008458"/>
              <a:gd name="connsiteX565" fmla="*/ 34203 w 4807725"/>
              <a:gd name="connsiteY565" fmla="*/ 578521 h 3008458"/>
              <a:gd name="connsiteX566" fmla="*/ 46807 w 4807725"/>
              <a:gd name="connsiteY566" fmla="*/ 760596 h 3008458"/>
              <a:gd name="connsiteX567" fmla="*/ 39026 w 4807725"/>
              <a:gd name="connsiteY567" fmla="*/ 817079 h 3008458"/>
              <a:gd name="connsiteX568" fmla="*/ 19039 w 4807725"/>
              <a:gd name="connsiteY568" fmla="*/ 635697 h 3008458"/>
              <a:gd name="connsiteX569" fmla="*/ 19032 w 4807725"/>
              <a:gd name="connsiteY569" fmla="*/ 628049 h 3008458"/>
              <a:gd name="connsiteX570" fmla="*/ 17640 w 4807725"/>
              <a:gd name="connsiteY570" fmla="*/ 533478 h 3008458"/>
              <a:gd name="connsiteX571" fmla="*/ 21420 w 4807725"/>
              <a:gd name="connsiteY571" fmla="*/ 491168 h 3008458"/>
              <a:gd name="connsiteX572" fmla="*/ 30143 w 4807725"/>
              <a:gd name="connsiteY572" fmla="*/ 428610 h 3008458"/>
              <a:gd name="connsiteX573" fmla="*/ 47874 w 4807725"/>
              <a:gd name="connsiteY573" fmla="*/ 360796 h 3008458"/>
              <a:gd name="connsiteX574" fmla="*/ 52254 w 4807725"/>
              <a:gd name="connsiteY574" fmla="*/ 361709 h 3008458"/>
              <a:gd name="connsiteX575" fmla="*/ 48147 w 4807725"/>
              <a:gd name="connsiteY575" fmla="*/ 374135 h 3008458"/>
              <a:gd name="connsiteX576" fmla="*/ 45614 w 4807725"/>
              <a:gd name="connsiteY576" fmla="*/ 369186 h 3008458"/>
              <a:gd name="connsiteX577" fmla="*/ 59870 w 4807725"/>
              <a:gd name="connsiteY577" fmla="*/ 347174 h 3008458"/>
              <a:gd name="connsiteX578" fmla="*/ 68592 w 4807725"/>
              <a:gd name="connsiteY578" fmla="*/ 350160 h 3008458"/>
              <a:gd name="connsiteX579" fmla="*/ 90298 w 4807725"/>
              <a:gd name="connsiteY579" fmla="*/ 402896 h 3008458"/>
              <a:gd name="connsiteX580" fmla="*/ 85939 w 4807725"/>
              <a:gd name="connsiteY580" fmla="*/ 445368 h 3008458"/>
              <a:gd name="connsiteX581" fmla="*/ 85934 w 4807725"/>
              <a:gd name="connsiteY581" fmla="*/ 447979 h 3008458"/>
              <a:gd name="connsiteX582" fmla="*/ 53687 w 4807725"/>
              <a:gd name="connsiteY582" fmla="*/ 384962 h 3008458"/>
              <a:gd name="connsiteX583" fmla="*/ 59123 w 4807725"/>
              <a:gd name="connsiteY583" fmla="*/ 368748 h 3008458"/>
              <a:gd name="connsiteX584" fmla="*/ 55091 w 4807725"/>
              <a:gd name="connsiteY584" fmla="*/ 362300 h 3008458"/>
              <a:gd name="connsiteX585" fmla="*/ 52254 w 4807725"/>
              <a:gd name="connsiteY585" fmla="*/ 361709 h 3008458"/>
              <a:gd name="connsiteX586" fmla="*/ 54565 w 4807725"/>
              <a:gd name="connsiteY586" fmla="*/ 354714 h 3008458"/>
              <a:gd name="connsiteX587" fmla="*/ 59870 w 4807725"/>
              <a:gd name="connsiteY587" fmla="*/ 347174 h 3008458"/>
              <a:gd name="connsiteX588" fmla="*/ 134089 w 4807725"/>
              <a:gd name="connsiteY588" fmla="*/ 323579 h 3008458"/>
              <a:gd name="connsiteX589" fmla="*/ 133456 w 4807725"/>
              <a:gd name="connsiteY589" fmla="*/ 406668 h 3008458"/>
              <a:gd name="connsiteX590" fmla="*/ 125614 w 4807725"/>
              <a:gd name="connsiteY590" fmla="*/ 582255 h 3008458"/>
              <a:gd name="connsiteX591" fmla="*/ 115914 w 4807725"/>
              <a:gd name="connsiteY591" fmla="*/ 489934 h 3008458"/>
              <a:gd name="connsiteX592" fmla="*/ 109894 w 4807725"/>
              <a:gd name="connsiteY592" fmla="*/ 467295 h 3008458"/>
              <a:gd name="connsiteX593" fmla="*/ 110307 w 4807725"/>
              <a:gd name="connsiteY593" fmla="*/ 460726 h 3008458"/>
              <a:gd name="connsiteX594" fmla="*/ 108055 w 4807725"/>
              <a:gd name="connsiteY594" fmla="*/ 415365 h 3008458"/>
              <a:gd name="connsiteX595" fmla="*/ 119785 w 4807725"/>
              <a:gd name="connsiteY595" fmla="*/ 364565 h 3008458"/>
              <a:gd name="connsiteX596" fmla="*/ 127388 w 4807725"/>
              <a:gd name="connsiteY596" fmla="*/ 259234 h 3008458"/>
              <a:gd name="connsiteX597" fmla="*/ 122820 w 4807725"/>
              <a:gd name="connsiteY597" fmla="*/ 272435 h 3008458"/>
              <a:gd name="connsiteX598" fmla="*/ 105759 w 4807725"/>
              <a:gd name="connsiteY598" fmla="*/ 369119 h 3008458"/>
              <a:gd name="connsiteX599" fmla="*/ 108055 w 4807725"/>
              <a:gd name="connsiteY599" fmla="*/ 415365 h 3008458"/>
              <a:gd name="connsiteX600" fmla="*/ 107501 w 4807725"/>
              <a:gd name="connsiteY600" fmla="*/ 417762 h 3008458"/>
              <a:gd name="connsiteX601" fmla="*/ 105598 w 4807725"/>
              <a:gd name="connsiteY601" fmla="*/ 451138 h 3008458"/>
              <a:gd name="connsiteX602" fmla="*/ 97283 w 4807725"/>
              <a:gd name="connsiteY602" fmla="*/ 419868 h 3008458"/>
              <a:gd name="connsiteX603" fmla="*/ 90298 w 4807725"/>
              <a:gd name="connsiteY603" fmla="*/ 402896 h 3008458"/>
              <a:gd name="connsiteX604" fmla="*/ 96645 w 4807725"/>
              <a:gd name="connsiteY604" fmla="*/ 341051 h 3008458"/>
              <a:gd name="connsiteX605" fmla="*/ 125599 w 4807725"/>
              <a:gd name="connsiteY605" fmla="*/ 261594 h 3008458"/>
              <a:gd name="connsiteX606" fmla="*/ 4364100 w 4807725"/>
              <a:gd name="connsiteY606" fmla="*/ 192225 h 3008458"/>
              <a:gd name="connsiteX607" fmla="*/ 4453473 w 4807725"/>
              <a:gd name="connsiteY607" fmla="*/ 245089 h 3008458"/>
              <a:gd name="connsiteX608" fmla="*/ 4525047 w 4807725"/>
              <a:gd name="connsiteY608" fmla="*/ 320023 h 3008458"/>
              <a:gd name="connsiteX609" fmla="*/ 4569090 w 4807725"/>
              <a:gd name="connsiteY609" fmla="*/ 387754 h 3008458"/>
              <a:gd name="connsiteX610" fmla="*/ 4606261 w 4807725"/>
              <a:gd name="connsiteY610" fmla="*/ 466120 h 3008458"/>
              <a:gd name="connsiteX611" fmla="*/ 4622395 w 4807725"/>
              <a:gd name="connsiteY611" fmla="*/ 504839 h 3008458"/>
              <a:gd name="connsiteX612" fmla="*/ 4663641 w 4807725"/>
              <a:gd name="connsiteY612" fmla="*/ 665538 h 3008458"/>
              <a:gd name="connsiteX613" fmla="*/ 4691740 w 4807725"/>
              <a:gd name="connsiteY613" fmla="*/ 841611 h 3008458"/>
              <a:gd name="connsiteX614" fmla="*/ 4696749 w 4807725"/>
              <a:gd name="connsiteY614" fmla="*/ 874034 h 3008458"/>
              <a:gd name="connsiteX615" fmla="*/ 4705811 w 4807725"/>
              <a:gd name="connsiteY615" fmla="*/ 1022240 h 3008458"/>
              <a:gd name="connsiteX616" fmla="*/ 4705768 w 4807725"/>
              <a:gd name="connsiteY616" fmla="*/ 1074866 h 3008458"/>
              <a:gd name="connsiteX617" fmla="*/ 4699368 w 4807725"/>
              <a:gd name="connsiteY617" fmla="*/ 1026272 h 3008458"/>
              <a:gd name="connsiteX618" fmla="*/ 4672916 w 4807725"/>
              <a:gd name="connsiteY618" fmla="*/ 825422 h 3008458"/>
              <a:gd name="connsiteX619" fmla="*/ 4587046 w 4807725"/>
              <a:gd name="connsiteY619" fmla="*/ 465455 h 3008458"/>
              <a:gd name="connsiteX620" fmla="*/ 4407880 w 4807725"/>
              <a:gd name="connsiteY620" fmla="*/ 222562 h 3008458"/>
              <a:gd name="connsiteX621" fmla="*/ 4368720 w 4807725"/>
              <a:gd name="connsiteY621" fmla="*/ 197113 h 3008458"/>
              <a:gd name="connsiteX622" fmla="*/ 4305101 w 4807725"/>
              <a:gd name="connsiteY622" fmla="*/ 168724 h 3008458"/>
              <a:gd name="connsiteX623" fmla="*/ 4356209 w 4807725"/>
              <a:gd name="connsiteY623" fmla="*/ 188983 h 3008458"/>
              <a:gd name="connsiteX624" fmla="*/ 4368720 w 4807725"/>
              <a:gd name="connsiteY624" fmla="*/ 197113 h 3008458"/>
              <a:gd name="connsiteX625" fmla="*/ 4412097 w 4807725"/>
              <a:gd name="connsiteY625" fmla="*/ 243009 h 3008458"/>
              <a:gd name="connsiteX626" fmla="*/ 4457674 w 4807725"/>
              <a:gd name="connsiteY626" fmla="*/ 305780 h 3008458"/>
              <a:gd name="connsiteX627" fmla="*/ 4608763 w 4807725"/>
              <a:gd name="connsiteY627" fmla="*/ 675599 h 3008458"/>
              <a:gd name="connsiteX628" fmla="*/ 4684808 w 4807725"/>
              <a:gd name="connsiteY628" fmla="*/ 1100812 h 3008458"/>
              <a:gd name="connsiteX629" fmla="*/ 4705610 w 4807725"/>
              <a:gd name="connsiteY629" fmla="*/ 1266544 h 3008458"/>
              <a:gd name="connsiteX630" fmla="*/ 4705458 w 4807725"/>
              <a:gd name="connsiteY630" fmla="*/ 1450928 h 3008458"/>
              <a:gd name="connsiteX631" fmla="*/ 4721720 w 4807725"/>
              <a:gd name="connsiteY631" fmla="*/ 1641905 h 3008458"/>
              <a:gd name="connsiteX632" fmla="*/ 4718904 w 4807725"/>
              <a:gd name="connsiteY632" fmla="*/ 1790051 h 3008458"/>
              <a:gd name="connsiteX633" fmla="*/ 4707672 w 4807725"/>
              <a:gd name="connsiteY633" fmla="*/ 1990470 h 3008458"/>
              <a:gd name="connsiteX634" fmla="*/ 4701544 w 4807725"/>
              <a:gd name="connsiteY634" fmla="*/ 1964159 h 3008458"/>
              <a:gd name="connsiteX635" fmla="*/ 4691114 w 4807725"/>
              <a:gd name="connsiteY635" fmla="*/ 1955911 h 3008458"/>
              <a:gd name="connsiteX636" fmla="*/ 4690837 w 4807725"/>
              <a:gd name="connsiteY636" fmla="*/ 1956895 h 3008458"/>
              <a:gd name="connsiteX637" fmla="*/ 4687500 w 4807725"/>
              <a:gd name="connsiteY637" fmla="*/ 1887206 h 3008458"/>
              <a:gd name="connsiteX638" fmla="*/ 4692993 w 4807725"/>
              <a:gd name="connsiteY638" fmla="*/ 1805009 h 3008458"/>
              <a:gd name="connsiteX639" fmla="*/ 4670781 w 4807725"/>
              <a:gd name="connsiteY639" fmla="*/ 1105366 h 3008458"/>
              <a:gd name="connsiteX640" fmla="*/ 4590180 w 4807725"/>
              <a:gd name="connsiteY640" fmla="*/ 666119 h 3008458"/>
              <a:gd name="connsiteX641" fmla="*/ 4587139 w 4807725"/>
              <a:gd name="connsiteY641" fmla="*/ 656458 h 3008458"/>
              <a:gd name="connsiteX642" fmla="*/ 4572308 w 4807725"/>
              <a:gd name="connsiteY642" fmla="*/ 563324 h 3008458"/>
              <a:gd name="connsiteX643" fmla="*/ 4492118 w 4807725"/>
              <a:gd name="connsiteY643" fmla="*/ 376045 h 3008458"/>
              <a:gd name="connsiteX644" fmla="*/ 4469554 w 4807725"/>
              <a:gd name="connsiteY644" fmla="*/ 345083 h 3008458"/>
              <a:gd name="connsiteX645" fmla="*/ 4439091 w 4807725"/>
              <a:gd name="connsiteY645" fmla="*/ 296300 h 3008458"/>
              <a:gd name="connsiteX646" fmla="*/ 4336143 w 4807725"/>
              <a:gd name="connsiteY646" fmla="*/ 188162 h 3008458"/>
              <a:gd name="connsiteX647" fmla="*/ 4301438 w 4807725"/>
              <a:gd name="connsiteY647" fmla="*/ 149051 h 3008458"/>
              <a:gd name="connsiteX648" fmla="*/ 4371210 w 4807725"/>
              <a:gd name="connsiteY648" fmla="*/ 176776 h 3008458"/>
              <a:gd name="connsiteX649" fmla="*/ 4527806 w 4807725"/>
              <a:gd name="connsiteY649" fmla="*/ 283009 h 3008458"/>
              <a:gd name="connsiteX650" fmla="*/ 4692922 w 4807725"/>
              <a:gd name="connsiteY650" fmla="*/ 648273 h 3008458"/>
              <a:gd name="connsiteX651" fmla="*/ 4716310 w 4807725"/>
              <a:gd name="connsiteY651" fmla="*/ 859086 h 3008458"/>
              <a:gd name="connsiteX652" fmla="*/ 4724962 w 4807725"/>
              <a:gd name="connsiteY652" fmla="*/ 1063035 h 3008458"/>
              <a:gd name="connsiteX653" fmla="*/ 4718129 w 4807725"/>
              <a:gd name="connsiteY653" fmla="*/ 1012423 h 3008458"/>
              <a:gd name="connsiteX654" fmla="*/ 4696749 w 4807725"/>
              <a:gd name="connsiteY654" fmla="*/ 874034 h 3008458"/>
              <a:gd name="connsiteX655" fmla="*/ 4692658 w 4807725"/>
              <a:gd name="connsiteY655" fmla="*/ 807134 h 3008458"/>
              <a:gd name="connsiteX656" fmla="*/ 4660668 w 4807725"/>
              <a:gd name="connsiteY656" fmla="*/ 596690 h 3008458"/>
              <a:gd name="connsiteX657" fmla="*/ 4622395 w 4807725"/>
              <a:gd name="connsiteY657" fmla="*/ 504839 h 3008458"/>
              <a:gd name="connsiteX658" fmla="*/ 4619763 w 4807725"/>
              <a:gd name="connsiteY658" fmla="*/ 494587 h 3008458"/>
              <a:gd name="connsiteX659" fmla="*/ 4606261 w 4807725"/>
              <a:gd name="connsiteY659" fmla="*/ 466120 h 3008458"/>
              <a:gd name="connsiteX660" fmla="*/ 4581662 w 4807725"/>
              <a:gd name="connsiteY660" fmla="*/ 407087 h 3008458"/>
              <a:gd name="connsiteX661" fmla="*/ 4569090 w 4807725"/>
              <a:gd name="connsiteY661" fmla="*/ 387754 h 3008458"/>
              <a:gd name="connsiteX662" fmla="*/ 4546034 w 4807725"/>
              <a:gd name="connsiteY662" fmla="*/ 339146 h 3008458"/>
              <a:gd name="connsiteX663" fmla="*/ 4398426 w 4807725"/>
              <a:gd name="connsiteY663" fmla="*/ 200906 h 3008458"/>
              <a:gd name="connsiteX664" fmla="*/ 4310408 w 4807725"/>
              <a:gd name="connsiteY664" fmla="*/ 154740 h 3008458"/>
              <a:gd name="connsiteX665" fmla="*/ 4037547 w 4807725"/>
              <a:gd name="connsiteY665" fmla="*/ 128058 h 3008458"/>
              <a:gd name="connsiteX666" fmla="*/ 4056638 w 4807725"/>
              <a:gd name="connsiteY666" fmla="*/ 135413 h 3008458"/>
              <a:gd name="connsiteX667" fmla="*/ 4355644 w 4807725"/>
              <a:gd name="connsiteY667" fmla="*/ 230312 h 3008458"/>
              <a:gd name="connsiteX668" fmla="*/ 4432692 w 4807725"/>
              <a:gd name="connsiteY668" fmla="*/ 294500 h 3008458"/>
              <a:gd name="connsiteX669" fmla="*/ 4469554 w 4807725"/>
              <a:gd name="connsiteY669" fmla="*/ 345083 h 3008458"/>
              <a:gd name="connsiteX670" fmla="*/ 4490063 w 4807725"/>
              <a:gd name="connsiteY670" fmla="*/ 377924 h 3008458"/>
              <a:gd name="connsiteX671" fmla="*/ 4528706 w 4807725"/>
              <a:gd name="connsiteY671" fmla="*/ 470823 h 3008458"/>
              <a:gd name="connsiteX672" fmla="*/ 4587139 w 4807725"/>
              <a:gd name="connsiteY672" fmla="*/ 656458 h 3008458"/>
              <a:gd name="connsiteX673" fmla="*/ 4604020 w 4807725"/>
              <a:gd name="connsiteY673" fmla="*/ 762466 h 3008458"/>
              <a:gd name="connsiteX674" fmla="*/ 4625213 w 4807725"/>
              <a:gd name="connsiteY674" fmla="*/ 965023 h 3008458"/>
              <a:gd name="connsiteX675" fmla="*/ 4667935 w 4807725"/>
              <a:gd name="connsiteY675" fmla="*/ 1478625 h 3008458"/>
              <a:gd name="connsiteX676" fmla="*/ 4687500 w 4807725"/>
              <a:gd name="connsiteY676" fmla="*/ 1887206 h 3008458"/>
              <a:gd name="connsiteX677" fmla="*/ 4677693 w 4807725"/>
              <a:gd name="connsiteY677" fmla="*/ 2033960 h 3008458"/>
              <a:gd name="connsiteX678" fmla="*/ 4671371 w 4807725"/>
              <a:gd name="connsiteY678" fmla="*/ 2129094 h 3008458"/>
              <a:gd name="connsiteX679" fmla="*/ 4670146 w 4807725"/>
              <a:gd name="connsiteY679" fmla="*/ 2106223 h 3008458"/>
              <a:gd name="connsiteX680" fmla="*/ 4664022 w 4807725"/>
              <a:gd name="connsiteY680" fmla="*/ 1991856 h 3008458"/>
              <a:gd name="connsiteX681" fmla="*/ 4653909 w 4807725"/>
              <a:gd name="connsiteY681" fmla="*/ 1483180 h 3008458"/>
              <a:gd name="connsiteX682" fmla="*/ 4597160 w 4807725"/>
              <a:gd name="connsiteY682" fmla="*/ 974132 h 3008458"/>
              <a:gd name="connsiteX683" fmla="*/ 4539699 w 4807725"/>
              <a:gd name="connsiteY683" fmla="*/ 558398 h 3008458"/>
              <a:gd name="connsiteX684" fmla="*/ 4323034 w 4807725"/>
              <a:gd name="connsiteY684" fmla="*/ 225386 h 3008458"/>
              <a:gd name="connsiteX685" fmla="*/ 3990467 w 4807725"/>
              <a:gd name="connsiteY685" fmla="*/ 138021 h 3008458"/>
              <a:gd name="connsiteX686" fmla="*/ 3977219 w 4807725"/>
              <a:gd name="connsiteY686" fmla="*/ 131167 h 3008458"/>
              <a:gd name="connsiteX687" fmla="*/ 3506020 w 4807725"/>
              <a:gd name="connsiteY687" fmla="*/ 127945 h 3008458"/>
              <a:gd name="connsiteX688" fmla="*/ 3750083 w 4807725"/>
              <a:gd name="connsiteY688" fmla="*/ 132170 h 3008458"/>
              <a:gd name="connsiteX689" fmla="*/ 3516332 w 4807725"/>
              <a:gd name="connsiteY689" fmla="*/ 128559 h 3008458"/>
              <a:gd name="connsiteX690" fmla="*/ 3968294 w 4807725"/>
              <a:gd name="connsiteY690" fmla="*/ 126550 h 3008458"/>
              <a:gd name="connsiteX691" fmla="*/ 3977219 w 4807725"/>
              <a:gd name="connsiteY691" fmla="*/ 131167 h 3008458"/>
              <a:gd name="connsiteX692" fmla="*/ 3959377 w 4807725"/>
              <a:gd name="connsiteY692" fmla="*/ 132087 h 3008458"/>
              <a:gd name="connsiteX693" fmla="*/ 3750083 w 4807725"/>
              <a:gd name="connsiteY693" fmla="*/ 132170 h 3008458"/>
              <a:gd name="connsiteX694" fmla="*/ 3957668 w 4807725"/>
              <a:gd name="connsiteY694" fmla="*/ 126824 h 3008458"/>
              <a:gd name="connsiteX695" fmla="*/ 4134717 w 4807725"/>
              <a:gd name="connsiteY695" fmla="*/ 124602 h 3008458"/>
              <a:gd name="connsiteX696" fmla="*/ 4198689 w 4807725"/>
              <a:gd name="connsiteY696" fmla="*/ 132680 h 3008458"/>
              <a:gd name="connsiteX697" fmla="*/ 4283726 w 4807725"/>
              <a:gd name="connsiteY697" fmla="*/ 155339 h 3008458"/>
              <a:gd name="connsiteX698" fmla="*/ 4305101 w 4807725"/>
              <a:gd name="connsiteY698" fmla="*/ 168724 h 3008458"/>
              <a:gd name="connsiteX699" fmla="*/ 4273425 w 4807725"/>
              <a:gd name="connsiteY699" fmla="*/ 156167 h 3008458"/>
              <a:gd name="connsiteX700" fmla="*/ 4181491 w 4807725"/>
              <a:gd name="connsiteY700" fmla="*/ 132688 h 3008458"/>
              <a:gd name="connsiteX701" fmla="*/ 4127806 w 4807725"/>
              <a:gd name="connsiteY701" fmla="*/ 123407 h 3008458"/>
              <a:gd name="connsiteX702" fmla="*/ 4134717 w 4807725"/>
              <a:gd name="connsiteY702" fmla="*/ 124602 h 3008458"/>
              <a:gd name="connsiteX703" fmla="*/ 4125994 w 4807725"/>
              <a:gd name="connsiteY703" fmla="*/ 123500 h 3008458"/>
              <a:gd name="connsiteX704" fmla="*/ 4119337 w 4807725"/>
              <a:gd name="connsiteY704" fmla="*/ 122660 h 3008458"/>
              <a:gd name="connsiteX705" fmla="*/ 4125994 w 4807725"/>
              <a:gd name="connsiteY705" fmla="*/ 123500 h 3008458"/>
              <a:gd name="connsiteX706" fmla="*/ 4037547 w 4807725"/>
              <a:gd name="connsiteY706" fmla="*/ 128058 h 3008458"/>
              <a:gd name="connsiteX707" fmla="*/ 4029537 w 4807725"/>
              <a:gd name="connsiteY707" fmla="*/ 124973 h 3008458"/>
              <a:gd name="connsiteX708" fmla="*/ 4211889 w 4807725"/>
              <a:gd name="connsiteY708" fmla="*/ 121849 h 3008458"/>
              <a:gd name="connsiteX709" fmla="*/ 4309366 w 4807725"/>
              <a:gd name="connsiteY709" fmla="*/ 154193 h 3008458"/>
              <a:gd name="connsiteX710" fmla="*/ 4310408 w 4807725"/>
              <a:gd name="connsiteY710" fmla="*/ 154740 h 3008458"/>
              <a:gd name="connsiteX711" fmla="*/ 4355999 w 4807725"/>
              <a:gd name="connsiteY711" fmla="*/ 183654 h 3008458"/>
              <a:gd name="connsiteX712" fmla="*/ 4364100 w 4807725"/>
              <a:gd name="connsiteY712" fmla="*/ 192225 h 3008458"/>
              <a:gd name="connsiteX713" fmla="*/ 4363516 w 4807725"/>
              <a:gd name="connsiteY713" fmla="*/ 191880 h 3008458"/>
              <a:gd name="connsiteX714" fmla="*/ 4356209 w 4807725"/>
              <a:gd name="connsiteY714" fmla="*/ 188983 h 3008458"/>
              <a:gd name="connsiteX715" fmla="*/ 4318833 w 4807725"/>
              <a:gd name="connsiteY715" fmla="*/ 164694 h 3008458"/>
              <a:gd name="connsiteX716" fmla="*/ 4283726 w 4807725"/>
              <a:gd name="connsiteY716" fmla="*/ 155339 h 3008458"/>
              <a:gd name="connsiteX717" fmla="*/ 4276236 w 4807725"/>
              <a:gd name="connsiteY717" fmla="*/ 150649 h 3008458"/>
              <a:gd name="connsiteX718" fmla="*/ 4211889 w 4807725"/>
              <a:gd name="connsiteY718" fmla="*/ 121849 h 3008458"/>
              <a:gd name="connsiteX719" fmla="*/ 4165253 w 4807725"/>
              <a:gd name="connsiteY719" fmla="*/ 121477 h 3008458"/>
              <a:gd name="connsiteX720" fmla="*/ 4127806 w 4807725"/>
              <a:gd name="connsiteY720" fmla="*/ 123407 h 3008458"/>
              <a:gd name="connsiteX721" fmla="*/ 4122946 w 4807725"/>
              <a:gd name="connsiteY721" fmla="*/ 122567 h 3008458"/>
              <a:gd name="connsiteX722" fmla="*/ 4162499 w 4807725"/>
              <a:gd name="connsiteY722" fmla="*/ 112996 h 3008458"/>
              <a:gd name="connsiteX723" fmla="*/ 4169771 w 4807725"/>
              <a:gd name="connsiteY723" fmla="*/ 114299 h 3008458"/>
              <a:gd name="connsiteX724" fmla="*/ 4165253 w 4807725"/>
              <a:gd name="connsiteY724" fmla="*/ 121477 h 3008458"/>
              <a:gd name="connsiteX725" fmla="*/ 3946562 w 4807725"/>
              <a:gd name="connsiteY725" fmla="*/ 110229 h 3008458"/>
              <a:gd name="connsiteX726" fmla="*/ 3954585 w 4807725"/>
              <a:gd name="connsiteY726" fmla="*/ 110614 h 3008458"/>
              <a:gd name="connsiteX727" fmla="*/ 3998477 w 4807725"/>
              <a:gd name="connsiteY727" fmla="*/ 113008 h 3008458"/>
              <a:gd name="connsiteX728" fmla="*/ 4029537 w 4807725"/>
              <a:gd name="connsiteY728" fmla="*/ 124973 h 3008458"/>
              <a:gd name="connsiteX729" fmla="*/ 3968294 w 4807725"/>
              <a:gd name="connsiteY729" fmla="*/ 126550 h 3008458"/>
              <a:gd name="connsiteX730" fmla="*/ 3946098 w 4807725"/>
              <a:gd name="connsiteY730" fmla="*/ 115067 h 3008458"/>
              <a:gd name="connsiteX731" fmla="*/ 3945528 w 4807725"/>
              <a:gd name="connsiteY731" fmla="*/ 113312 h 3008458"/>
              <a:gd name="connsiteX732" fmla="*/ 3944579 w 4807725"/>
              <a:gd name="connsiteY732" fmla="*/ 110388 h 3008458"/>
              <a:gd name="connsiteX733" fmla="*/ 4172775 w 4807725"/>
              <a:gd name="connsiteY733" fmla="*/ 109529 h 3008458"/>
              <a:gd name="connsiteX734" fmla="*/ 4178411 w 4807725"/>
              <a:gd name="connsiteY734" fmla="*/ 110308 h 3008458"/>
              <a:gd name="connsiteX735" fmla="*/ 4211889 w 4807725"/>
              <a:gd name="connsiteY735" fmla="*/ 121849 h 3008458"/>
              <a:gd name="connsiteX736" fmla="*/ 4169771 w 4807725"/>
              <a:gd name="connsiteY736" fmla="*/ 114299 h 3008458"/>
              <a:gd name="connsiteX737" fmla="*/ 3962054 w 4807725"/>
              <a:gd name="connsiteY737" fmla="*/ 108986 h 3008458"/>
              <a:gd name="connsiteX738" fmla="*/ 3960124 w 4807725"/>
              <a:gd name="connsiteY738" fmla="*/ 110512 h 3008458"/>
              <a:gd name="connsiteX739" fmla="*/ 3959690 w 4807725"/>
              <a:gd name="connsiteY739" fmla="*/ 109176 h 3008458"/>
              <a:gd name="connsiteX740" fmla="*/ 3903702 w 4807725"/>
              <a:gd name="connsiteY740" fmla="*/ 108174 h 3008458"/>
              <a:gd name="connsiteX741" fmla="*/ 3944495 w 4807725"/>
              <a:gd name="connsiteY741" fmla="*/ 110130 h 3008458"/>
              <a:gd name="connsiteX742" fmla="*/ 3944579 w 4807725"/>
              <a:gd name="connsiteY742" fmla="*/ 110388 h 3008458"/>
              <a:gd name="connsiteX743" fmla="*/ 3923092 w 4807725"/>
              <a:gd name="connsiteY743" fmla="*/ 112113 h 3008458"/>
              <a:gd name="connsiteX744" fmla="*/ 3691921 w 4807725"/>
              <a:gd name="connsiteY744" fmla="*/ 114209 h 3008458"/>
              <a:gd name="connsiteX745" fmla="*/ 3508939 w 4807725"/>
              <a:gd name="connsiteY745" fmla="*/ 108943 h 3008458"/>
              <a:gd name="connsiteX746" fmla="*/ 3659881 w 4807725"/>
              <a:gd name="connsiteY746" fmla="*/ 111038 h 3008458"/>
              <a:gd name="connsiteX747" fmla="*/ 3984681 w 4807725"/>
              <a:gd name="connsiteY747" fmla="*/ 107693 h 3008458"/>
              <a:gd name="connsiteX748" fmla="*/ 4086006 w 4807725"/>
              <a:gd name="connsiteY748" fmla="*/ 116181 h 3008458"/>
              <a:gd name="connsiteX749" fmla="*/ 4122946 w 4807725"/>
              <a:gd name="connsiteY749" fmla="*/ 122567 h 3008458"/>
              <a:gd name="connsiteX750" fmla="*/ 4119337 w 4807725"/>
              <a:gd name="connsiteY750" fmla="*/ 122660 h 3008458"/>
              <a:gd name="connsiteX751" fmla="*/ 4076671 w 4807725"/>
              <a:gd name="connsiteY751" fmla="*/ 117273 h 3008458"/>
              <a:gd name="connsiteX752" fmla="*/ 3998477 w 4807725"/>
              <a:gd name="connsiteY752" fmla="*/ 113008 h 3008458"/>
              <a:gd name="connsiteX753" fmla="*/ 3983557 w 4807725"/>
              <a:gd name="connsiteY753" fmla="*/ 107260 h 3008458"/>
              <a:gd name="connsiteX754" fmla="*/ 3984681 w 4807725"/>
              <a:gd name="connsiteY754" fmla="*/ 107693 h 3008458"/>
              <a:gd name="connsiteX755" fmla="*/ 3981490 w 4807725"/>
              <a:gd name="connsiteY755" fmla="*/ 107426 h 3008458"/>
              <a:gd name="connsiteX756" fmla="*/ 3965698 w 4807725"/>
              <a:gd name="connsiteY756" fmla="*/ 106103 h 3008458"/>
              <a:gd name="connsiteX757" fmla="*/ 3981490 w 4807725"/>
              <a:gd name="connsiteY757" fmla="*/ 107426 h 3008458"/>
              <a:gd name="connsiteX758" fmla="*/ 3962054 w 4807725"/>
              <a:gd name="connsiteY758" fmla="*/ 108986 h 3008458"/>
              <a:gd name="connsiteX759" fmla="*/ 3955838 w 4807725"/>
              <a:gd name="connsiteY759" fmla="*/ 105277 h 3008458"/>
              <a:gd name="connsiteX760" fmla="*/ 3958497 w 4807725"/>
              <a:gd name="connsiteY760" fmla="*/ 105500 h 3008458"/>
              <a:gd name="connsiteX761" fmla="*/ 3959555 w 4807725"/>
              <a:gd name="connsiteY761" fmla="*/ 108758 h 3008458"/>
              <a:gd name="connsiteX762" fmla="*/ 3959690 w 4807725"/>
              <a:gd name="connsiteY762" fmla="*/ 109176 h 3008458"/>
              <a:gd name="connsiteX763" fmla="*/ 3946562 w 4807725"/>
              <a:gd name="connsiteY763" fmla="*/ 110229 h 3008458"/>
              <a:gd name="connsiteX764" fmla="*/ 3944495 w 4807725"/>
              <a:gd name="connsiteY764" fmla="*/ 110130 h 3008458"/>
              <a:gd name="connsiteX765" fmla="*/ 3943163 w 4807725"/>
              <a:gd name="connsiteY765" fmla="*/ 106028 h 3008458"/>
              <a:gd name="connsiteX766" fmla="*/ 3967624 w 4807725"/>
              <a:gd name="connsiteY766" fmla="*/ 104579 h 3008458"/>
              <a:gd name="connsiteX767" fmla="*/ 3965698 w 4807725"/>
              <a:gd name="connsiteY767" fmla="*/ 106103 h 3008458"/>
              <a:gd name="connsiteX768" fmla="*/ 3958497 w 4807725"/>
              <a:gd name="connsiteY768" fmla="*/ 105500 h 3008458"/>
              <a:gd name="connsiteX769" fmla="*/ 3958376 w 4807725"/>
              <a:gd name="connsiteY769" fmla="*/ 105127 h 3008458"/>
              <a:gd name="connsiteX770" fmla="*/ 4159511 w 4807725"/>
              <a:gd name="connsiteY770" fmla="*/ 103793 h 3008458"/>
              <a:gd name="connsiteX771" fmla="*/ 4171473 w 4807725"/>
              <a:gd name="connsiteY771" fmla="*/ 107916 h 3008458"/>
              <a:gd name="connsiteX772" fmla="*/ 4172925 w 4807725"/>
              <a:gd name="connsiteY772" fmla="*/ 109290 h 3008458"/>
              <a:gd name="connsiteX773" fmla="*/ 4172775 w 4807725"/>
              <a:gd name="connsiteY773" fmla="*/ 109529 h 3008458"/>
              <a:gd name="connsiteX774" fmla="*/ 4160837 w 4807725"/>
              <a:gd name="connsiteY774" fmla="*/ 107877 h 3008458"/>
              <a:gd name="connsiteX775" fmla="*/ 4160696 w 4807725"/>
              <a:gd name="connsiteY775" fmla="*/ 107443 h 3008458"/>
              <a:gd name="connsiteX776" fmla="*/ 3970563 w 4807725"/>
              <a:gd name="connsiteY776" fmla="*/ 102254 h 3008458"/>
              <a:gd name="connsiteX777" fmla="*/ 3975400 w 4807725"/>
              <a:gd name="connsiteY777" fmla="*/ 104118 h 3008458"/>
              <a:gd name="connsiteX778" fmla="*/ 3967624 w 4807725"/>
              <a:gd name="connsiteY778" fmla="*/ 104579 h 3008458"/>
              <a:gd name="connsiteX779" fmla="*/ 4006948 w 4807725"/>
              <a:gd name="connsiteY779" fmla="*/ 102249 h 3008458"/>
              <a:gd name="connsiteX780" fmla="*/ 4031962 w 4807725"/>
              <a:gd name="connsiteY780" fmla="*/ 103375 h 3008458"/>
              <a:gd name="connsiteX781" fmla="*/ 3983557 w 4807725"/>
              <a:gd name="connsiteY781" fmla="*/ 107260 h 3008458"/>
              <a:gd name="connsiteX782" fmla="*/ 3975400 w 4807725"/>
              <a:gd name="connsiteY782" fmla="*/ 104118 h 3008458"/>
              <a:gd name="connsiteX783" fmla="*/ 3966948 w 4807725"/>
              <a:gd name="connsiteY783" fmla="*/ 100862 h 3008458"/>
              <a:gd name="connsiteX784" fmla="*/ 3972155 w 4807725"/>
              <a:gd name="connsiteY784" fmla="*/ 100995 h 3008458"/>
              <a:gd name="connsiteX785" fmla="*/ 3970563 w 4807725"/>
              <a:gd name="connsiteY785" fmla="*/ 102254 h 3008458"/>
              <a:gd name="connsiteX786" fmla="*/ 3942609 w 4807725"/>
              <a:gd name="connsiteY786" fmla="*/ 100241 h 3008458"/>
              <a:gd name="connsiteX787" fmla="*/ 3956908 w 4807725"/>
              <a:gd name="connsiteY787" fmla="*/ 100606 h 3008458"/>
              <a:gd name="connsiteX788" fmla="*/ 3958376 w 4807725"/>
              <a:gd name="connsiteY788" fmla="*/ 105127 h 3008458"/>
              <a:gd name="connsiteX789" fmla="*/ 3955838 w 4807725"/>
              <a:gd name="connsiteY789" fmla="*/ 105277 h 3008458"/>
              <a:gd name="connsiteX790" fmla="*/ 3942558 w 4807725"/>
              <a:gd name="connsiteY790" fmla="*/ 104165 h 3008458"/>
              <a:gd name="connsiteX791" fmla="*/ 3941541 w 4807725"/>
              <a:gd name="connsiteY791" fmla="*/ 101032 h 3008458"/>
              <a:gd name="connsiteX792" fmla="*/ 4092924 w 4807725"/>
              <a:gd name="connsiteY792" fmla="*/ 98482 h 3008458"/>
              <a:gd name="connsiteX793" fmla="*/ 4160837 w 4807725"/>
              <a:gd name="connsiteY793" fmla="*/ 107877 h 3008458"/>
              <a:gd name="connsiteX794" fmla="*/ 4162499 w 4807725"/>
              <a:gd name="connsiteY794" fmla="*/ 112996 h 3008458"/>
              <a:gd name="connsiteX795" fmla="*/ 4152724 w 4807725"/>
              <a:gd name="connsiteY795" fmla="*/ 111244 h 3008458"/>
              <a:gd name="connsiteX796" fmla="*/ 4098324 w 4807725"/>
              <a:gd name="connsiteY796" fmla="*/ 106363 h 3008458"/>
              <a:gd name="connsiteX797" fmla="*/ 4031962 w 4807725"/>
              <a:gd name="connsiteY797" fmla="*/ 103375 h 3008458"/>
              <a:gd name="connsiteX798" fmla="*/ 3955567 w 4807725"/>
              <a:gd name="connsiteY798" fmla="*/ 96478 h 3008458"/>
              <a:gd name="connsiteX799" fmla="*/ 3966948 w 4807725"/>
              <a:gd name="connsiteY799" fmla="*/ 100862 h 3008458"/>
              <a:gd name="connsiteX800" fmla="*/ 3956908 w 4807725"/>
              <a:gd name="connsiteY800" fmla="*/ 100606 h 3008458"/>
              <a:gd name="connsiteX801" fmla="*/ 4128371 w 4807725"/>
              <a:gd name="connsiteY801" fmla="*/ 95054 h 3008458"/>
              <a:gd name="connsiteX802" fmla="*/ 4130102 w 4807725"/>
              <a:gd name="connsiteY802" fmla="*/ 95498 h 3008458"/>
              <a:gd name="connsiteX803" fmla="*/ 4092924 w 4807725"/>
              <a:gd name="connsiteY803" fmla="*/ 98482 h 3008458"/>
              <a:gd name="connsiteX804" fmla="*/ 4086203 w 4807725"/>
              <a:gd name="connsiteY804" fmla="*/ 97553 h 3008458"/>
              <a:gd name="connsiteX805" fmla="*/ 4156139 w 4807725"/>
              <a:gd name="connsiteY805" fmla="*/ 93409 h 3008458"/>
              <a:gd name="connsiteX806" fmla="*/ 4159511 w 4807725"/>
              <a:gd name="connsiteY806" fmla="*/ 103793 h 3008458"/>
              <a:gd name="connsiteX807" fmla="*/ 4151054 w 4807725"/>
              <a:gd name="connsiteY807" fmla="*/ 100878 h 3008458"/>
              <a:gd name="connsiteX808" fmla="*/ 4130102 w 4807725"/>
              <a:gd name="connsiteY808" fmla="*/ 95498 h 3008458"/>
              <a:gd name="connsiteX809" fmla="*/ 4000987 w 4807725"/>
              <a:gd name="connsiteY809" fmla="*/ 85764 h 3008458"/>
              <a:gd name="connsiteX810" fmla="*/ 4086203 w 4807725"/>
              <a:gd name="connsiteY810" fmla="*/ 97553 h 3008458"/>
              <a:gd name="connsiteX811" fmla="*/ 4006948 w 4807725"/>
              <a:gd name="connsiteY811" fmla="*/ 102249 h 3008458"/>
              <a:gd name="connsiteX812" fmla="*/ 3988177 w 4807725"/>
              <a:gd name="connsiteY812" fmla="*/ 101404 h 3008458"/>
              <a:gd name="connsiteX813" fmla="*/ 3972155 w 4807725"/>
              <a:gd name="connsiteY813" fmla="*/ 100995 h 3008458"/>
              <a:gd name="connsiteX814" fmla="*/ 3984291 w 4807725"/>
              <a:gd name="connsiteY814" fmla="*/ 91394 h 3008458"/>
              <a:gd name="connsiteX815" fmla="*/ 1928487 w 4807725"/>
              <a:gd name="connsiteY815" fmla="*/ 84245 h 3008458"/>
              <a:gd name="connsiteX816" fmla="*/ 2151850 w 4807725"/>
              <a:gd name="connsiteY816" fmla="*/ 91315 h 3008458"/>
              <a:gd name="connsiteX817" fmla="*/ 2155334 w 4807725"/>
              <a:gd name="connsiteY817" fmla="*/ 91478 h 3008458"/>
              <a:gd name="connsiteX818" fmla="*/ 2165625 w 4807725"/>
              <a:gd name="connsiteY818" fmla="*/ 91751 h 3008458"/>
              <a:gd name="connsiteX819" fmla="*/ 2280647 w 4807725"/>
              <a:gd name="connsiteY819" fmla="*/ 95392 h 3008458"/>
              <a:gd name="connsiteX820" fmla="*/ 2319463 w 4807725"/>
              <a:gd name="connsiteY820" fmla="*/ 95833 h 3008458"/>
              <a:gd name="connsiteX821" fmla="*/ 2657769 w 4807725"/>
              <a:gd name="connsiteY821" fmla="*/ 104810 h 3008458"/>
              <a:gd name="connsiteX822" fmla="*/ 2914515 w 4807725"/>
              <a:gd name="connsiteY822" fmla="*/ 104503 h 3008458"/>
              <a:gd name="connsiteX823" fmla="*/ 3036689 w 4807725"/>
              <a:gd name="connsiteY823" fmla="*/ 107826 h 3008458"/>
              <a:gd name="connsiteX824" fmla="*/ 3279163 w 4807725"/>
              <a:gd name="connsiteY824" fmla="*/ 114423 h 3008458"/>
              <a:gd name="connsiteX825" fmla="*/ 3506020 w 4807725"/>
              <a:gd name="connsiteY825" fmla="*/ 127945 h 3008458"/>
              <a:gd name="connsiteX826" fmla="*/ 3500597 w 4807725"/>
              <a:gd name="connsiteY826" fmla="*/ 127851 h 3008458"/>
              <a:gd name="connsiteX827" fmla="*/ 3251110 w 4807725"/>
              <a:gd name="connsiteY827" fmla="*/ 123532 h 3008458"/>
              <a:gd name="connsiteX828" fmla="*/ 2742667 w 4807725"/>
              <a:gd name="connsiteY828" fmla="*/ 133482 h 3008458"/>
              <a:gd name="connsiteX829" fmla="*/ 1721581 w 4807725"/>
              <a:gd name="connsiteY829" fmla="*/ 92690 h 3008458"/>
              <a:gd name="connsiteX830" fmla="*/ 1699190 w 4807725"/>
              <a:gd name="connsiteY830" fmla="*/ 91792 h 3008458"/>
              <a:gd name="connsiteX831" fmla="*/ 1782243 w 4807725"/>
              <a:gd name="connsiteY831" fmla="*/ 88507 h 3008458"/>
              <a:gd name="connsiteX832" fmla="*/ 434896 w 4807725"/>
              <a:gd name="connsiteY832" fmla="*/ 81985 h 3008458"/>
              <a:gd name="connsiteX833" fmla="*/ 410772 w 4807725"/>
              <a:gd name="connsiteY833" fmla="*/ 87066 h 3008458"/>
              <a:gd name="connsiteX834" fmla="*/ 335622 w 4807725"/>
              <a:gd name="connsiteY834" fmla="*/ 108926 h 3008458"/>
              <a:gd name="connsiteX835" fmla="*/ 331605 w 4807725"/>
              <a:gd name="connsiteY835" fmla="*/ 109620 h 3008458"/>
              <a:gd name="connsiteX836" fmla="*/ 326625 w 4807725"/>
              <a:gd name="connsiteY836" fmla="*/ 111543 h 3008458"/>
              <a:gd name="connsiteX837" fmla="*/ 317579 w 4807725"/>
              <a:gd name="connsiteY837" fmla="*/ 114175 h 3008458"/>
              <a:gd name="connsiteX838" fmla="*/ 301294 w 4807725"/>
              <a:gd name="connsiteY838" fmla="*/ 121324 h 3008458"/>
              <a:gd name="connsiteX839" fmla="*/ 236882 w 4807725"/>
              <a:gd name="connsiteY839" fmla="*/ 146194 h 3008458"/>
              <a:gd name="connsiteX840" fmla="*/ 162932 w 4807725"/>
              <a:gd name="connsiteY840" fmla="*/ 210930 h 3008458"/>
              <a:gd name="connsiteX841" fmla="*/ 162163 w 4807725"/>
              <a:gd name="connsiteY841" fmla="*/ 213364 h 3008458"/>
              <a:gd name="connsiteX842" fmla="*/ 127388 w 4807725"/>
              <a:gd name="connsiteY842" fmla="*/ 259234 h 3008458"/>
              <a:gd name="connsiteX843" fmla="*/ 147516 w 4807725"/>
              <a:gd name="connsiteY843" fmla="*/ 201071 h 3008458"/>
              <a:gd name="connsiteX844" fmla="*/ 159093 w 4807725"/>
              <a:gd name="connsiteY844" fmla="*/ 188663 h 3008458"/>
              <a:gd name="connsiteX845" fmla="*/ 233420 w 4807725"/>
              <a:gd name="connsiteY845" fmla="*/ 141501 h 3008458"/>
              <a:gd name="connsiteX846" fmla="*/ 330354 w 4807725"/>
              <a:gd name="connsiteY846" fmla="*/ 98945 h 3008458"/>
              <a:gd name="connsiteX847" fmla="*/ 384249 w 4807725"/>
              <a:gd name="connsiteY847" fmla="*/ 86709 h 3008458"/>
              <a:gd name="connsiteX848" fmla="*/ 2291256 w 4807725"/>
              <a:gd name="connsiteY848" fmla="*/ 80311 h 3008458"/>
              <a:gd name="connsiteX849" fmla="*/ 2431010 w 4807725"/>
              <a:gd name="connsiteY849" fmla="*/ 80947 h 3008458"/>
              <a:gd name="connsiteX850" fmla="*/ 2728996 w 4807725"/>
              <a:gd name="connsiteY850" fmla="*/ 91379 h 3008458"/>
              <a:gd name="connsiteX851" fmla="*/ 3227969 w 4807725"/>
              <a:gd name="connsiteY851" fmla="*/ 100017 h 3008458"/>
              <a:gd name="connsiteX852" fmla="*/ 3460816 w 4807725"/>
              <a:gd name="connsiteY852" fmla="*/ 107558 h 3008458"/>
              <a:gd name="connsiteX853" fmla="*/ 3508939 w 4807725"/>
              <a:gd name="connsiteY853" fmla="*/ 108943 h 3008458"/>
              <a:gd name="connsiteX854" fmla="*/ 3167306 w 4807725"/>
              <a:gd name="connsiteY854" fmla="*/ 104200 h 3008458"/>
              <a:gd name="connsiteX855" fmla="*/ 2914515 w 4807725"/>
              <a:gd name="connsiteY855" fmla="*/ 104503 h 3008458"/>
              <a:gd name="connsiteX856" fmla="*/ 2794216 w 4807725"/>
              <a:gd name="connsiteY856" fmla="*/ 101230 h 3008458"/>
              <a:gd name="connsiteX857" fmla="*/ 2319463 w 4807725"/>
              <a:gd name="connsiteY857" fmla="*/ 95833 h 3008458"/>
              <a:gd name="connsiteX858" fmla="*/ 2165625 w 4807725"/>
              <a:gd name="connsiteY858" fmla="*/ 91751 h 3008458"/>
              <a:gd name="connsiteX859" fmla="*/ 2151850 w 4807725"/>
              <a:gd name="connsiteY859" fmla="*/ 91315 h 3008458"/>
              <a:gd name="connsiteX860" fmla="*/ 1972965 w 4807725"/>
              <a:gd name="connsiteY860" fmla="*/ 82948 h 3008458"/>
              <a:gd name="connsiteX861" fmla="*/ 2035682 w 4807725"/>
              <a:gd name="connsiteY861" fmla="*/ 81120 h 3008458"/>
              <a:gd name="connsiteX862" fmla="*/ 2291256 w 4807725"/>
              <a:gd name="connsiteY862" fmla="*/ 80311 h 3008458"/>
              <a:gd name="connsiteX863" fmla="*/ 545236 w 4807725"/>
              <a:gd name="connsiteY863" fmla="*/ 79113 h 3008458"/>
              <a:gd name="connsiteX864" fmla="*/ 473728 w 4807725"/>
              <a:gd name="connsiteY864" fmla="*/ 89199 h 3008458"/>
              <a:gd name="connsiteX865" fmla="*/ 152165 w 4807725"/>
              <a:gd name="connsiteY865" fmla="*/ 271785 h 3008458"/>
              <a:gd name="connsiteX866" fmla="*/ 134089 w 4807725"/>
              <a:gd name="connsiteY866" fmla="*/ 323579 h 3008458"/>
              <a:gd name="connsiteX867" fmla="*/ 134256 w 4807725"/>
              <a:gd name="connsiteY867" fmla="*/ 301689 h 3008458"/>
              <a:gd name="connsiteX868" fmla="*/ 162163 w 4807725"/>
              <a:gd name="connsiteY868" fmla="*/ 213364 h 3008458"/>
              <a:gd name="connsiteX869" fmla="*/ 174110 w 4807725"/>
              <a:gd name="connsiteY869" fmla="*/ 197604 h 3008458"/>
              <a:gd name="connsiteX870" fmla="*/ 239123 w 4807725"/>
              <a:gd name="connsiteY870" fmla="*/ 148618 h 3008458"/>
              <a:gd name="connsiteX871" fmla="*/ 301294 w 4807725"/>
              <a:gd name="connsiteY871" fmla="*/ 121324 h 3008458"/>
              <a:gd name="connsiteX872" fmla="*/ 326625 w 4807725"/>
              <a:gd name="connsiteY872" fmla="*/ 111543 h 3008458"/>
              <a:gd name="connsiteX873" fmla="*/ 335622 w 4807725"/>
              <a:gd name="connsiteY873" fmla="*/ 108926 h 3008458"/>
              <a:gd name="connsiteX874" fmla="*/ 441717 w 4807725"/>
              <a:gd name="connsiteY874" fmla="*/ 90593 h 3008458"/>
              <a:gd name="connsiteX875" fmla="*/ 770271 w 4807725"/>
              <a:gd name="connsiteY875" fmla="*/ 75785 h 3008458"/>
              <a:gd name="connsiteX876" fmla="*/ 1225500 w 4807725"/>
              <a:gd name="connsiteY876" fmla="*/ 86991 h 3008458"/>
              <a:gd name="connsiteX877" fmla="*/ 1440595 w 4807725"/>
              <a:gd name="connsiteY877" fmla="*/ 80776 h 3008458"/>
              <a:gd name="connsiteX878" fmla="*/ 1485688 w 4807725"/>
              <a:gd name="connsiteY878" fmla="*/ 83230 h 3008458"/>
              <a:gd name="connsiteX879" fmla="*/ 1699190 w 4807725"/>
              <a:gd name="connsiteY879" fmla="*/ 91792 h 3008458"/>
              <a:gd name="connsiteX880" fmla="*/ 1278972 w 4807725"/>
              <a:gd name="connsiteY880" fmla="*/ 108414 h 3008458"/>
              <a:gd name="connsiteX881" fmla="*/ 779385 w 4807725"/>
              <a:gd name="connsiteY881" fmla="*/ 103853 h 3008458"/>
              <a:gd name="connsiteX882" fmla="*/ 770271 w 4807725"/>
              <a:gd name="connsiteY882" fmla="*/ 75785 h 3008458"/>
              <a:gd name="connsiteX883" fmla="*/ 1742777 w 4807725"/>
              <a:gd name="connsiteY883" fmla="*/ 72182 h 3008458"/>
              <a:gd name="connsiteX884" fmla="*/ 1972965 w 4807725"/>
              <a:gd name="connsiteY884" fmla="*/ 82948 h 3008458"/>
              <a:gd name="connsiteX885" fmla="*/ 1928487 w 4807725"/>
              <a:gd name="connsiteY885" fmla="*/ 84245 h 3008458"/>
              <a:gd name="connsiteX886" fmla="*/ 1763660 w 4807725"/>
              <a:gd name="connsiteY886" fmla="*/ 79027 h 3008458"/>
              <a:gd name="connsiteX887" fmla="*/ 1658549 w 4807725"/>
              <a:gd name="connsiteY887" fmla="*/ 74478 h 3008458"/>
              <a:gd name="connsiteX888" fmla="*/ 1684414 w 4807725"/>
              <a:gd name="connsiteY888" fmla="*/ 73730 h 3008458"/>
              <a:gd name="connsiteX889" fmla="*/ 679270 w 4807725"/>
              <a:gd name="connsiteY889" fmla="*/ 66518 h 3008458"/>
              <a:gd name="connsiteX890" fmla="*/ 553964 w 4807725"/>
              <a:gd name="connsiteY890" fmla="*/ 78145 h 3008458"/>
              <a:gd name="connsiteX891" fmla="*/ 545236 w 4807725"/>
              <a:gd name="connsiteY891" fmla="*/ 79113 h 3008458"/>
              <a:gd name="connsiteX892" fmla="*/ 575195 w 4807725"/>
              <a:gd name="connsiteY892" fmla="*/ 74888 h 3008458"/>
              <a:gd name="connsiteX893" fmla="*/ 674319 w 4807725"/>
              <a:gd name="connsiteY893" fmla="*/ 66791 h 3008458"/>
              <a:gd name="connsiteX894" fmla="*/ 4037015 w 4807725"/>
              <a:gd name="connsiteY894" fmla="*/ 62669 h 3008458"/>
              <a:gd name="connsiteX895" fmla="*/ 4207332 w 4807725"/>
              <a:gd name="connsiteY895" fmla="*/ 107814 h 3008458"/>
              <a:gd name="connsiteX896" fmla="*/ 4285217 w 4807725"/>
              <a:gd name="connsiteY896" fmla="*/ 138764 h 3008458"/>
              <a:gd name="connsiteX897" fmla="*/ 4301438 w 4807725"/>
              <a:gd name="connsiteY897" fmla="*/ 149051 h 3008458"/>
              <a:gd name="connsiteX898" fmla="*/ 4283589 w 4807725"/>
              <a:gd name="connsiteY898" fmla="*/ 141958 h 3008458"/>
              <a:gd name="connsiteX899" fmla="*/ 4193306 w 4807725"/>
              <a:gd name="connsiteY899" fmla="*/ 112369 h 3008458"/>
              <a:gd name="connsiteX900" fmla="*/ 4178411 w 4807725"/>
              <a:gd name="connsiteY900" fmla="*/ 110308 h 3008458"/>
              <a:gd name="connsiteX901" fmla="*/ 4171473 w 4807725"/>
              <a:gd name="connsiteY901" fmla="*/ 107916 h 3008458"/>
              <a:gd name="connsiteX902" fmla="*/ 4156139 w 4807725"/>
              <a:gd name="connsiteY902" fmla="*/ 93409 h 3008458"/>
              <a:gd name="connsiteX903" fmla="*/ 4128371 w 4807725"/>
              <a:gd name="connsiteY903" fmla="*/ 95054 h 3008458"/>
              <a:gd name="connsiteX904" fmla="*/ 4081013 w 4807725"/>
              <a:gd name="connsiteY904" fmla="*/ 82895 h 3008458"/>
              <a:gd name="connsiteX905" fmla="*/ 4013470 w 4807725"/>
              <a:gd name="connsiteY905" fmla="*/ 81556 h 3008458"/>
              <a:gd name="connsiteX906" fmla="*/ 4000987 w 4807725"/>
              <a:gd name="connsiteY906" fmla="*/ 85764 h 3008458"/>
              <a:gd name="connsiteX907" fmla="*/ 3996463 w 4807725"/>
              <a:gd name="connsiteY907" fmla="*/ 85139 h 3008458"/>
              <a:gd name="connsiteX908" fmla="*/ 3965698 w 4807725"/>
              <a:gd name="connsiteY908" fmla="*/ 83134 h 3008458"/>
              <a:gd name="connsiteX909" fmla="*/ 3970150 w 4807725"/>
              <a:gd name="connsiteY909" fmla="*/ 79835 h 3008458"/>
              <a:gd name="connsiteX910" fmla="*/ 4037015 w 4807725"/>
              <a:gd name="connsiteY910" fmla="*/ 62669 h 3008458"/>
              <a:gd name="connsiteX911" fmla="*/ 2191717 w 4807725"/>
              <a:gd name="connsiteY911" fmla="*/ 60272 h 3008458"/>
              <a:gd name="connsiteX912" fmla="*/ 2705856 w 4807725"/>
              <a:gd name="connsiteY912" fmla="*/ 67864 h 3008458"/>
              <a:gd name="connsiteX913" fmla="*/ 3722386 w 4807725"/>
              <a:gd name="connsiteY913" fmla="*/ 94622 h 3008458"/>
              <a:gd name="connsiteX914" fmla="*/ 3855281 w 4807725"/>
              <a:gd name="connsiteY914" fmla="*/ 98013 h 3008458"/>
              <a:gd name="connsiteX915" fmla="*/ 3875166 w 4807725"/>
              <a:gd name="connsiteY915" fmla="*/ 98520 h 3008458"/>
              <a:gd name="connsiteX916" fmla="*/ 3942558 w 4807725"/>
              <a:gd name="connsiteY916" fmla="*/ 104165 h 3008458"/>
              <a:gd name="connsiteX917" fmla="*/ 3943163 w 4807725"/>
              <a:gd name="connsiteY917" fmla="*/ 106028 h 3008458"/>
              <a:gd name="connsiteX918" fmla="*/ 3907746 w 4807725"/>
              <a:gd name="connsiteY918" fmla="*/ 108127 h 3008458"/>
              <a:gd name="connsiteX919" fmla="*/ 3903702 w 4807725"/>
              <a:gd name="connsiteY919" fmla="*/ 108174 h 3008458"/>
              <a:gd name="connsiteX920" fmla="*/ 3834242 w 4807725"/>
              <a:gd name="connsiteY920" fmla="*/ 104844 h 3008458"/>
              <a:gd name="connsiteX921" fmla="*/ 3316685 w 4807725"/>
              <a:gd name="connsiteY921" fmla="*/ 86725 h 3008458"/>
              <a:gd name="connsiteX922" fmla="*/ 2803685 w 4807725"/>
              <a:gd name="connsiteY922" fmla="*/ 82641 h 3008458"/>
              <a:gd name="connsiteX923" fmla="*/ 2431010 w 4807725"/>
              <a:gd name="connsiteY923" fmla="*/ 80947 h 3008458"/>
              <a:gd name="connsiteX924" fmla="*/ 2211440 w 4807725"/>
              <a:gd name="connsiteY924" fmla="*/ 73260 h 3008458"/>
              <a:gd name="connsiteX925" fmla="*/ 1962984 w 4807725"/>
              <a:gd name="connsiteY925" fmla="*/ 67637 h 3008458"/>
              <a:gd name="connsiteX926" fmla="*/ 1943398 w 4807725"/>
              <a:gd name="connsiteY926" fmla="*/ 66860 h 3008458"/>
              <a:gd name="connsiteX927" fmla="*/ 640746 w 4807725"/>
              <a:gd name="connsiteY927" fmla="*/ 56878 h 3008458"/>
              <a:gd name="connsiteX928" fmla="*/ 595474 w 4807725"/>
              <a:gd name="connsiteY928" fmla="*/ 62728 h 3008458"/>
              <a:gd name="connsiteX929" fmla="*/ 476427 w 4807725"/>
              <a:gd name="connsiteY929" fmla="*/ 78111 h 3008458"/>
              <a:gd name="connsiteX930" fmla="*/ 434896 w 4807725"/>
              <a:gd name="connsiteY930" fmla="*/ 81985 h 3008458"/>
              <a:gd name="connsiteX931" fmla="*/ 502157 w 4807725"/>
              <a:gd name="connsiteY931" fmla="*/ 67818 h 3008458"/>
              <a:gd name="connsiteX932" fmla="*/ 593475 w 4807725"/>
              <a:gd name="connsiteY932" fmla="*/ 57317 h 3008458"/>
              <a:gd name="connsiteX933" fmla="*/ 1022730 w 4807725"/>
              <a:gd name="connsiteY933" fmla="*/ 53444 h 3008458"/>
              <a:gd name="connsiteX934" fmla="*/ 1196569 w 4807725"/>
              <a:gd name="connsiteY934" fmla="*/ 56376 h 3008458"/>
              <a:gd name="connsiteX935" fmla="*/ 1304451 w 4807725"/>
              <a:gd name="connsiteY935" fmla="*/ 59151 h 3008458"/>
              <a:gd name="connsiteX936" fmla="*/ 1658549 w 4807725"/>
              <a:gd name="connsiteY936" fmla="*/ 74478 h 3008458"/>
              <a:gd name="connsiteX937" fmla="*/ 1440595 w 4807725"/>
              <a:gd name="connsiteY937" fmla="*/ 80776 h 3008458"/>
              <a:gd name="connsiteX938" fmla="*/ 1247198 w 4807725"/>
              <a:gd name="connsiteY938" fmla="*/ 70250 h 3008458"/>
              <a:gd name="connsiteX939" fmla="*/ 765714 w 4807725"/>
              <a:gd name="connsiteY939" fmla="*/ 61750 h 3008458"/>
              <a:gd name="connsiteX940" fmla="*/ 679270 w 4807725"/>
              <a:gd name="connsiteY940" fmla="*/ 66518 h 3008458"/>
              <a:gd name="connsiteX941" fmla="*/ 779740 w 4807725"/>
              <a:gd name="connsiteY941" fmla="*/ 57196 h 3008458"/>
              <a:gd name="connsiteX942" fmla="*/ 1022730 w 4807725"/>
              <a:gd name="connsiteY942" fmla="*/ 53444 h 3008458"/>
              <a:gd name="connsiteX943" fmla="*/ 960020 w 4807725"/>
              <a:gd name="connsiteY943" fmla="*/ 39384 h 3008458"/>
              <a:gd name="connsiteX944" fmla="*/ 1208937 w 4807725"/>
              <a:gd name="connsiteY944" fmla="*/ 41949 h 3008458"/>
              <a:gd name="connsiteX945" fmla="*/ 1710189 w 4807725"/>
              <a:gd name="connsiteY945" fmla="*/ 57604 h 3008458"/>
              <a:gd name="connsiteX946" fmla="*/ 1943398 w 4807725"/>
              <a:gd name="connsiteY946" fmla="*/ 66860 h 3008458"/>
              <a:gd name="connsiteX947" fmla="*/ 1742777 w 4807725"/>
              <a:gd name="connsiteY947" fmla="*/ 72182 h 3008458"/>
              <a:gd name="connsiteX948" fmla="*/ 1659387 w 4807725"/>
              <a:gd name="connsiteY948" fmla="*/ 68282 h 3008458"/>
              <a:gd name="connsiteX949" fmla="*/ 1304451 w 4807725"/>
              <a:gd name="connsiteY949" fmla="*/ 59151 h 3008458"/>
              <a:gd name="connsiteX950" fmla="*/ 1268283 w 4807725"/>
              <a:gd name="connsiteY950" fmla="*/ 57586 h 3008458"/>
              <a:gd name="connsiteX951" fmla="*/ 1196569 w 4807725"/>
              <a:gd name="connsiteY951" fmla="*/ 56376 h 3008458"/>
              <a:gd name="connsiteX952" fmla="*/ 1166857 w 4807725"/>
              <a:gd name="connsiteY952" fmla="*/ 55612 h 3008458"/>
              <a:gd name="connsiteX953" fmla="*/ 686468 w 4807725"/>
              <a:gd name="connsiteY953" fmla="*/ 56453 h 3008458"/>
              <a:gd name="connsiteX954" fmla="*/ 640746 w 4807725"/>
              <a:gd name="connsiteY954" fmla="*/ 56878 h 3008458"/>
              <a:gd name="connsiteX955" fmla="*/ 714521 w 4807725"/>
              <a:gd name="connsiteY955" fmla="*/ 47345 h 3008458"/>
              <a:gd name="connsiteX956" fmla="*/ 960020 w 4807725"/>
              <a:gd name="connsiteY956" fmla="*/ 39384 h 3008458"/>
              <a:gd name="connsiteX957" fmla="*/ 1288539 w 4807725"/>
              <a:gd name="connsiteY957" fmla="*/ 588 h 3008458"/>
              <a:gd name="connsiteX958" fmla="*/ 2300511 w 4807725"/>
              <a:gd name="connsiteY958" fmla="*/ 13311 h 3008458"/>
              <a:gd name="connsiteX959" fmla="*/ 2804041 w 4807725"/>
              <a:gd name="connsiteY959" fmla="*/ 35984 h 3008458"/>
              <a:gd name="connsiteX960" fmla="*/ 3307572 w 4807725"/>
              <a:gd name="connsiteY960" fmla="*/ 58657 h 3008458"/>
              <a:gd name="connsiteX961" fmla="*/ 3792518 w 4807725"/>
              <a:gd name="connsiteY961" fmla="*/ 71850 h 3008458"/>
              <a:gd name="connsiteX962" fmla="*/ 3965698 w 4807725"/>
              <a:gd name="connsiteY962" fmla="*/ 83134 h 3008458"/>
              <a:gd name="connsiteX963" fmla="*/ 3942609 w 4807725"/>
              <a:gd name="connsiteY963" fmla="*/ 100241 h 3008458"/>
              <a:gd name="connsiteX964" fmla="*/ 3875166 w 4807725"/>
              <a:gd name="connsiteY964" fmla="*/ 98520 h 3008458"/>
              <a:gd name="connsiteX965" fmla="*/ 3862864 w 4807725"/>
              <a:gd name="connsiteY965" fmla="*/ 97490 h 3008458"/>
              <a:gd name="connsiteX966" fmla="*/ 3643140 w 4807725"/>
              <a:gd name="connsiteY966" fmla="*/ 89324 h 3008458"/>
              <a:gd name="connsiteX967" fmla="*/ 3139609 w 4807725"/>
              <a:gd name="connsiteY967" fmla="*/ 66652 h 3008458"/>
              <a:gd name="connsiteX968" fmla="*/ 2118523 w 4807725"/>
              <a:gd name="connsiteY968" fmla="*/ 25860 h 3008458"/>
              <a:gd name="connsiteX969" fmla="*/ 1139160 w 4807725"/>
              <a:gd name="connsiteY969" fmla="*/ 18063 h 3008458"/>
              <a:gd name="connsiteX970" fmla="*/ 681911 w 4807725"/>
              <a:gd name="connsiteY970" fmla="*/ 42419 h 3008458"/>
              <a:gd name="connsiteX971" fmla="*/ 443817 w 4807725"/>
              <a:gd name="connsiteY971" fmla="*/ 73186 h 3008458"/>
              <a:gd name="connsiteX972" fmla="*/ 335201 w 4807725"/>
              <a:gd name="connsiteY972" fmla="*/ 96817 h 3008458"/>
              <a:gd name="connsiteX973" fmla="*/ 330354 w 4807725"/>
              <a:gd name="connsiteY973" fmla="*/ 98945 h 3008458"/>
              <a:gd name="connsiteX974" fmla="*/ 284969 w 4807725"/>
              <a:gd name="connsiteY974" fmla="*/ 109249 h 3008458"/>
              <a:gd name="connsiteX975" fmla="*/ 153818 w 4807725"/>
              <a:gd name="connsiteY975" fmla="*/ 182861 h 3008458"/>
              <a:gd name="connsiteX976" fmla="*/ 147516 w 4807725"/>
              <a:gd name="connsiteY976" fmla="*/ 201071 h 3008458"/>
              <a:gd name="connsiteX977" fmla="*/ 99065 w 4807725"/>
              <a:gd name="connsiteY977" fmla="*/ 252999 h 3008458"/>
              <a:gd name="connsiteX978" fmla="*/ 55538 w 4807725"/>
              <a:gd name="connsiteY978" fmla="*/ 332339 h 3008458"/>
              <a:gd name="connsiteX979" fmla="*/ 47874 w 4807725"/>
              <a:gd name="connsiteY979" fmla="*/ 360796 h 3008458"/>
              <a:gd name="connsiteX980" fmla="*/ 40539 w 4807725"/>
              <a:gd name="connsiteY980" fmla="*/ 359268 h 3008458"/>
              <a:gd name="connsiteX981" fmla="*/ 45614 w 4807725"/>
              <a:gd name="connsiteY981" fmla="*/ 369186 h 3008458"/>
              <a:gd name="connsiteX982" fmla="*/ 30714 w 4807725"/>
              <a:gd name="connsiteY982" fmla="*/ 424514 h 3008458"/>
              <a:gd name="connsiteX983" fmla="*/ 30143 w 4807725"/>
              <a:gd name="connsiteY983" fmla="*/ 428610 h 3008458"/>
              <a:gd name="connsiteX984" fmla="*/ 25846 w 4807725"/>
              <a:gd name="connsiteY984" fmla="*/ 441609 h 3008458"/>
              <a:gd name="connsiteX985" fmla="*/ 21420 w 4807725"/>
              <a:gd name="connsiteY985" fmla="*/ 491168 h 3008458"/>
              <a:gd name="connsiteX986" fmla="*/ 16375 w 4807725"/>
              <a:gd name="connsiteY986" fmla="*/ 527344 h 3008458"/>
              <a:gd name="connsiteX987" fmla="*/ 18637 w 4807725"/>
              <a:gd name="connsiteY987" fmla="*/ 632056 h 3008458"/>
              <a:gd name="connsiteX988" fmla="*/ 19039 w 4807725"/>
              <a:gd name="connsiteY988" fmla="*/ 635697 h 3008458"/>
              <a:gd name="connsiteX989" fmla="*/ 19110 w 4807725"/>
              <a:gd name="connsiteY989" fmla="*/ 723047 h 3008458"/>
              <a:gd name="connsiteX990" fmla="*/ 23480 w 4807725"/>
              <a:gd name="connsiteY990" fmla="*/ 837983 h 3008458"/>
              <a:gd name="connsiteX991" fmla="*/ 22227 w 4807725"/>
              <a:gd name="connsiteY991" fmla="*/ 862102 h 3008458"/>
              <a:gd name="connsiteX992" fmla="*/ 13841 w 4807725"/>
              <a:gd name="connsiteY992" fmla="*/ 802328 h 3008458"/>
              <a:gd name="connsiteX993" fmla="*/ 1593 w 4807725"/>
              <a:gd name="connsiteY993" fmla="*/ 573595 h 3008458"/>
              <a:gd name="connsiteX994" fmla="*/ 83330 w 4807725"/>
              <a:gd name="connsiteY994" fmla="*/ 252290 h 3008458"/>
              <a:gd name="connsiteX995" fmla="*/ 378597 w 4807725"/>
              <a:gd name="connsiteY995" fmla="*/ 63334 h 3008458"/>
              <a:gd name="connsiteX996" fmla="*/ 1288539 w 4807725"/>
              <a:gd name="connsiteY996" fmla="*/ 588 h 300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</a:cxnLst>
            <a:rect l="l" t="t" r="r" b="b"/>
            <a:pathLst>
              <a:path w="4807725" h="3008458">
                <a:moveTo>
                  <a:pt x="1898965" y="2960016"/>
                </a:moveTo>
                <a:lnTo>
                  <a:pt x="1995255" y="2965055"/>
                </a:lnTo>
                <a:cubicBezTo>
                  <a:pt x="2034309" y="2965949"/>
                  <a:pt x="2072792" y="2965089"/>
                  <a:pt x="2110137" y="2960720"/>
                </a:cubicBezTo>
                <a:cubicBezTo>
                  <a:pt x="2203410" y="2961463"/>
                  <a:pt x="2282656" y="2966760"/>
                  <a:pt x="2361902" y="2972057"/>
                </a:cubicBezTo>
                <a:lnTo>
                  <a:pt x="2565419" y="2973677"/>
                </a:lnTo>
                <a:lnTo>
                  <a:pt x="2426597" y="2974322"/>
                </a:lnTo>
                <a:cubicBezTo>
                  <a:pt x="2258109" y="2974730"/>
                  <a:pt x="2091376" y="2974569"/>
                  <a:pt x="1928149" y="2973270"/>
                </a:cubicBezTo>
                <a:cubicBezTo>
                  <a:pt x="1760187" y="2981265"/>
                  <a:pt x="1587668" y="2975225"/>
                  <a:pt x="1424263" y="2997254"/>
                </a:cubicBezTo>
                <a:cubicBezTo>
                  <a:pt x="1270328" y="3000695"/>
                  <a:pt x="1106923" y="3022724"/>
                  <a:pt x="957900" y="2993541"/>
                </a:cubicBezTo>
                <a:cubicBezTo>
                  <a:pt x="943873" y="2998096"/>
                  <a:pt x="953343" y="2979507"/>
                  <a:pt x="967369" y="2974953"/>
                </a:cubicBezTo>
                <a:cubicBezTo>
                  <a:pt x="1065199" y="2989729"/>
                  <a:pt x="1191082" y="2995398"/>
                  <a:pt x="1293824" y="2977552"/>
                </a:cubicBezTo>
                <a:cubicBezTo>
                  <a:pt x="1401123" y="2973740"/>
                  <a:pt x="1522448" y="2965374"/>
                  <a:pt x="1629747" y="2961562"/>
                </a:cubicBezTo>
                <a:lnTo>
                  <a:pt x="1787608" y="2960656"/>
                </a:lnTo>
                <a:lnTo>
                  <a:pt x="1792405" y="2961107"/>
                </a:lnTo>
                <a:lnTo>
                  <a:pt x="1815460" y="2960496"/>
                </a:lnTo>
                <a:close/>
                <a:moveTo>
                  <a:pt x="1258838" y="2936138"/>
                </a:moveTo>
                <a:lnTo>
                  <a:pt x="1219490" y="2939632"/>
                </a:lnTo>
                <a:cubicBezTo>
                  <a:pt x="1144801" y="2948369"/>
                  <a:pt x="1065555" y="2943072"/>
                  <a:pt x="990865" y="2951809"/>
                </a:cubicBezTo>
                <a:cubicBezTo>
                  <a:pt x="944229" y="2951438"/>
                  <a:pt x="901100" y="2949929"/>
                  <a:pt x="859723" y="2947849"/>
                </a:cubicBezTo>
                <a:lnTo>
                  <a:pt x="794242" y="2943845"/>
                </a:lnTo>
                <a:lnTo>
                  <a:pt x="839956" y="2940693"/>
                </a:lnTo>
                <a:cubicBezTo>
                  <a:pt x="882516" y="2940449"/>
                  <a:pt x="925646" y="2941958"/>
                  <a:pt x="972282" y="2942330"/>
                </a:cubicBezTo>
                <a:cubicBezTo>
                  <a:pt x="1018919" y="2942701"/>
                  <a:pt x="1069061" y="2941934"/>
                  <a:pt x="1120958" y="2940597"/>
                </a:cubicBezTo>
                <a:close/>
                <a:moveTo>
                  <a:pt x="3481733" y="2931248"/>
                </a:moveTo>
                <a:lnTo>
                  <a:pt x="3593607" y="2937601"/>
                </a:lnTo>
                <a:lnTo>
                  <a:pt x="3419025" y="2950727"/>
                </a:lnTo>
                <a:lnTo>
                  <a:pt x="3264081" y="2957532"/>
                </a:lnTo>
                <a:lnTo>
                  <a:pt x="3103127" y="2959002"/>
                </a:lnTo>
                <a:lnTo>
                  <a:pt x="2956435" y="2955282"/>
                </a:lnTo>
                <a:lnTo>
                  <a:pt x="3146175" y="2952054"/>
                </a:lnTo>
                <a:cubicBezTo>
                  <a:pt x="3228688" y="2949503"/>
                  <a:pt x="3310773" y="2945637"/>
                  <a:pt x="3391779" y="2939939"/>
                </a:cubicBezTo>
                <a:close/>
                <a:moveTo>
                  <a:pt x="4396877" y="2921907"/>
                </a:moveTo>
                <a:lnTo>
                  <a:pt x="4393921" y="2923129"/>
                </a:lnTo>
                <a:cubicBezTo>
                  <a:pt x="4370909" y="2930601"/>
                  <a:pt x="4346669" y="2936532"/>
                  <a:pt x="4320984" y="2940994"/>
                </a:cubicBezTo>
                <a:cubicBezTo>
                  <a:pt x="4190188" y="2967949"/>
                  <a:pt x="4045722" y="2952800"/>
                  <a:pt x="3910370" y="2965721"/>
                </a:cubicBezTo>
                <a:cubicBezTo>
                  <a:pt x="3723825" y="2964236"/>
                  <a:pt x="3555863" y="2972230"/>
                  <a:pt x="3387901" y="2980225"/>
                </a:cubicBezTo>
                <a:cubicBezTo>
                  <a:pt x="3217661" y="2981203"/>
                  <a:pt x="3046281" y="2978672"/>
                  <a:pt x="2874902" y="2976141"/>
                </a:cubicBezTo>
                <a:lnTo>
                  <a:pt x="2565419" y="2973677"/>
                </a:lnTo>
                <a:lnTo>
                  <a:pt x="2935564" y="2971958"/>
                </a:lnTo>
                <a:lnTo>
                  <a:pt x="3264081" y="2957532"/>
                </a:lnTo>
                <a:lnTo>
                  <a:pt x="3358932" y="2956665"/>
                </a:lnTo>
                <a:cubicBezTo>
                  <a:pt x="3530356" y="2953363"/>
                  <a:pt x="3702963" y="2947738"/>
                  <a:pt x="3873204" y="2946761"/>
                </a:cubicBezTo>
                <a:lnTo>
                  <a:pt x="3954468" y="2942353"/>
                </a:lnTo>
                <a:lnTo>
                  <a:pt x="4036867" y="2941454"/>
                </a:lnTo>
                <a:lnTo>
                  <a:pt x="4120412" y="2944063"/>
                </a:lnTo>
                <a:cubicBezTo>
                  <a:pt x="4181074" y="2939880"/>
                  <a:pt x="4241737" y="2935697"/>
                  <a:pt x="4302400" y="2931514"/>
                </a:cubicBezTo>
                <a:lnTo>
                  <a:pt x="4305062" y="2930842"/>
                </a:lnTo>
                <a:lnTo>
                  <a:pt x="4363063" y="2927331"/>
                </a:lnTo>
                <a:close/>
                <a:moveTo>
                  <a:pt x="1493078" y="2920857"/>
                </a:moveTo>
                <a:lnTo>
                  <a:pt x="1557263" y="2926070"/>
                </a:lnTo>
                <a:lnTo>
                  <a:pt x="1565186" y="2930687"/>
                </a:lnTo>
                <a:lnTo>
                  <a:pt x="1437506" y="2942534"/>
                </a:lnTo>
                <a:cubicBezTo>
                  <a:pt x="1387363" y="2943301"/>
                  <a:pt x="1336081" y="2940560"/>
                  <a:pt x="1280153" y="2935449"/>
                </a:cubicBezTo>
                <a:lnTo>
                  <a:pt x="1258838" y="2936138"/>
                </a:lnTo>
                <a:lnTo>
                  <a:pt x="1400339" y="2923574"/>
                </a:lnTo>
                <a:lnTo>
                  <a:pt x="1438401" y="2922431"/>
                </a:lnTo>
                <a:lnTo>
                  <a:pt x="1472129" y="2922323"/>
                </a:lnTo>
                <a:close/>
                <a:moveTo>
                  <a:pt x="1590737" y="2920626"/>
                </a:moveTo>
                <a:lnTo>
                  <a:pt x="1591884" y="2920630"/>
                </a:lnTo>
                <a:lnTo>
                  <a:pt x="1616437" y="2929523"/>
                </a:lnTo>
                <a:cubicBezTo>
                  <a:pt x="1692800" y="2949816"/>
                  <a:pt x="1783861" y="2934793"/>
                  <a:pt x="1853815" y="2935350"/>
                </a:cubicBezTo>
                <a:cubicBezTo>
                  <a:pt x="1933061" y="2940647"/>
                  <a:pt x="2012308" y="2945944"/>
                  <a:pt x="2072970" y="2941760"/>
                </a:cubicBezTo>
                <a:cubicBezTo>
                  <a:pt x="2166243" y="2942503"/>
                  <a:pt x="2245489" y="2947800"/>
                  <a:pt x="2338762" y="2948543"/>
                </a:cubicBezTo>
                <a:cubicBezTo>
                  <a:pt x="2506724" y="2940548"/>
                  <a:pt x="2679242" y="2946587"/>
                  <a:pt x="2851761" y="2952627"/>
                </a:cubicBezTo>
                <a:lnTo>
                  <a:pt x="2956435" y="2955282"/>
                </a:lnTo>
                <a:lnTo>
                  <a:pt x="2898008" y="2956276"/>
                </a:lnTo>
                <a:cubicBezTo>
                  <a:pt x="2815293" y="2956711"/>
                  <a:pt x="2732803" y="2956345"/>
                  <a:pt x="2651189" y="2955696"/>
                </a:cubicBezTo>
                <a:lnTo>
                  <a:pt x="1898965" y="2960016"/>
                </a:lnTo>
                <a:lnTo>
                  <a:pt x="1876955" y="2958864"/>
                </a:lnTo>
                <a:lnTo>
                  <a:pt x="1815460" y="2960496"/>
                </a:lnTo>
                <a:lnTo>
                  <a:pt x="1787608" y="2960656"/>
                </a:lnTo>
                <a:lnTo>
                  <a:pt x="1704437" y="2952825"/>
                </a:lnTo>
                <a:cubicBezTo>
                  <a:pt x="1658940" y="2955962"/>
                  <a:pt x="1610879" y="2951205"/>
                  <a:pt x="1572090" y="2934711"/>
                </a:cubicBezTo>
                <a:lnTo>
                  <a:pt x="1565186" y="2930687"/>
                </a:lnTo>
                <a:lnTo>
                  <a:pt x="1588024" y="2928568"/>
                </a:lnTo>
                <a:close/>
                <a:moveTo>
                  <a:pt x="1547666" y="2920477"/>
                </a:moveTo>
                <a:lnTo>
                  <a:pt x="1585439" y="2920608"/>
                </a:lnTo>
                <a:lnTo>
                  <a:pt x="1585745" y="2921550"/>
                </a:lnTo>
                <a:cubicBezTo>
                  <a:pt x="1586885" y="2925059"/>
                  <a:pt x="1588024" y="2928568"/>
                  <a:pt x="1588024" y="2928568"/>
                </a:cubicBezTo>
                <a:lnTo>
                  <a:pt x="1557263" y="2926070"/>
                </a:lnTo>
                <a:close/>
                <a:moveTo>
                  <a:pt x="1135687" y="2920300"/>
                </a:moveTo>
                <a:lnTo>
                  <a:pt x="1236460" y="2921363"/>
                </a:lnTo>
                <a:lnTo>
                  <a:pt x="1168297" y="2925226"/>
                </a:lnTo>
                <a:cubicBezTo>
                  <a:pt x="1042326" y="2931222"/>
                  <a:pt x="916354" y="2937218"/>
                  <a:pt x="792455" y="2929451"/>
                </a:cubicBezTo>
                <a:lnTo>
                  <a:pt x="740018" y="2923973"/>
                </a:lnTo>
                <a:lnTo>
                  <a:pt x="893739" y="2921290"/>
                </a:lnTo>
                <a:cubicBezTo>
                  <a:pt x="977106" y="2921371"/>
                  <a:pt x="1058720" y="2922021"/>
                  <a:pt x="1135687" y="2920300"/>
                </a:cubicBezTo>
                <a:close/>
                <a:moveTo>
                  <a:pt x="2408939" y="2919939"/>
                </a:moveTo>
                <a:lnTo>
                  <a:pt x="2701463" y="2922915"/>
                </a:lnTo>
                <a:lnTo>
                  <a:pt x="2534776" y="2931439"/>
                </a:lnTo>
                <a:cubicBezTo>
                  <a:pt x="2366815" y="2939434"/>
                  <a:pt x="2202448" y="2934626"/>
                  <a:pt x="2037512" y="2928063"/>
                </a:cubicBezTo>
                <a:lnTo>
                  <a:pt x="1873587" y="2921609"/>
                </a:lnTo>
                <a:lnTo>
                  <a:pt x="1895895" y="2921687"/>
                </a:lnTo>
                <a:cubicBezTo>
                  <a:pt x="2066135" y="2920709"/>
                  <a:pt x="2236375" y="2919731"/>
                  <a:pt x="2408939" y="2919939"/>
                </a:cubicBezTo>
                <a:close/>
                <a:moveTo>
                  <a:pt x="1269180" y="2919509"/>
                </a:moveTo>
                <a:lnTo>
                  <a:pt x="1375882" y="2919880"/>
                </a:lnTo>
                <a:lnTo>
                  <a:pt x="1500842" y="2920314"/>
                </a:lnTo>
                <a:lnTo>
                  <a:pt x="1493078" y="2920857"/>
                </a:lnTo>
                <a:lnTo>
                  <a:pt x="1492473" y="2920808"/>
                </a:lnTo>
                <a:lnTo>
                  <a:pt x="1438401" y="2922431"/>
                </a:lnTo>
                <a:lnTo>
                  <a:pt x="1361286" y="2922680"/>
                </a:lnTo>
                <a:lnTo>
                  <a:pt x="1236460" y="2921363"/>
                </a:lnTo>
                <a:close/>
                <a:moveTo>
                  <a:pt x="1584589" y="2917988"/>
                </a:moveTo>
                <a:lnTo>
                  <a:pt x="1590863" y="2920260"/>
                </a:lnTo>
                <a:lnTo>
                  <a:pt x="1590737" y="2920626"/>
                </a:lnTo>
                <a:lnTo>
                  <a:pt x="1585439" y="2920608"/>
                </a:lnTo>
                <a:close/>
                <a:moveTo>
                  <a:pt x="1542398" y="2917407"/>
                </a:moveTo>
                <a:lnTo>
                  <a:pt x="1547666" y="2920477"/>
                </a:lnTo>
                <a:lnTo>
                  <a:pt x="1500842" y="2920314"/>
                </a:lnTo>
                <a:close/>
                <a:moveTo>
                  <a:pt x="1590137" y="2915033"/>
                </a:moveTo>
                <a:lnTo>
                  <a:pt x="1789161" y="2918285"/>
                </a:lnTo>
                <a:lnTo>
                  <a:pt x="1873587" y="2921609"/>
                </a:lnTo>
                <a:lnTo>
                  <a:pt x="1591884" y="2920630"/>
                </a:lnTo>
                <a:lnTo>
                  <a:pt x="1590863" y="2920260"/>
                </a:lnTo>
                <a:lnTo>
                  <a:pt x="1591005" y="2919843"/>
                </a:lnTo>
                <a:close/>
                <a:moveTo>
                  <a:pt x="1578941" y="2914850"/>
                </a:moveTo>
                <a:lnTo>
                  <a:pt x="1583594" y="2914926"/>
                </a:lnTo>
                <a:lnTo>
                  <a:pt x="1584589" y="2917988"/>
                </a:lnTo>
                <a:lnTo>
                  <a:pt x="1579647" y="2916198"/>
                </a:lnTo>
                <a:lnTo>
                  <a:pt x="1577617" y="2914943"/>
                </a:lnTo>
                <a:close/>
                <a:moveTo>
                  <a:pt x="1583467" y="2914533"/>
                </a:moveTo>
                <a:cubicBezTo>
                  <a:pt x="1586973" y="2913395"/>
                  <a:pt x="1589012" y="2913702"/>
                  <a:pt x="1590096" y="2914805"/>
                </a:cubicBezTo>
                <a:lnTo>
                  <a:pt x="1590137" y="2915033"/>
                </a:lnTo>
                <a:lnTo>
                  <a:pt x="1583594" y="2914926"/>
                </a:lnTo>
                <a:close/>
                <a:moveTo>
                  <a:pt x="1536830" y="2914162"/>
                </a:moveTo>
                <a:lnTo>
                  <a:pt x="1577427" y="2914825"/>
                </a:lnTo>
                <a:lnTo>
                  <a:pt x="1577617" y="2914943"/>
                </a:lnTo>
                <a:lnTo>
                  <a:pt x="1542398" y="2917407"/>
                </a:lnTo>
                <a:close/>
                <a:moveTo>
                  <a:pt x="1575364" y="2913549"/>
                </a:moveTo>
                <a:lnTo>
                  <a:pt x="1583467" y="2914533"/>
                </a:lnTo>
                <a:lnTo>
                  <a:pt x="1578941" y="2914850"/>
                </a:lnTo>
                <a:lnTo>
                  <a:pt x="1577427" y="2914825"/>
                </a:lnTo>
                <a:close/>
                <a:moveTo>
                  <a:pt x="4384972" y="2909743"/>
                </a:moveTo>
                <a:lnTo>
                  <a:pt x="4379649" y="2912007"/>
                </a:lnTo>
                <a:lnTo>
                  <a:pt x="4305062" y="2930842"/>
                </a:lnTo>
                <a:lnTo>
                  <a:pt x="4150173" y="2940217"/>
                </a:lnTo>
                <a:lnTo>
                  <a:pt x="4036867" y="2941454"/>
                </a:lnTo>
                <a:lnTo>
                  <a:pt x="3995099" y="2940149"/>
                </a:lnTo>
                <a:lnTo>
                  <a:pt x="3954468" y="2942353"/>
                </a:lnTo>
                <a:lnTo>
                  <a:pt x="3933867" y="2942578"/>
                </a:lnTo>
                <a:cubicBezTo>
                  <a:pt x="3849886" y="2946575"/>
                  <a:pt x="3768272" y="2945925"/>
                  <a:pt x="3687842" y="2942952"/>
                </a:cubicBezTo>
                <a:lnTo>
                  <a:pt x="3593607" y="2937601"/>
                </a:lnTo>
                <a:lnTo>
                  <a:pt x="3661906" y="2932466"/>
                </a:lnTo>
                <a:lnTo>
                  <a:pt x="3773360" y="2919947"/>
                </a:lnTo>
                <a:lnTo>
                  <a:pt x="3844234" y="2923200"/>
                </a:lnTo>
                <a:cubicBezTo>
                  <a:pt x="3928170" y="2925035"/>
                  <a:pt x="4013291" y="2924546"/>
                  <a:pt x="4097272" y="2920549"/>
                </a:cubicBezTo>
                <a:cubicBezTo>
                  <a:pt x="4157934" y="2916365"/>
                  <a:pt x="4232624" y="2907628"/>
                  <a:pt x="4297843" y="2917480"/>
                </a:cubicBezTo>
                <a:close/>
                <a:moveTo>
                  <a:pt x="1536461" y="2908825"/>
                </a:moveTo>
                <a:lnTo>
                  <a:pt x="1545481" y="2909920"/>
                </a:lnTo>
                <a:lnTo>
                  <a:pt x="1536830" y="2914162"/>
                </a:lnTo>
                <a:close/>
                <a:moveTo>
                  <a:pt x="3008483" y="2907214"/>
                </a:moveTo>
                <a:lnTo>
                  <a:pt x="3598298" y="2911910"/>
                </a:lnTo>
                <a:lnTo>
                  <a:pt x="3658948" y="2914695"/>
                </a:lnTo>
                <a:lnTo>
                  <a:pt x="3630908" y="2916836"/>
                </a:lnTo>
                <a:lnTo>
                  <a:pt x="3481733" y="2931248"/>
                </a:lnTo>
                <a:lnTo>
                  <a:pt x="3448920" y="2929385"/>
                </a:lnTo>
                <a:cubicBezTo>
                  <a:pt x="3276401" y="2923345"/>
                  <a:pt x="3103882" y="2917306"/>
                  <a:pt x="2935920" y="2925301"/>
                </a:cubicBezTo>
                <a:lnTo>
                  <a:pt x="2701463" y="2922915"/>
                </a:lnTo>
                <a:close/>
                <a:moveTo>
                  <a:pt x="1546300" y="2895573"/>
                </a:moveTo>
                <a:lnTo>
                  <a:pt x="1575364" y="2913549"/>
                </a:lnTo>
                <a:lnTo>
                  <a:pt x="1545481" y="2909920"/>
                </a:lnTo>
                <a:lnTo>
                  <a:pt x="1548534" y="2908423"/>
                </a:lnTo>
                <a:cubicBezTo>
                  <a:pt x="1549718" y="2906099"/>
                  <a:pt x="1548579" y="2902590"/>
                  <a:pt x="1546300" y="2895573"/>
                </a:cubicBezTo>
                <a:close/>
                <a:moveTo>
                  <a:pt x="1546300" y="2895573"/>
                </a:moveTo>
                <a:cubicBezTo>
                  <a:pt x="1889059" y="2900635"/>
                  <a:pt x="2230679" y="2902189"/>
                  <a:pt x="2572299" y="2903742"/>
                </a:cubicBezTo>
                <a:lnTo>
                  <a:pt x="2674902" y="2904559"/>
                </a:lnTo>
                <a:lnTo>
                  <a:pt x="2404337" y="2911737"/>
                </a:lnTo>
                <a:cubicBezTo>
                  <a:pt x="2124519" y="2909509"/>
                  <a:pt x="1826118" y="2897801"/>
                  <a:pt x="1546300" y="2895573"/>
                </a:cubicBezTo>
                <a:close/>
                <a:moveTo>
                  <a:pt x="294594" y="2865211"/>
                </a:moveTo>
                <a:lnTo>
                  <a:pt x="315173" y="2876440"/>
                </a:lnTo>
                <a:lnTo>
                  <a:pt x="330203" y="2881261"/>
                </a:lnTo>
                <a:lnTo>
                  <a:pt x="340648" y="2889985"/>
                </a:lnTo>
                <a:cubicBezTo>
                  <a:pt x="355802" y="2900093"/>
                  <a:pt x="372062" y="2908388"/>
                  <a:pt x="389506" y="2914360"/>
                </a:cubicBezTo>
                <a:cubicBezTo>
                  <a:pt x="431408" y="2924026"/>
                  <a:pt x="472170" y="2930183"/>
                  <a:pt x="513546" y="2932262"/>
                </a:cubicBezTo>
                <a:lnTo>
                  <a:pt x="551650" y="2930303"/>
                </a:lnTo>
                <a:lnTo>
                  <a:pt x="631490" y="2937356"/>
                </a:lnTo>
                <a:cubicBezTo>
                  <a:pt x="667985" y="2939324"/>
                  <a:pt x="704124" y="2940195"/>
                  <a:pt x="739101" y="2940473"/>
                </a:cubicBezTo>
                <a:lnTo>
                  <a:pt x="794242" y="2943845"/>
                </a:lnTo>
                <a:lnTo>
                  <a:pt x="711048" y="2949582"/>
                </a:lnTo>
                <a:cubicBezTo>
                  <a:pt x="631801" y="2944285"/>
                  <a:pt x="557112" y="2953022"/>
                  <a:pt x="477866" y="2947725"/>
                </a:cubicBezTo>
                <a:cubicBezTo>
                  <a:pt x="412646" y="2937874"/>
                  <a:pt x="342870" y="2913988"/>
                  <a:pt x="296589" y="2866960"/>
                </a:cubicBezTo>
                <a:close/>
                <a:moveTo>
                  <a:pt x="284233" y="2837751"/>
                </a:moveTo>
                <a:lnTo>
                  <a:pt x="346989" y="2870715"/>
                </a:lnTo>
                <a:cubicBezTo>
                  <a:pt x="415001" y="2896628"/>
                  <a:pt x="488954" y="2908007"/>
                  <a:pt x="561790" y="2912961"/>
                </a:cubicBezTo>
                <a:lnTo>
                  <a:pt x="612445" y="2914669"/>
                </a:lnTo>
                <a:lnTo>
                  <a:pt x="622688" y="2916216"/>
                </a:lnTo>
                <a:lnTo>
                  <a:pt x="639506" y="2915582"/>
                </a:lnTo>
                <a:lnTo>
                  <a:pt x="669324" y="2916587"/>
                </a:lnTo>
                <a:lnTo>
                  <a:pt x="740018" y="2923973"/>
                </a:lnTo>
                <a:lnTo>
                  <a:pt x="641271" y="2925696"/>
                </a:lnTo>
                <a:lnTo>
                  <a:pt x="551650" y="2930303"/>
                </a:lnTo>
                <a:lnTo>
                  <a:pt x="521743" y="2927661"/>
                </a:lnTo>
                <a:cubicBezTo>
                  <a:pt x="485342" y="2922997"/>
                  <a:pt x="449390" y="2916732"/>
                  <a:pt x="414693" y="2908363"/>
                </a:cubicBezTo>
                <a:lnTo>
                  <a:pt x="330203" y="2881261"/>
                </a:lnTo>
                <a:lnTo>
                  <a:pt x="298432" y="2854726"/>
                </a:lnTo>
                <a:close/>
                <a:moveTo>
                  <a:pt x="138453" y="2809709"/>
                </a:moveTo>
                <a:cubicBezTo>
                  <a:pt x="143010" y="2823743"/>
                  <a:pt x="128983" y="2828297"/>
                  <a:pt x="124426" y="2814263"/>
                </a:cubicBezTo>
                <a:cubicBezTo>
                  <a:pt x="138453" y="2809709"/>
                  <a:pt x="138453" y="2809709"/>
                  <a:pt x="138453" y="2809709"/>
                </a:cubicBezTo>
                <a:close/>
                <a:moveTo>
                  <a:pt x="128210" y="2711762"/>
                </a:moveTo>
                <a:lnTo>
                  <a:pt x="144559" y="2745809"/>
                </a:lnTo>
                <a:lnTo>
                  <a:pt x="138453" y="2809709"/>
                </a:lnTo>
                <a:lnTo>
                  <a:pt x="127211" y="2738821"/>
                </a:lnTo>
                <a:close/>
                <a:moveTo>
                  <a:pt x="147875" y="2711111"/>
                </a:moveTo>
                <a:lnTo>
                  <a:pt x="171234" y="2753977"/>
                </a:lnTo>
                <a:cubicBezTo>
                  <a:pt x="181626" y="2767329"/>
                  <a:pt x="193264" y="2779670"/>
                  <a:pt x="206370" y="2790747"/>
                </a:cubicBezTo>
                <a:lnTo>
                  <a:pt x="243594" y="2815471"/>
                </a:lnTo>
                <a:lnTo>
                  <a:pt x="255617" y="2831055"/>
                </a:lnTo>
                <a:lnTo>
                  <a:pt x="294594" y="2865211"/>
                </a:lnTo>
                <a:lnTo>
                  <a:pt x="232731" y="2831456"/>
                </a:lnTo>
                <a:cubicBezTo>
                  <a:pt x="206040" y="2814913"/>
                  <a:pt x="180532" y="2796045"/>
                  <a:pt x="157392" y="2772531"/>
                </a:cubicBezTo>
                <a:lnTo>
                  <a:pt x="144559" y="2745809"/>
                </a:lnTo>
                <a:close/>
                <a:moveTo>
                  <a:pt x="107234" y="2612857"/>
                </a:moveTo>
                <a:lnTo>
                  <a:pt x="122076" y="2663765"/>
                </a:lnTo>
                <a:lnTo>
                  <a:pt x="129480" y="2677352"/>
                </a:lnTo>
                <a:lnTo>
                  <a:pt x="128210" y="2711762"/>
                </a:lnTo>
                <a:lnTo>
                  <a:pt x="120311" y="2695314"/>
                </a:lnTo>
                <a:close/>
                <a:moveTo>
                  <a:pt x="85922" y="2599831"/>
                </a:moveTo>
                <a:lnTo>
                  <a:pt x="115499" y="2685293"/>
                </a:lnTo>
                <a:lnTo>
                  <a:pt x="120311" y="2695314"/>
                </a:lnTo>
                <a:lnTo>
                  <a:pt x="127211" y="2738821"/>
                </a:lnTo>
                <a:lnTo>
                  <a:pt x="124426" y="2814263"/>
                </a:lnTo>
                <a:cubicBezTo>
                  <a:pt x="109705" y="2756987"/>
                  <a:pt x="98491" y="2698572"/>
                  <a:pt x="89978" y="2639523"/>
                </a:cubicBezTo>
                <a:close/>
                <a:moveTo>
                  <a:pt x="139422" y="2547806"/>
                </a:moveTo>
                <a:lnTo>
                  <a:pt x="232081" y="2763794"/>
                </a:lnTo>
                <a:cubicBezTo>
                  <a:pt x="241284" y="2780198"/>
                  <a:pt x="251363" y="2796318"/>
                  <a:pt x="262396" y="2811643"/>
                </a:cubicBezTo>
                <a:lnTo>
                  <a:pt x="284233" y="2837751"/>
                </a:lnTo>
                <a:lnTo>
                  <a:pt x="250309" y="2819931"/>
                </a:lnTo>
                <a:lnTo>
                  <a:pt x="243594" y="2815471"/>
                </a:lnTo>
                <a:lnTo>
                  <a:pt x="222567" y="2788215"/>
                </a:lnTo>
                <a:cubicBezTo>
                  <a:pt x="202978" y="2757730"/>
                  <a:pt x="188079" y="2723782"/>
                  <a:pt x="176687" y="2688696"/>
                </a:cubicBezTo>
                <a:lnTo>
                  <a:pt x="145163" y="2601595"/>
                </a:lnTo>
                <a:lnTo>
                  <a:pt x="144788" y="2590456"/>
                </a:lnTo>
                <a:close/>
                <a:moveTo>
                  <a:pt x="114890" y="2517953"/>
                </a:moveTo>
                <a:lnTo>
                  <a:pt x="145163" y="2601595"/>
                </a:lnTo>
                <a:lnTo>
                  <a:pt x="148589" y="2703637"/>
                </a:lnTo>
                <a:lnTo>
                  <a:pt x="147875" y="2711111"/>
                </a:lnTo>
                <a:lnTo>
                  <a:pt x="129480" y="2677352"/>
                </a:lnTo>
                <a:lnTo>
                  <a:pt x="129570" y="2674907"/>
                </a:lnTo>
                <a:cubicBezTo>
                  <a:pt x="126989" y="2631142"/>
                  <a:pt x="121470" y="2590271"/>
                  <a:pt x="117091" y="2552908"/>
                </a:cubicBezTo>
                <a:close/>
                <a:moveTo>
                  <a:pt x="4703995" y="2396904"/>
                </a:moveTo>
                <a:lnTo>
                  <a:pt x="4704217" y="2397881"/>
                </a:lnTo>
                <a:lnTo>
                  <a:pt x="4702900" y="2398110"/>
                </a:lnTo>
                <a:close/>
                <a:moveTo>
                  <a:pt x="4715742" y="2395879"/>
                </a:moveTo>
                <a:lnTo>
                  <a:pt x="4716177" y="2396765"/>
                </a:lnTo>
                <a:lnTo>
                  <a:pt x="4713009" y="2410342"/>
                </a:lnTo>
                <a:lnTo>
                  <a:pt x="4707457" y="2412144"/>
                </a:lnTo>
                <a:lnTo>
                  <a:pt x="4704217" y="2397881"/>
                </a:lnTo>
                <a:close/>
                <a:moveTo>
                  <a:pt x="4717120" y="2388383"/>
                </a:moveTo>
                <a:lnTo>
                  <a:pt x="4721483" y="2407590"/>
                </a:lnTo>
                <a:lnTo>
                  <a:pt x="4716177" y="2396765"/>
                </a:lnTo>
                <a:lnTo>
                  <a:pt x="4716926" y="2393555"/>
                </a:lnTo>
                <a:close/>
                <a:moveTo>
                  <a:pt x="4734553" y="2338544"/>
                </a:moveTo>
                <a:lnTo>
                  <a:pt x="4721127" y="2454247"/>
                </a:lnTo>
                <a:cubicBezTo>
                  <a:pt x="4711302" y="2519493"/>
                  <a:pt x="4687450" y="2589294"/>
                  <a:pt x="4659042" y="2645060"/>
                </a:cubicBezTo>
                <a:cubicBezTo>
                  <a:pt x="4644659" y="2696272"/>
                  <a:pt x="4620808" y="2766072"/>
                  <a:pt x="4573816" y="2812358"/>
                </a:cubicBezTo>
                <a:cubicBezTo>
                  <a:pt x="4556194" y="2829715"/>
                  <a:pt x="4538002" y="2845318"/>
                  <a:pt x="4519022" y="2859238"/>
                </a:cubicBezTo>
                <a:lnTo>
                  <a:pt x="4463840" y="2893335"/>
                </a:lnTo>
                <a:lnTo>
                  <a:pt x="4388268" y="2909451"/>
                </a:lnTo>
                <a:lnTo>
                  <a:pt x="4384972" y="2909743"/>
                </a:lnTo>
                <a:lnTo>
                  <a:pt x="4454368" y="2880231"/>
                </a:lnTo>
                <a:cubicBezTo>
                  <a:pt x="4502366" y="2854950"/>
                  <a:pt x="4545763" y="2821467"/>
                  <a:pt x="4578728" y="2779735"/>
                </a:cubicBezTo>
                <a:cubicBezTo>
                  <a:pt x="4607137" y="2723969"/>
                  <a:pt x="4635545" y="2668203"/>
                  <a:pt x="4659397" y="2598403"/>
                </a:cubicBezTo>
                <a:cubicBezTo>
                  <a:pt x="4671323" y="2563503"/>
                  <a:pt x="4683249" y="2528602"/>
                  <a:pt x="4693422" y="2494271"/>
                </a:cubicBezTo>
                <a:lnTo>
                  <a:pt x="4713009" y="2410342"/>
                </a:lnTo>
                <a:lnTo>
                  <a:pt x="4714470" y="2409867"/>
                </a:lnTo>
                <a:cubicBezTo>
                  <a:pt x="4717976" y="2408728"/>
                  <a:pt x="4721483" y="2407590"/>
                  <a:pt x="4721483" y="2407590"/>
                </a:cubicBezTo>
                <a:close/>
                <a:moveTo>
                  <a:pt x="4688536" y="2328846"/>
                </a:moveTo>
                <a:lnTo>
                  <a:pt x="4694117" y="2353415"/>
                </a:lnTo>
                <a:lnTo>
                  <a:pt x="4688671" y="2448302"/>
                </a:lnTo>
                <a:cubicBezTo>
                  <a:pt x="4681126" y="2501172"/>
                  <a:pt x="4667906" y="2552977"/>
                  <a:pt x="4645371" y="2602957"/>
                </a:cubicBezTo>
                <a:cubicBezTo>
                  <a:pt x="4616962" y="2658723"/>
                  <a:pt x="4574527" y="2719043"/>
                  <a:pt x="4522978" y="2751295"/>
                </a:cubicBezTo>
                <a:cubicBezTo>
                  <a:pt x="4471429" y="2783547"/>
                  <a:pt x="4401297" y="2806318"/>
                  <a:pt x="4345191" y="2824536"/>
                </a:cubicBezTo>
                <a:cubicBezTo>
                  <a:pt x="4204926" y="2870079"/>
                  <a:pt x="4055548" y="2887554"/>
                  <a:pt x="3906169" y="2905029"/>
                </a:cubicBezTo>
                <a:lnTo>
                  <a:pt x="3773360" y="2919947"/>
                </a:lnTo>
                <a:lnTo>
                  <a:pt x="3658948" y="2914695"/>
                </a:lnTo>
                <a:lnTo>
                  <a:pt x="3872990" y="2898349"/>
                </a:lnTo>
                <a:cubicBezTo>
                  <a:pt x="3951755" y="2890228"/>
                  <a:pt x="4029951" y="2880352"/>
                  <a:pt x="4111654" y="2869337"/>
                </a:cubicBezTo>
                <a:cubicBezTo>
                  <a:pt x="4181786" y="2846565"/>
                  <a:pt x="4256475" y="2837828"/>
                  <a:pt x="4326608" y="2815056"/>
                </a:cubicBezTo>
                <a:cubicBezTo>
                  <a:pt x="4396740" y="2792284"/>
                  <a:pt x="4466872" y="2769512"/>
                  <a:pt x="4518421" y="2737261"/>
                </a:cubicBezTo>
                <a:cubicBezTo>
                  <a:pt x="4645015" y="2649614"/>
                  <a:pt x="4674135" y="2500533"/>
                  <a:pt x="4689229" y="2356007"/>
                </a:cubicBezTo>
                <a:close/>
                <a:moveTo>
                  <a:pt x="88343" y="2326940"/>
                </a:moveTo>
                <a:lnTo>
                  <a:pt x="105440" y="2427488"/>
                </a:lnTo>
                <a:lnTo>
                  <a:pt x="110317" y="2445326"/>
                </a:lnTo>
                <a:lnTo>
                  <a:pt x="114890" y="2517953"/>
                </a:lnTo>
                <a:lnTo>
                  <a:pt x="101320" y="2480458"/>
                </a:lnTo>
                <a:lnTo>
                  <a:pt x="93881" y="2445595"/>
                </a:lnTo>
                <a:lnTo>
                  <a:pt x="88753" y="2370124"/>
                </a:lnTo>
                <a:close/>
                <a:moveTo>
                  <a:pt x="4719546" y="2323866"/>
                </a:moveTo>
                <a:lnTo>
                  <a:pt x="4717120" y="2388383"/>
                </a:lnTo>
                <a:lnTo>
                  <a:pt x="4713361" y="2371831"/>
                </a:lnTo>
                <a:close/>
                <a:moveTo>
                  <a:pt x="4697550" y="2293602"/>
                </a:moveTo>
                <a:lnTo>
                  <a:pt x="4698921" y="2308257"/>
                </a:lnTo>
                <a:lnTo>
                  <a:pt x="4713361" y="2371831"/>
                </a:lnTo>
                <a:lnTo>
                  <a:pt x="4712369" y="2379521"/>
                </a:lnTo>
                <a:cubicBezTo>
                  <a:pt x="4712369" y="2379521"/>
                  <a:pt x="4713508" y="2383030"/>
                  <a:pt x="4712894" y="2387108"/>
                </a:cubicBezTo>
                <a:lnTo>
                  <a:pt x="4703995" y="2396904"/>
                </a:lnTo>
                <a:lnTo>
                  <a:pt x="4694117" y="2353415"/>
                </a:lnTo>
                <a:close/>
                <a:moveTo>
                  <a:pt x="67541" y="2253087"/>
                </a:moveTo>
                <a:lnTo>
                  <a:pt x="68033" y="2258557"/>
                </a:lnTo>
                <a:cubicBezTo>
                  <a:pt x="68905" y="2297059"/>
                  <a:pt x="72407" y="2334707"/>
                  <a:pt x="78101" y="2371643"/>
                </a:cubicBezTo>
                <a:lnTo>
                  <a:pt x="93881" y="2445595"/>
                </a:lnTo>
                <a:lnTo>
                  <a:pt x="103757" y="2590931"/>
                </a:lnTo>
                <a:lnTo>
                  <a:pt x="107234" y="2612857"/>
                </a:lnTo>
                <a:lnTo>
                  <a:pt x="92249" y="2561458"/>
                </a:lnTo>
                <a:lnTo>
                  <a:pt x="71940" y="2462972"/>
                </a:lnTo>
                <a:lnTo>
                  <a:pt x="71736" y="2460976"/>
                </a:lnTo>
                <a:close/>
                <a:moveTo>
                  <a:pt x="4685913" y="2241330"/>
                </a:moveTo>
                <a:lnTo>
                  <a:pt x="4686648" y="2254792"/>
                </a:lnTo>
                <a:lnTo>
                  <a:pt x="4688536" y="2328846"/>
                </a:lnTo>
                <a:lnTo>
                  <a:pt x="4684895" y="2312812"/>
                </a:lnTo>
                <a:lnTo>
                  <a:pt x="4683034" y="2292917"/>
                </a:lnTo>
                <a:lnTo>
                  <a:pt x="4685383" y="2248658"/>
                </a:lnTo>
                <a:close/>
                <a:moveTo>
                  <a:pt x="4671371" y="2129094"/>
                </a:moveTo>
                <a:lnTo>
                  <a:pt x="4676270" y="2220589"/>
                </a:lnTo>
                <a:lnTo>
                  <a:pt x="4683034" y="2292917"/>
                </a:lnTo>
                <a:lnTo>
                  <a:pt x="4679937" y="2351267"/>
                </a:lnTo>
                <a:cubicBezTo>
                  <a:pt x="4679670" y="2386260"/>
                  <a:pt x="4679404" y="2421253"/>
                  <a:pt x="4674491" y="2453876"/>
                </a:cubicBezTo>
                <a:cubicBezTo>
                  <a:pt x="4664666" y="2519122"/>
                  <a:pt x="4640814" y="2588922"/>
                  <a:pt x="4593822" y="2635209"/>
                </a:cubicBezTo>
                <a:cubicBezTo>
                  <a:pt x="4560856" y="2676940"/>
                  <a:pt x="4495281" y="2713747"/>
                  <a:pt x="4439175" y="2731964"/>
                </a:cubicBezTo>
                <a:cubicBezTo>
                  <a:pt x="4298910" y="2777507"/>
                  <a:pt x="4168115" y="2804462"/>
                  <a:pt x="4018737" y="2821937"/>
                </a:cubicBezTo>
                <a:cubicBezTo>
                  <a:pt x="3850775" y="2829932"/>
                  <a:pt x="3701396" y="2847407"/>
                  <a:pt x="3537991" y="2869436"/>
                </a:cubicBezTo>
                <a:cubicBezTo>
                  <a:pt x="3372308" y="2884448"/>
                  <a:pt x="3205485" y="2895951"/>
                  <a:pt x="3038093" y="2905700"/>
                </a:cubicBezTo>
                <a:lnTo>
                  <a:pt x="3008483" y="2907214"/>
                </a:lnTo>
                <a:lnTo>
                  <a:pt x="2674902" y="2904559"/>
                </a:lnTo>
                <a:lnTo>
                  <a:pt x="2911641" y="2898278"/>
                </a:lnTo>
                <a:cubicBezTo>
                  <a:pt x="3079603" y="2890283"/>
                  <a:pt x="3246426" y="2878780"/>
                  <a:pt x="3412109" y="2863768"/>
                </a:cubicBezTo>
                <a:cubicBezTo>
                  <a:pt x="3575514" y="2841738"/>
                  <a:pt x="3738919" y="2819709"/>
                  <a:pt x="3906881" y="2811714"/>
                </a:cubicBezTo>
                <a:cubicBezTo>
                  <a:pt x="4056259" y="2794240"/>
                  <a:pt x="4205638" y="2776765"/>
                  <a:pt x="4350459" y="2745255"/>
                </a:cubicBezTo>
                <a:cubicBezTo>
                  <a:pt x="4420592" y="2722484"/>
                  <a:pt x="4490724" y="2699712"/>
                  <a:pt x="4551743" y="2648872"/>
                </a:cubicBezTo>
                <a:cubicBezTo>
                  <a:pt x="4603292" y="2616620"/>
                  <a:pt x="4641169" y="2542265"/>
                  <a:pt x="4646438" y="2462985"/>
                </a:cubicBezTo>
                <a:cubicBezTo>
                  <a:pt x="4656263" y="2397739"/>
                  <a:pt x="4666088" y="2332492"/>
                  <a:pt x="4661887" y="2271801"/>
                </a:cubicBezTo>
                <a:close/>
                <a:moveTo>
                  <a:pt x="4695094" y="2120384"/>
                </a:moveTo>
                <a:lnTo>
                  <a:pt x="4694930" y="2124355"/>
                </a:lnTo>
                <a:cubicBezTo>
                  <a:pt x="4695538" y="2178457"/>
                  <a:pt x="4697745" y="2233008"/>
                  <a:pt x="4697915" y="2287252"/>
                </a:cubicBezTo>
                <a:lnTo>
                  <a:pt x="4697550" y="2293602"/>
                </a:lnTo>
                <a:lnTo>
                  <a:pt x="4690296" y="2216035"/>
                </a:lnTo>
                <a:lnTo>
                  <a:pt x="4690597" y="2176555"/>
                </a:lnTo>
                <a:lnTo>
                  <a:pt x="4693856" y="2131492"/>
                </a:lnTo>
                <a:close/>
                <a:moveTo>
                  <a:pt x="4699370" y="2017807"/>
                </a:moveTo>
                <a:lnTo>
                  <a:pt x="4704377" y="2037122"/>
                </a:lnTo>
                <a:lnTo>
                  <a:pt x="4695094" y="2120384"/>
                </a:lnTo>
                <a:close/>
                <a:moveTo>
                  <a:pt x="4707672" y="1990470"/>
                </a:moveTo>
                <a:lnTo>
                  <a:pt x="4729205" y="2082925"/>
                </a:lnTo>
                <a:lnTo>
                  <a:pt x="4737554" y="2184216"/>
                </a:lnTo>
                <a:lnTo>
                  <a:pt x="4719546" y="2323866"/>
                </a:lnTo>
                <a:lnTo>
                  <a:pt x="4724971" y="2179566"/>
                </a:lnTo>
                <a:cubicBezTo>
                  <a:pt x="4723199" y="2144265"/>
                  <a:pt x="4719532" y="2109095"/>
                  <a:pt x="4713460" y="2073978"/>
                </a:cubicBezTo>
                <a:lnTo>
                  <a:pt x="4704377" y="2037122"/>
                </a:lnTo>
                <a:lnTo>
                  <a:pt x="4705745" y="2024851"/>
                </a:lnTo>
                <a:close/>
                <a:moveTo>
                  <a:pt x="4687518" y="1968714"/>
                </a:moveTo>
                <a:lnTo>
                  <a:pt x="4692042" y="1987070"/>
                </a:lnTo>
                <a:lnTo>
                  <a:pt x="4691185" y="2099391"/>
                </a:lnTo>
                <a:lnTo>
                  <a:pt x="4690597" y="2176555"/>
                </a:lnTo>
                <a:lnTo>
                  <a:pt x="4685913" y="2241330"/>
                </a:lnTo>
                <a:lnTo>
                  <a:pt x="4681405" y="2158805"/>
                </a:lnTo>
                <a:cubicBezTo>
                  <a:pt x="4678387" y="2095790"/>
                  <a:pt x="4677693" y="2033960"/>
                  <a:pt x="4687518" y="1968714"/>
                </a:cubicBezTo>
                <a:close/>
                <a:moveTo>
                  <a:pt x="4701544" y="1964159"/>
                </a:moveTo>
                <a:lnTo>
                  <a:pt x="4699370" y="2017807"/>
                </a:lnTo>
                <a:lnTo>
                  <a:pt x="4692042" y="1987070"/>
                </a:lnTo>
                <a:lnTo>
                  <a:pt x="4692075" y="1982748"/>
                </a:lnTo>
                <a:lnTo>
                  <a:pt x="4691343" y="1967471"/>
                </a:lnTo>
                <a:lnTo>
                  <a:pt x="4694531" y="1966436"/>
                </a:lnTo>
                <a:cubicBezTo>
                  <a:pt x="4698038" y="1965298"/>
                  <a:pt x="4701544" y="1964159"/>
                  <a:pt x="4701544" y="1964159"/>
                </a:cubicBezTo>
                <a:close/>
                <a:moveTo>
                  <a:pt x="4690837" y="1956895"/>
                </a:moveTo>
                <a:lnTo>
                  <a:pt x="4691343" y="1967471"/>
                </a:lnTo>
                <a:lnTo>
                  <a:pt x="4687518" y="1968714"/>
                </a:lnTo>
                <a:close/>
                <a:moveTo>
                  <a:pt x="88178" y="1768755"/>
                </a:moveTo>
                <a:lnTo>
                  <a:pt x="89879" y="1841559"/>
                </a:lnTo>
                <a:lnTo>
                  <a:pt x="84549" y="1927401"/>
                </a:lnTo>
                <a:lnTo>
                  <a:pt x="88343" y="2326940"/>
                </a:lnTo>
                <a:lnTo>
                  <a:pt x="86260" y="2314695"/>
                </a:lnTo>
                <a:cubicBezTo>
                  <a:pt x="64187" y="2151208"/>
                  <a:pt x="74724" y="1992648"/>
                  <a:pt x="85261" y="1834087"/>
                </a:cubicBezTo>
                <a:close/>
                <a:moveTo>
                  <a:pt x="96701" y="1731671"/>
                </a:moveTo>
                <a:lnTo>
                  <a:pt x="97105" y="1734716"/>
                </a:lnTo>
                <a:lnTo>
                  <a:pt x="99287" y="1829532"/>
                </a:lnTo>
                <a:cubicBezTo>
                  <a:pt x="107334" y="1997573"/>
                  <a:pt x="115380" y="2165614"/>
                  <a:pt x="123427" y="2333655"/>
                </a:cubicBezTo>
                <a:cubicBezTo>
                  <a:pt x="123071" y="2380312"/>
                  <a:pt x="125083" y="2422322"/>
                  <a:pt x="128848" y="2463763"/>
                </a:cubicBezTo>
                <a:lnTo>
                  <a:pt x="139422" y="2547806"/>
                </a:lnTo>
                <a:lnTo>
                  <a:pt x="136422" y="2540813"/>
                </a:lnTo>
                <a:lnTo>
                  <a:pt x="110317" y="2445326"/>
                </a:lnTo>
                <a:lnTo>
                  <a:pt x="101296" y="2302056"/>
                </a:lnTo>
                <a:cubicBezTo>
                  <a:pt x="97930" y="2217822"/>
                  <a:pt x="96098" y="2133090"/>
                  <a:pt x="94705" y="2048216"/>
                </a:cubicBezTo>
                <a:lnTo>
                  <a:pt x="89879" y="1841559"/>
                </a:lnTo>
                <a:close/>
                <a:moveTo>
                  <a:pt x="94586" y="1625275"/>
                </a:moveTo>
                <a:lnTo>
                  <a:pt x="96944" y="1727746"/>
                </a:lnTo>
                <a:lnTo>
                  <a:pt x="96701" y="1731671"/>
                </a:lnTo>
                <a:lnTo>
                  <a:pt x="95442" y="1722183"/>
                </a:lnTo>
                <a:lnTo>
                  <a:pt x="94136" y="1635340"/>
                </a:lnTo>
                <a:close/>
                <a:moveTo>
                  <a:pt x="78559" y="1596702"/>
                </a:moveTo>
                <a:lnTo>
                  <a:pt x="77214" y="1666046"/>
                </a:lnTo>
                <a:cubicBezTo>
                  <a:pt x="76147" y="1806018"/>
                  <a:pt x="61053" y="1950545"/>
                  <a:pt x="64543" y="2104551"/>
                </a:cubicBezTo>
                <a:lnTo>
                  <a:pt x="67541" y="2253087"/>
                </a:lnTo>
                <a:lnTo>
                  <a:pt x="57083" y="2136789"/>
                </a:lnTo>
                <a:cubicBezTo>
                  <a:pt x="51228" y="2017790"/>
                  <a:pt x="59131" y="1896870"/>
                  <a:pt x="67033" y="1777949"/>
                </a:cubicBezTo>
                <a:close/>
                <a:moveTo>
                  <a:pt x="80352" y="1504188"/>
                </a:moveTo>
                <a:lnTo>
                  <a:pt x="82451" y="1534505"/>
                </a:lnTo>
                <a:lnTo>
                  <a:pt x="82269" y="1538354"/>
                </a:lnTo>
                <a:lnTo>
                  <a:pt x="78559" y="1596702"/>
                </a:lnTo>
                <a:close/>
                <a:moveTo>
                  <a:pt x="89206" y="1391530"/>
                </a:moveTo>
                <a:lnTo>
                  <a:pt x="92854" y="1550014"/>
                </a:lnTo>
                <a:lnTo>
                  <a:pt x="94136" y="1635340"/>
                </a:lnTo>
                <a:lnTo>
                  <a:pt x="88178" y="1768755"/>
                </a:lnTo>
                <a:lnTo>
                  <a:pt x="82838" y="1540108"/>
                </a:lnTo>
                <a:lnTo>
                  <a:pt x="82451" y="1534505"/>
                </a:lnTo>
                <a:close/>
                <a:moveTo>
                  <a:pt x="108249" y="1325701"/>
                </a:moveTo>
                <a:lnTo>
                  <a:pt x="108871" y="1518808"/>
                </a:lnTo>
                <a:cubicBezTo>
                  <a:pt x="115601" y="1754423"/>
                  <a:pt x="140033" y="1990834"/>
                  <a:pt x="180244" y="2222123"/>
                </a:cubicBezTo>
                <a:cubicBezTo>
                  <a:pt x="203029" y="2292294"/>
                  <a:pt x="225813" y="2362466"/>
                  <a:pt x="234571" y="2437192"/>
                </a:cubicBezTo>
                <a:cubicBezTo>
                  <a:pt x="252799" y="2493329"/>
                  <a:pt x="261557" y="2568056"/>
                  <a:pt x="279785" y="2624193"/>
                </a:cubicBezTo>
                <a:cubicBezTo>
                  <a:pt x="283986" y="2684885"/>
                  <a:pt x="306770" y="2755056"/>
                  <a:pt x="353051" y="2802085"/>
                </a:cubicBezTo>
                <a:cubicBezTo>
                  <a:pt x="399332" y="2849114"/>
                  <a:pt x="469108" y="2872999"/>
                  <a:pt x="534328" y="2882851"/>
                </a:cubicBezTo>
                <a:cubicBezTo>
                  <a:pt x="613574" y="2888148"/>
                  <a:pt x="692820" y="2893445"/>
                  <a:pt x="753483" y="2889261"/>
                </a:cubicBezTo>
                <a:cubicBezTo>
                  <a:pt x="846755" y="2890004"/>
                  <a:pt x="926002" y="2895301"/>
                  <a:pt x="1019274" y="2896043"/>
                </a:cubicBezTo>
                <a:cubicBezTo>
                  <a:pt x="1191793" y="2902083"/>
                  <a:pt x="1359755" y="2894088"/>
                  <a:pt x="1546300" y="2895573"/>
                </a:cubicBezTo>
                <a:cubicBezTo>
                  <a:pt x="1539287" y="2897851"/>
                  <a:pt x="1536920" y="2902498"/>
                  <a:pt x="1536305" y="2906575"/>
                </a:cubicBezTo>
                <a:lnTo>
                  <a:pt x="1536461" y="2908825"/>
                </a:lnTo>
                <a:lnTo>
                  <a:pt x="1481320" y="2902128"/>
                </a:lnTo>
                <a:cubicBezTo>
                  <a:pt x="1412680" y="2901144"/>
                  <a:pt x="1343075" y="2912109"/>
                  <a:pt x="1273207" y="2919281"/>
                </a:cubicBezTo>
                <a:lnTo>
                  <a:pt x="1269180" y="2919509"/>
                </a:lnTo>
                <a:lnTo>
                  <a:pt x="855869" y="2918073"/>
                </a:lnTo>
                <a:cubicBezTo>
                  <a:pt x="816246" y="2915424"/>
                  <a:pt x="776623" y="2912776"/>
                  <a:pt x="737570" y="2911882"/>
                </a:cubicBezTo>
                <a:lnTo>
                  <a:pt x="639506" y="2915582"/>
                </a:lnTo>
                <a:lnTo>
                  <a:pt x="612445" y="2914669"/>
                </a:lnTo>
                <a:lnTo>
                  <a:pt x="427029" y="2886662"/>
                </a:lnTo>
                <a:cubicBezTo>
                  <a:pt x="315528" y="2829782"/>
                  <a:pt x="274516" y="2703473"/>
                  <a:pt x="252088" y="2586644"/>
                </a:cubicBezTo>
                <a:cubicBezTo>
                  <a:pt x="204774" y="2369298"/>
                  <a:pt x="157460" y="2151951"/>
                  <a:pt x="123903" y="1936682"/>
                </a:cubicBezTo>
                <a:lnTo>
                  <a:pt x="97105" y="1734716"/>
                </a:lnTo>
                <a:lnTo>
                  <a:pt x="96944" y="1727746"/>
                </a:lnTo>
                <a:lnTo>
                  <a:pt x="99171" y="1691884"/>
                </a:lnTo>
                <a:cubicBezTo>
                  <a:pt x="103256" y="1614927"/>
                  <a:pt x="106157" y="1540294"/>
                  <a:pt x="106690" y="1470308"/>
                </a:cubicBezTo>
                <a:lnTo>
                  <a:pt x="103539" y="1424789"/>
                </a:lnTo>
                <a:lnTo>
                  <a:pt x="107757" y="1330336"/>
                </a:lnTo>
                <a:close/>
                <a:moveTo>
                  <a:pt x="98656" y="1267073"/>
                </a:moveTo>
                <a:lnTo>
                  <a:pt x="97763" y="1341338"/>
                </a:lnTo>
                <a:lnTo>
                  <a:pt x="103539" y="1424789"/>
                </a:lnTo>
                <a:lnTo>
                  <a:pt x="96509" y="1582211"/>
                </a:lnTo>
                <a:lnTo>
                  <a:pt x="94586" y="1625275"/>
                </a:lnTo>
                <a:lnTo>
                  <a:pt x="92854" y="1550014"/>
                </a:lnTo>
                <a:lnTo>
                  <a:pt x="91961" y="1490604"/>
                </a:lnTo>
                <a:close/>
                <a:moveTo>
                  <a:pt x="98952" y="1252917"/>
                </a:moveTo>
                <a:lnTo>
                  <a:pt x="98999" y="1255610"/>
                </a:lnTo>
                <a:lnTo>
                  <a:pt x="98656" y="1267073"/>
                </a:lnTo>
                <a:lnTo>
                  <a:pt x="98814" y="1253913"/>
                </a:lnTo>
                <a:close/>
                <a:moveTo>
                  <a:pt x="96105" y="1092651"/>
                </a:moveTo>
                <a:lnTo>
                  <a:pt x="98877" y="1248713"/>
                </a:lnTo>
                <a:lnTo>
                  <a:pt x="98814" y="1253913"/>
                </a:lnTo>
                <a:lnTo>
                  <a:pt x="94087" y="1288233"/>
                </a:lnTo>
                <a:lnTo>
                  <a:pt x="89206" y="1391530"/>
                </a:lnTo>
                <a:lnTo>
                  <a:pt x="87901" y="1334843"/>
                </a:lnTo>
                <a:lnTo>
                  <a:pt x="85716" y="1311508"/>
                </a:lnTo>
                <a:lnTo>
                  <a:pt x="90241" y="1180883"/>
                </a:lnTo>
                <a:close/>
                <a:moveTo>
                  <a:pt x="4705768" y="1074866"/>
                </a:moveTo>
                <a:lnTo>
                  <a:pt x="4725820" y="1227121"/>
                </a:lnTo>
                <a:lnTo>
                  <a:pt x="4728681" y="1251224"/>
                </a:lnTo>
                <a:lnTo>
                  <a:pt x="4733155" y="1488477"/>
                </a:lnTo>
                <a:cubicBezTo>
                  <a:pt x="4739262" y="1757988"/>
                  <a:pt x="4781075" y="2027784"/>
                  <a:pt x="4743019" y="2293817"/>
                </a:cubicBezTo>
                <a:lnTo>
                  <a:pt x="4734553" y="2338544"/>
                </a:lnTo>
                <a:lnTo>
                  <a:pt x="4735479" y="2330566"/>
                </a:lnTo>
                <a:cubicBezTo>
                  <a:pt x="4738710" y="2289035"/>
                  <a:pt x="4740194" y="2247344"/>
                  <a:pt x="4739344" y="2205927"/>
                </a:cubicBezTo>
                <a:lnTo>
                  <a:pt x="4737554" y="2184216"/>
                </a:lnTo>
                <a:lnTo>
                  <a:pt x="4742808" y="2143473"/>
                </a:lnTo>
                <a:cubicBezTo>
                  <a:pt x="4751142" y="1987082"/>
                  <a:pt x="4738766" y="1832567"/>
                  <a:pt x="4724921" y="1679499"/>
                </a:cubicBezTo>
                <a:lnTo>
                  <a:pt x="4721720" y="1641905"/>
                </a:lnTo>
                <a:lnTo>
                  <a:pt x="4723285" y="1559555"/>
                </a:lnTo>
                <a:cubicBezTo>
                  <a:pt x="4722702" y="1483144"/>
                  <a:pt x="4719785" y="1407006"/>
                  <a:pt x="4713662" y="1330697"/>
                </a:cubicBezTo>
                <a:lnTo>
                  <a:pt x="4705610" y="1266544"/>
                </a:lnTo>
                <a:close/>
                <a:moveTo>
                  <a:pt x="112331" y="1069237"/>
                </a:moveTo>
                <a:lnTo>
                  <a:pt x="110345" y="1170208"/>
                </a:lnTo>
                <a:lnTo>
                  <a:pt x="98952" y="1252917"/>
                </a:lnTo>
                <a:lnTo>
                  <a:pt x="98877" y="1248713"/>
                </a:lnTo>
                <a:lnTo>
                  <a:pt x="99355" y="1208952"/>
                </a:lnTo>
                <a:cubicBezTo>
                  <a:pt x="101989" y="1169312"/>
                  <a:pt x="104624" y="1129672"/>
                  <a:pt x="109011" y="1089462"/>
                </a:cubicBezTo>
                <a:close/>
                <a:moveTo>
                  <a:pt x="4724962" y="1063035"/>
                </a:moveTo>
                <a:lnTo>
                  <a:pt x="4784348" y="1502882"/>
                </a:lnTo>
                <a:cubicBezTo>
                  <a:pt x="4787838" y="1656889"/>
                  <a:pt x="4781858" y="1829484"/>
                  <a:pt x="4785347" y="1983490"/>
                </a:cubicBezTo>
                <a:cubicBezTo>
                  <a:pt x="4793394" y="2151531"/>
                  <a:pt x="4815467" y="2315018"/>
                  <a:pt x="4804930" y="2473579"/>
                </a:cubicBezTo>
                <a:cubicBezTo>
                  <a:pt x="4813333" y="2594962"/>
                  <a:pt x="4784213" y="2744043"/>
                  <a:pt x="4671645" y="2827135"/>
                </a:cubicBezTo>
                <a:cubicBezTo>
                  <a:pt x="4608259" y="2882622"/>
                  <a:pt x="4524167" y="2901200"/>
                  <a:pt x="4442739" y="2914550"/>
                </a:cubicBezTo>
                <a:lnTo>
                  <a:pt x="4396877" y="2921907"/>
                </a:lnTo>
                <a:lnTo>
                  <a:pt x="4459495" y="2896020"/>
                </a:lnTo>
                <a:lnTo>
                  <a:pt x="4463840" y="2893335"/>
                </a:lnTo>
                <a:lnTo>
                  <a:pt x="4475275" y="2890896"/>
                </a:lnTo>
                <a:cubicBezTo>
                  <a:pt x="4535937" y="2886713"/>
                  <a:pt x="4592043" y="2868495"/>
                  <a:pt x="4643592" y="2836244"/>
                </a:cubicBezTo>
                <a:cubicBezTo>
                  <a:pt x="4695141" y="2803992"/>
                  <a:pt x="4723550" y="2748226"/>
                  <a:pt x="4751958" y="2692460"/>
                </a:cubicBezTo>
                <a:cubicBezTo>
                  <a:pt x="4809132" y="2534270"/>
                  <a:pt x="4801085" y="2366229"/>
                  <a:pt x="4779012" y="2202743"/>
                </a:cubicBezTo>
                <a:cubicBezTo>
                  <a:pt x="4770965" y="2034702"/>
                  <a:pt x="4767476" y="1880696"/>
                  <a:pt x="4759429" y="1712655"/>
                </a:cubicBezTo>
                <a:cubicBezTo>
                  <a:pt x="4764698" y="1633374"/>
                  <a:pt x="4761813" y="1552863"/>
                  <a:pt x="4754853" y="1471735"/>
                </a:cubicBezTo>
                <a:lnTo>
                  <a:pt x="4728681" y="1251224"/>
                </a:lnTo>
                <a:lnTo>
                  <a:pt x="4725267" y="1070222"/>
                </a:lnTo>
                <a:close/>
                <a:moveTo>
                  <a:pt x="22227" y="862102"/>
                </a:moveTo>
                <a:lnTo>
                  <a:pt x="28118" y="904092"/>
                </a:lnTo>
                <a:lnTo>
                  <a:pt x="21532" y="1017026"/>
                </a:lnTo>
                <a:cubicBezTo>
                  <a:pt x="29578" y="1185067"/>
                  <a:pt x="33068" y="1339073"/>
                  <a:pt x="27088" y="1511668"/>
                </a:cubicBezTo>
                <a:cubicBezTo>
                  <a:pt x="34068" y="1819681"/>
                  <a:pt x="12994" y="2136803"/>
                  <a:pt x="71167" y="2459221"/>
                </a:cubicBezTo>
                <a:lnTo>
                  <a:pt x="71940" y="2462972"/>
                </a:lnTo>
                <a:lnTo>
                  <a:pt x="85922" y="2599831"/>
                </a:lnTo>
                <a:lnTo>
                  <a:pt x="84126" y="2594639"/>
                </a:lnTo>
                <a:cubicBezTo>
                  <a:pt x="52583" y="2449741"/>
                  <a:pt x="35067" y="2300289"/>
                  <a:pt x="17551" y="2150837"/>
                </a:cubicBezTo>
                <a:cubicBezTo>
                  <a:pt x="14061" y="1996831"/>
                  <a:pt x="10571" y="1842824"/>
                  <a:pt x="16552" y="1670229"/>
                </a:cubicBezTo>
                <a:cubicBezTo>
                  <a:pt x="13062" y="1516223"/>
                  <a:pt x="9572" y="1362216"/>
                  <a:pt x="15552" y="1189621"/>
                </a:cubicBezTo>
                <a:cubicBezTo>
                  <a:pt x="6794" y="1114895"/>
                  <a:pt x="12063" y="1035614"/>
                  <a:pt x="17331" y="956334"/>
                </a:cubicBezTo>
                <a:close/>
                <a:moveTo>
                  <a:pt x="39026" y="817079"/>
                </a:moveTo>
                <a:lnTo>
                  <a:pt x="41538" y="839876"/>
                </a:lnTo>
                <a:lnTo>
                  <a:pt x="85716" y="1311508"/>
                </a:lnTo>
                <a:lnTo>
                  <a:pt x="82019" y="1418202"/>
                </a:lnTo>
                <a:lnTo>
                  <a:pt x="80352" y="1504188"/>
                </a:lnTo>
                <a:lnTo>
                  <a:pt x="66034" y="1297341"/>
                </a:lnTo>
                <a:cubicBezTo>
                  <a:pt x="59643" y="1217968"/>
                  <a:pt x="53252" y="1138595"/>
                  <a:pt x="49229" y="1054574"/>
                </a:cubicBezTo>
                <a:cubicBezTo>
                  <a:pt x="42572" y="1010194"/>
                  <a:pt x="37053" y="969323"/>
                  <a:pt x="31535" y="928451"/>
                </a:cubicBezTo>
                <a:lnTo>
                  <a:pt x="28118" y="904092"/>
                </a:lnTo>
                <a:lnTo>
                  <a:pt x="28909" y="890519"/>
                </a:lnTo>
                <a:close/>
                <a:moveTo>
                  <a:pt x="130739" y="762960"/>
                </a:moveTo>
                <a:lnTo>
                  <a:pt x="134811" y="840619"/>
                </a:lnTo>
                <a:cubicBezTo>
                  <a:pt x="138834" y="924639"/>
                  <a:pt x="138212" y="1006290"/>
                  <a:pt x="133513" y="1087324"/>
                </a:cubicBezTo>
                <a:lnTo>
                  <a:pt x="108249" y="1325701"/>
                </a:lnTo>
                <a:lnTo>
                  <a:pt x="108113" y="1283678"/>
                </a:lnTo>
                <a:lnTo>
                  <a:pt x="110345" y="1170208"/>
                </a:lnTo>
                <a:lnTo>
                  <a:pt x="111984" y="1158310"/>
                </a:lnTo>
                <a:cubicBezTo>
                  <a:pt x="115232" y="1114592"/>
                  <a:pt x="116727" y="1071443"/>
                  <a:pt x="119362" y="1031803"/>
                </a:cubicBezTo>
                <a:lnTo>
                  <a:pt x="119305" y="1026755"/>
                </a:lnTo>
                <a:lnTo>
                  <a:pt x="129187" y="966557"/>
                </a:lnTo>
                <a:cubicBezTo>
                  <a:pt x="127264" y="912882"/>
                  <a:pt x="128848" y="858069"/>
                  <a:pt x="130432" y="803256"/>
                </a:cubicBezTo>
                <a:close/>
                <a:moveTo>
                  <a:pt x="112063" y="700055"/>
                </a:moveTo>
                <a:lnTo>
                  <a:pt x="116583" y="784481"/>
                </a:lnTo>
                <a:cubicBezTo>
                  <a:pt x="113949" y="824122"/>
                  <a:pt x="115961" y="866132"/>
                  <a:pt x="117973" y="908142"/>
                </a:cubicBezTo>
                <a:lnTo>
                  <a:pt x="119305" y="1026755"/>
                </a:lnTo>
                <a:lnTo>
                  <a:pt x="112331" y="1069237"/>
                </a:lnTo>
                <a:lnTo>
                  <a:pt x="112873" y="1041666"/>
                </a:lnTo>
                <a:lnTo>
                  <a:pt x="108469" y="859210"/>
                </a:lnTo>
                <a:lnTo>
                  <a:pt x="109214" y="833416"/>
                </a:lnTo>
                <a:cubicBezTo>
                  <a:pt x="109481" y="798423"/>
                  <a:pt x="109748" y="763430"/>
                  <a:pt x="112382" y="723790"/>
                </a:cubicBezTo>
                <a:close/>
                <a:moveTo>
                  <a:pt x="111436" y="653496"/>
                </a:moveTo>
                <a:lnTo>
                  <a:pt x="112063" y="700055"/>
                </a:lnTo>
                <a:lnTo>
                  <a:pt x="110782" y="676134"/>
                </a:lnTo>
                <a:close/>
                <a:moveTo>
                  <a:pt x="125614" y="582255"/>
                </a:moveTo>
                <a:lnTo>
                  <a:pt x="131677" y="639955"/>
                </a:lnTo>
                <a:lnTo>
                  <a:pt x="130739" y="762960"/>
                </a:lnTo>
                <a:lnTo>
                  <a:pt x="123614" y="627059"/>
                </a:lnTo>
                <a:close/>
                <a:moveTo>
                  <a:pt x="107315" y="508343"/>
                </a:moveTo>
                <a:lnTo>
                  <a:pt x="113449" y="583818"/>
                </a:lnTo>
                <a:lnTo>
                  <a:pt x="111436" y="653496"/>
                </a:lnTo>
                <a:lnTo>
                  <a:pt x="111219" y="637386"/>
                </a:lnTo>
                <a:cubicBezTo>
                  <a:pt x="110795" y="606981"/>
                  <a:pt x="109725" y="575331"/>
                  <a:pt x="106178" y="543515"/>
                </a:cubicBezTo>
                <a:lnTo>
                  <a:pt x="105352" y="539578"/>
                </a:lnTo>
                <a:close/>
                <a:moveTo>
                  <a:pt x="105598" y="451138"/>
                </a:moveTo>
                <a:lnTo>
                  <a:pt x="109894" y="467295"/>
                </a:lnTo>
                <a:lnTo>
                  <a:pt x="107315" y="508343"/>
                </a:lnTo>
                <a:lnTo>
                  <a:pt x="104389" y="472344"/>
                </a:lnTo>
                <a:close/>
                <a:moveTo>
                  <a:pt x="85934" y="447979"/>
                </a:moveTo>
                <a:lnTo>
                  <a:pt x="86278" y="448651"/>
                </a:lnTo>
                <a:lnTo>
                  <a:pt x="105352" y="539578"/>
                </a:lnTo>
                <a:lnTo>
                  <a:pt x="104336" y="555749"/>
                </a:lnTo>
                <a:cubicBezTo>
                  <a:pt x="108715" y="593112"/>
                  <a:pt x="109587" y="631614"/>
                  <a:pt x="110460" y="670115"/>
                </a:cubicBezTo>
                <a:lnTo>
                  <a:pt x="110782" y="676134"/>
                </a:lnTo>
                <a:lnTo>
                  <a:pt x="110282" y="693444"/>
                </a:lnTo>
                <a:cubicBezTo>
                  <a:pt x="110015" y="728437"/>
                  <a:pt x="109748" y="763430"/>
                  <a:pt x="107114" y="803070"/>
                </a:cubicBezTo>
                <a:lnTo>
                  <a:pt x="108469" y="859210"/>
                </a:lnTo>
                <a:lnTo>
                  <a:pt x="106046" y="943042"/>
                </a:lnTo>
                <a:lnTo>
                  <a:pt x="96105" y="1092651"/>
                </a:lnTo>
                <a:lnTo>
                  <a:pt x="94512" y="1003025"/>
                </a:lnTo>
                <a:cubicBezTo>
                  <a:pt x="91059" y="920759"/>
                  <a:pt x="88175" y="840248"/>
                  <a:pt x="93443" y="760967"/>
                </a:cubicBezTo>
                <a:cubicBezTo>
                  <a:pt x="98712" y="681687"/>
                  <a:pt x="94510" y="620995"/>
                  <a:pt x="85752" y="546269"/>
                </a:cubicBezTo>
                <a:close/>
                <a:moveTo>
                  <a:pt x="48147" y="374135"/>
                </a:moveTo>
                <a:lnTo>
                  <a:pt x="53687" y="384962"/>
                </a:lnTo>
                <a:lnTo>
                  <a:pt x="43985" y="413903"/>
                </a:lnTo>
                <a:cubicBezTo>
                  <a:pt x="34216" y="462162"/>
                  <a:pt x="38155" y="519060"/>
                  <a:pt x="34203" y="578521"/>
                </a:cubicBezTo>
                <a:cubicBezTo>
                  <a:pt x="38405" y="639212"/>
                  <a:pt x="42605" y="699904"/>
                  <a:pt x="46807" y="760596"/>
                </a:cubicBezTo>
                <a:lnTo>
                  <a:pt x="39026" y="817079"/>
                </a:lnTo>
                <a:lnTo>
                  <a:pt x="19039" y="635697"/>
                </a:lnTo>
                <a:lnTo>
                  <a:pt x="19032" y="628049"/>
                </a:lnTo>
                <a:cubicBezTo>
                  <a:pt x="18181" y="596328"/>
                  <a:pt x="17111" y="564678"/>
                  <a:pt x="17640" y="533478"/>
                </a:cubicBezTo>
                <a:lnTo>
                  <a:pt x="21420" y="491168"/>
                </a:lnTo>
                <a:lnTo>
                  <a:pt x="30143" y="428610"/>
                </a:lnTo>
                <a:close/>
                <a:moveTo>
                  <a:pt x="47874" y="360796"/>
                </a:moveTo>
                <a:lnTo>
                  <a:pt x="52254" y="361709"/>
                </a:lnTo>
                <a:lnTo>
                  <a:pt x="48147" y="374135"/>
                </a:lnTo>
                <a:lnTo>
                  <a:pt x="45614" y="369186"/>
                </a:lnTo>
                <a:close/>
                <a:moveTo>
                  <a:pt x="59870" y="347174"/>
                </a:moveTo>
                <a:cubicBezTo>
                  <a:pt x="63946" y="347790"/>
                  <a:pt x="68592" y="350160"/>
                  <a:pt x="68592" y="350160"/>
                </a:cubicBezTo>
                <a:lnTo>
                  <a:pt x="90298" y="402896"/>
                </a:lnTo>
                <a:lnTo>
                  <a:pt x="85939" y="445368"/>
                </a:lnTo>
                <a:lnTo>
                  <a:pt x="85934" y="447979"/>
                </a:lnTo>
                <a:lnTo>
                  <a:pt x="53687" y="384962"/>
                </a:lnTo>
                <a:lnTo>
                  <a:pt x="59123" y="368748"/>
                </a:lnTo>
                <a:cubicBezTo>
                  <a:pt x="59123" y="368748"/>
                  <a:pt x="57983" y="365240"/>
                  <a:pt x="55091" y="362300"/>
                </a:cubicBezTo>
                <a:lnTo>
                  <a:pt x="52254" y="361709"/>
                </a:lnTo>
                <a:lnTo>
                  <a:pt x="54565" y="354714"/>
                </a:lnTo>
                <a:cubicBezTo>
                  <a:pt x="52287" y="347697"/>
                  <a:pt x="55794" y="346558"/>
                  <a:pt x="59870" y="347174"/>
                </a:cubicBezTo>
                <a:close/>
                <a:moveTo>
                  <a:pt x="134089" y="323579"/>
                </a:moveTo>
                <a:lnTo>
                  <a:pt x="133456" y="406668"/>
                </a:lnTo>
                <a:lnTo>
                  <a:pt x="125614" y="582255"/>
                </a:lnTo>
                <a:lnTo>
                  <a:pt x="115914" y="489934"/>
                </a:lnTo>
                <a:lnTo>
                  <a:pt x="109894" y="467295"/>
                </a:lnTo>
                <a:lnTo>
                  <a:pt x="110307" y="460726"/>
                </a:lnTo>
                <a:lnTo>
                  <a:pt x="108055" y="415365"/>
                </a:lnTo>
                <a:lnTo>
                  <a:pt x="119785" y="364565"/>
                </a:lnTo>
                <a:close/>
                <a:moveTo>
                  <a:pt x="127388" y="259234"/>
                </a:moveTo>
                <a:lnTo>
                  <a:pt x="122820" y="272435"/>
                </a:lnTo>
                <a:cubicBezTo>
                  <a:pt x="115584" y="303873"/>
                  <a:pt x="110671" y="336496"/>
                  <a:pt x="105759" y="369119"/>
                </a:cubicBezTo>
                <a:lnTo>
                  <a:pt x="108055" y="415365"/>
                </a:lnTo>
                <a:lnTo>
                  <a:pt x="107501" y="417762"/>
                </a:lnTo>
                <a:lnTo>
                  <a:pt x="105598" y="451138"/>
                </a:lnTo>
                <a:lnTo>
                  <a:pt x="97283" y="419868"/>
                </a:lnTo>
                <a:lnTo>
                  <a:pt x="90298" y="402896"/>
                </a:lnTo>
                <a:lnTo>
                  <a:pt x="96645" y="341051"/>
                </a:lnTo>
                <a:cubicBezTo>
                  <a:pt x="102697" y="311936"/>
                  <a:pt x="112518" y="285477"/>
                  <a:pt x="125599" y="261594"/>
                </a:cubicBezTo>
                <a:close/>
                <a:moveTo>
                  <a:pt x="4364100" y="192225"/>
                </a:moveTo>
                <a:lnTo>
                  <a:pt x="4453473" y="245089"/>
                </a:lnTo>
                <a:cubicBezTo>
                  <a:pt x="4480120" y="267464"/>
                  <a:pt x="4503830" y="292733"/>
                  <a:pt x="4525047" y="320023"/>
                </a:cubicBezTo>
                <a:lnTo>
                  <a:pt x="4569090" y="387754"/>
                </a:lnTo>
                <a:lnTo>
                  <a:pt x="4606261" y="466120"/>
                </a:lnTo>
                <a:lnTo>
                  <a:pt x="4622395" y="504839"/>
                </a:lnTo>
                <a:lnTo>
                  <a:pt x="4663641" y="665538"/>
                </a:lnTo>
                <a:cubicBezTo>
                  <a:pt x="4674856" y="723952"/>
                  <a:pt x="4683440" y="783220"/>
                  <a:pt x="4691740" y="841611"/>
                </a:cubicBezTo>
                <a:lnTo>
                  <a:pt x="4696749" y="874034"/>
                </a:lnTo>
                <a:lnTo>
                  <a:pt x="4705811" y="1022240"/>
                </a:lnTo>
                <a:lnTo>
                  <a:pt x="4705768" y="1074866"/>
                </a:lnTo>
                <a:lnTo>
                  <a:pt x="4699368" y="1026272"/>
                </a:lnTo>
                <a:cubicBezTo>
                  <a:pt x="4689382" y="959701"/>
                  <a:pt x="4679396" y="893131"/>
                  <a:pt x="4672916" y="825422"/>
                </a:cubicBezTo>
                <a:cubicBezTo>
                  <a:pt x="4650487" y="708593"/>
                  <a:pt x="4637528" y="573175"/>
                  <a:pt x="4587046" y="465455"/>
                </a:cubicBezTo>
                <a:cubicBezTo>
                  <a:pt x="4545767" y="374139"/>
                  <a:pt x="4488709" y="287947"/>
                  <a:pt x="4407880" y="222562"/>
                </a:cubicBezTo>
                <a:lnTo>
                  <a:pt x="4368720" y="197113"/>
                </a:lnTo>
                <a:close/>
                <a:moveTo>
                  <a:pt x="4305101" y="168724"/>
                </a:moveTo>
                <a:lnTo>
                  <a:pt x="4356209" y="188983"/>
                </a:lnTo>
                <a:lnTo>
                  <a:pt x="4368720" y="197113"/>
                </a:lnTo>
                <a:lnTo>
                  <a:pt x="4412097" y="243009"/>
                </a:lnTo>
                <a:cubicBezTo>
                  <a:pt x="4428838" y="264723"/>
                  <a:pt x="4443826" y="287006"/>
                  <a:pt x="4457674" y="305780"/>
                </a:cubicBezTo>
                <a:cubicBezTo>
                  <a:pt x="4540766" y="418426"/>
                  <a:pt x="4567751" y="549290"/>
                  <a:pt x="4608763" y="675599"/>
                </a:cubicBezTo>
                <a:cubicBezTo>
                  <a:pt x="4640306" y="820497"/>
                  <a:pt x="4671849" y="965394"/>
                  <a:pt x="4684808" y="1100812"/>
                </a:cubicBezTo>
                <a:lnTo>
                  <a:pt x="4705610" y="1266544"/>
                </a:lnTo>
                <a:lnTo>
                  <a:pt x="4705458" y="1450928"/>
                </a:lnTo>
                <a:lnTo>
                  <a:pt x="4721720" y="1641905"/>
                </a:lnTo>
                <a:lnTo>
                  <a:pt x="4718904" y="1790051"/>
                </a:lnTo>
                <a:lnTo>
                  <a:pt x="4707672" y="1990470"/>
                </a:lnTo>
                <a:lnTo>
                  <a:pt x="4701544" y="1964159"/>
                </a:lnTo>
                <a:cubicBezTo>
                  <a:pt x="4699266" y="1957142"/>
                  <a:pt x="4694620" y="1954772"/>
                  <a:pt x="4691114" y="1955911"/>
                </a:cubicBezTo>
                <a:lnTo>
                  <a:pt x="4690837" y="1956895"/>
                </a:lnTo>
                <a:lnTo>
                  <a:pt x="4687500" y="1887206"/>
                </a:lnTo>
                <a:lnTo>
                  <a:pt x="4692993" y="1805009"/>
                </a:lnTo>
                <a:cubicBezTo>
                  <a:pt x="4703932" y="1574566"/>
                  <a:pt x="4700473" y="1340070"/>
                  <a:pt x="4670781" y="1105366"/>
                </a:cubicBezTo>
                <a:cubicBezTo>
                  <a:pt x="4653265" y="955914"/>
                  <a:pt x="4621723" y="811017"/>
                  <a:pt x="4590180" y="666119"/>
                </a:cubicBezTo>
                <a:lnTo>
                  <a:pt x="4587139" y="656458"/>
                </a:lnTo>
                <a:lnTo>
                  <a:pt x="4572308" y="563324"/>
                </a:lnTo>
                <a:cubicBezTo>
                  <a:pt x="4551802" y="500170"/>
                  <a:pt x="4526650" y="434645"/>
                  <a:pt x="4492118" y="376045"/>
                </a:cubicBezTo>
                <a:lnTo>
                  <a:pt x="4469554" y="345083"/>
                </a:lnTo>
                <a:lnTo>
                  <a:pt x="4439091" y="296300"/>
                </a:lnTo>
                <a:cubicBezTo>
                  <a:pt x="4409115" y="251734"/>
                  <a:pt x="4374405" y="216463"/>
                  <a:pt x="4336143" y="188162"/>
                </a:cubicBezTo>
                <a:close/>
                <a:moveTo>
                  <a:pt x="4301438" y="149051"/>
                </a:moveTo>
                <a:lnTo>
                  <a:pt x="4371210" y="176776"/>
                </a:lnTo>
                <a:cubicBezTo>
                  <a:pt x="4428143" y="202893"/>
                  <a:pt x="4481526" y="235980"/>
                  <a:pt x="4527806" y="283009"/>
                </a:cubicBezTo>
                <a:cubicBezTo>
                  <a:pt x="4606341" y="381620"/>
                  <a:pt x="4665936" y="517409"/>
                  <a:pt x="4692922" y="648273"/>
                </a:cubicBezTo>
                <a:cubicBezTo>
                  <a:pt x="4704048" y="718352"/>
                  <a:pt x="4711382" y="788692"/>
                  <a:pt x="4716310" y="859086"/>
                </a:cubicBezTo>
                <a:lnTo>
                  <a:pt x="4724962" y="1063035"/>
                </a:lnTo>
                <a:lnTo>
                  <a:pt x="4718129" y="1012423"/>
                </a:lnTo>
                <a:lnTo>
                  <a:pt x="4696749" y="874034"/>
                </a:lnTo>
                <a:lnTo>
                  <a:pt x="4692658" y="807134"/>
                </a:lnTo>
                <a:cubicBezTo>
                  <a:pt x="4685549" y="735994"/>
                  <a:pt x="4675300" y="665630"/>
                  <a:pt x="4660668" y="596690"/>
                </a:cubicBezTo>
                <a:lnTo>
                  <a:pt x="4622395" y="504839"/>
                </a:lnTo>
                <a:lnTo>
                  <a:pt x="4619763" y="494587"/>
                </a:lnTo>
                <a:lnTo>
                  <a:pt x="4606261" y="466120"/>
                </a:lnTo>
                <a:lnTo>
                  <a:pt x="4581662" y="407087"/>
                </a:lnTo>
                <a:lnTo>
                  <a:pt x="4569090" y="387754"/>
                </a:lnTo>
                <a:lnTo>
                  <a:pt x="4546034" y="339146"/>
                </a:lnTo>
                <a:cubicBezTo>
                  <a:pt x="4504488" y="282823"/>
                  <a:pt x="4454701" y="236933"/>
                  <a:pt x="4398426" y="200906"/>
                </a:cubicBezTo>
                <a:lnTo>
                  <a:pt x="4310408" y="154740"/>
                </a:lnTo>
                <a:close/>
                <a:moveTo>
                  <a:pt x="4037547" y="128058"/>
                </a:moveTo>
                <a:lnTo>
                  <a:pt x="4056638" y="135413"/>
                </a:lnTo>
                <a:cubicBezTo>
                  <a:pt x="4160252" y="165765"/>
                  <a:pt x="4268601" y="177126"/>
                  <a:pt x="4355644" y="230312"/>
                </a:cubicBezTo>
                <a:cubicBezTo>
                  <a:pt x="4384658" y="248040"/>
                  <a:pt x="4410143" y="269823"/>
                  <a:pt x="4432692" y="294500"/>
                </a:cubicBezTo>
                <a:lnTo>
                  <a:pt x="4469554" y="345083"/>
                </a:lnTo>
                <a:lnTo>
                  <a:pt x="4490063" y="377924"/>
                </a:lnTo>
                <a:cubicBezTo>
                  <a:pt x="4504705" y="407349"/>
                  <a:pt x="4517292" y="438653"/>
                  <a:pt x="4528706" y="470823"/>
                </a:cubicBezTo>
                <a:lnTo>
                  <a:pt x="4587139" y="656458"/>
                </a:lnTo>
                <a:lnTo>
                  <a:pt x="4604020" y="762466"/>
                </a:lnTo>
                <a:cubicBezTo>
                  <a:pt x="4612253" y="829605"/>
                  <a:pt x="4618733" y="897314"/>
                  <a:pt x="4625213" y="965023"/>
                </a:cubicBezTo>
                <a:cubicBezTo>
                  <a:pt x="4633259" y="1133064"/>
                  <a:pt x="4659889" y="1310584"/>
                  <a:pt x="4667935" y="1478625"/>
                </a:cubicBezTo>
                <a:lnTo>
                  <a:pt x="4687500" y="1887206"/>
                </a:lnTo>
                <a:lnTo>
                  <a:pt x="4677693" y="2033960"/>
                </a:lnTo>
                <a:lnTo>
                  <a:pt x="4671371" y="2129094"/>
                </a:lnTo>
                <a:lnTo>
                  <a:pt x="4670146" y="2106223"/>
                </a:lnTo>
                <a:cubicBezTo>
                  <a:pt x="4669273" y="2067721"/>
                  <a:pt x="4668401" y="2029220"/>
                  <a:pt x="4664022" y="1991856"/>
                </a:cubicBezTo>
                <a:cubicBezTo>
                  <a:pt x="4670002" y="1819261"/>
                  <a:pt x="4661955" y="1651220"/>
                  <a:pt x="4653909" y="1483180"/>
                </a:cubicBezTo>
                <a:cubicBezTo>
                  <a:pt x="4631836" y="1319693"/>
                  <a:pt x="4623789" y="1151652"/>
                  <a:pt x="4597160" y="974132"/>
                </a:cubicBezTo>
                <a:cubicBezTo>
                  <a:pt x="4584200" y="838714"/>
                  <a:pt x="4585268" y="698742"/>
                  <a:pt x="4539699" y="558398"/>
                </a:cubicBezTo>
                <a:cubicBezTo>
                  <a:pt x="4512713" y="427535"/>
                  <a:pt x="4453117" y="291746"/>
                  <a:pt x="4323034" y="225386"/>
                </a:cubicBezTo>
                <a:cubicBezTo>
                  <a:pt x="4213198" y="179601"/>
                  <a:pt x="4095839" y="183770"/>
                  <a:pt x="3990467" y="138021"/>
                </a:cubicBezTo>
                <a:lnTo>
                  <a:pt x="3977219" y="131167"/>
                </a:lnTo>
                <a:close/>
                <a:moveTo>
                  <a:pt x="3506020" y="127945"/>
                </a:moveTo>
                <a:lnTo>
                  <a:pt x="3750083" y="132170"/>
                </a:lnTo>
                <a:cubicBezTo>
                  <a:pt x="3673115" y="133890"/>
                  <a:pt x="3595008" y="132102"/>
                  <a:pt x="3516332" y="128559"/>
                </a:cubicBezTo>
                <a:close/>
                <a:moveTo>
                  <a:pt x="3968294" y="126550"/>
                </a:moveTo>
                <a:lnTo>
                  <a:pt x="3977219" y="131167"/>
                </a:lnTo>
                <a:lnTo>
                  <a:pt x="3959377" y="132087"/>
                </a:lnTo>
                <a:cubicBezTo>
                  <a:pt x="3889992" y="133284"/>
                  <a:pt x="3820037" y="132727"/>
                  <a:pt x="3750083" y="132170"/>
                </a:cubicBezTo>
                <a:cubicBezTo>
                  <a:pt x="3820037" y="132727"/>
                  <a:pt x="3888853" y="129775"/>
                  <a:pt x="3957668" y="126824"/>
                </a:cubicBezTo>
                <a:close/>
                <a:moveTo>
                  <a:pt x="4134717" y="124602"/>
                </a:moveTo>
                <a:lnTo>
                  <a:pt x="4198689" y="132680"/>
                </a:lnTo>
                <a:lnTo>
                  <a:pt x="4283726" y="155339"/>
                </a:lnTo>
                <a:lnTo>
                  <a:pt x="4305101" y="168724"/>
                </a:lnTo>
                <a:lnTo>
                  <a:pt x="4273425" y="156167"/>
                </a:lnTo>
                <a:cubicBezTo>
                  <a:pt x="4243182" y="146594"/>
                  <a:pt x="4212632" y="139061"/>
                  <a:pt x="4181491" y="132688"/>
                </a:cubicBezTo>
                <a:close/>
                <a:moveTo>
                  <a:pt x="4127806" y="123407"/>
                </a:moveTo>
                <a:lnTo>
                  <a:pt x="4134717" y="124602"/>
                </a:lnTo>
                <a:lnTo>
                  <a:pt x="4125994" y="123500"/>
                </a:lnTo>
                <a:close/>
                <a:moveTo>
                  <a:pt x="4119337" y="122660"/>
                </a:moveTo>
                <a:lnTo>
                  <a:pt x="4125994" y="123500"/>
                </a:lnTo>
                <a:lnTo>
                  <a:pt x="4037547" y="128058"/>
                </a:lnTo>
                <a:lnTo>
                  <a:pt x="4029537" y="124973"/>
                </a:lnTo>
                <a:close/>
                <a:moveTo>
                  <a:pt x="4211889" y="121849"/>
                </a:moveTo>
                <a:cubicBezTo>
                  <a:pt x="4245638" y="130283"/>
                  <a:pt x="4278204" y="141041"/>
                  <a:pt x="4309366" y="154193"/>
                </a:cubicBezTo>
                <a:lnTo>
                  <a:pt x="4310408" y="154740"/>
                </a:lnTo>
                <a:lnTo>
                  <a:pt x="4355999" y="183654"/>
                </a:lnTo>
                <a:lnTo>
                  <a:pt x="4364100" y="192225"/>
                </a:lnTo>
                <a:lnTo>
                  <a:pt x="4363516" y="191880"/>
                </a:lnTo>
                <a:lnTo>
                  <a:pt x="4356209" y="188983"/>
                </a:lnTo>
                <a:lnTo>
                  <a:pt x="4318833" y="164694"/>
                </a:lnTo>
                <a:lnTo>
                  <a:pt x="4283726" y="155339"/>
                </a:lnTo>
                <a:lnTo>
                  <a:pt x="4276236" y="150649"/>
                </a:lnTo>
                <a:cubicBezTo>
                  <a:pt x="4255477" y="139693"/>
                  <a:pt x="4233979" y="130190"/>
                  <a:pt x="4211889" y="121849"/>
                </a:cubicBezTo>
                <a:close/>
                <a:moveTo>
                  <a:pt x="4165253" y="121477"/>
                </a:moveTo>
                <a:lnTo>
                  <a:pt x="4127806" y="123407"/>
                </a:lnTo>
                <a:lnTo>
                  <a:pt x="4122946" y="122567"/>
                </a:lnTo>
                <a:close/>
                <a:moveTo>
                  <a:pt x="4162499" y="112996"/>
                </a:moveTo>
                <a:lnTo>
                  <a:pt x="4169771" y="114299"/>
                </a:lnTo>
                <a:lnTo>
                  <a:pt x="4165253" y="121477"/>
                </a:lnTo>
                <a:close/>
                <a:moveTo>
                  <a:pt x="3946562" y="110229"/>
                </a:moveTo>
                <a:lnTo>
                  <a:pt x="3954585" y="110614"/>
                </a:lnTo>
                <a:lnTo>
                  <a:pt x="3998477" y="113008"/>
                </a:lnTo>
                <a:lnTo>
                  <a:pt x="4029537" y="124973"/>
                </a:lnTo>
                <a:lnTo>
                  <a:pt x="3968294" y="126550"/>
                </a:lnTo>
                <a:lnTo>
                  <a:pt x="3946098" y="115067"/>
                </a:lnTo>
                <a:cubicBezTo>
                  <a:pt x="3946098" y="115067"/>
                  <a:pt x="3946098" y="115067"/>
                  <a:pt x="3945528" y="113312"/>
                </a:cubicBezTo>
                <a:lnTo>
                  <a:pt x="3944579" y="110388"/>
                </a:lnTo>
                <a:close/>
                <a:moveTo>
                  <a:pt x="4172775" y="109529"/>
                </a:moveTo>
                <a:lnTo>
                  <a:pt x="4178411" y="110308"/>
                </a:lnTo>
                <a:lnTo>
                  <a:pt x="4211889" y="121849"/>
                </a:lnTo>
                <a:lnTo>
                  <a:pt x="4169771" y="114299"/>
                </a:lnTo>
                <a:close/>
                <a:moveTo>
                  <a:pt x="3962054" y="108986"/>
                </a:moveTo>
                <a:lnTo>
                  <a:pt x="3960124" y="110512"/>
                </a:lnTo>
                <a:lnTo>
                  <a:pt x="3959690" y="109176"/>
                </a:lnTo>
                <a:close/>
                <a:moveTo>
                  <a:pt x="3903702" y="108174"/>
                </a:moveTo>
                <a:lnTo>
                  <a:pt x="3944495" y="110130"/>
                </a:lnTo>
                <a:lnTo>
                  <a:pt x="3944579" y="110388"/>
                </a:lnTo>
                <a:lnTo>
                  <a:pt x="3923092" y="112113"/>
                </a:lnTo>
                <a:cubicBezTo>
                  <a:pt x="3845823" y="115143"/>
                  <a:pt x="3768867" y="115405"/>
                  <a:pt x="3691921" y="114209"/>
                </a:cubicBezTo>
                <a:lnTo>
                  <a:pt x="3508939" y="108943"/>
                </a:lnTo>
                <a:lnTo>
                  <a:pt x="3659881" y="111038"/>
                </a:lnTo>
                <a:close/>
                <a:moveTo>
                  <a:pt x="3984681" y="107693"/>
                </a:moveTo>
                <a:lnTo>
                  <a:pt x="4086006" y="116181"/>
                </a:lnTo>
                <a:lnTo>
                  <a:pt x="4122946" y="122567"/>
                </a:lnTo>
                <a:lnTo>
                  <a:pt x="4119337" y="122660"/>
                </a:lnTo>
                <a:lnTo>
                  <a:pt x="4076671" y="117273"/>
                </a:lnTo>
                <a:lnTo>
                  <a:pt x="3998477" y="113008"/>
                </a:lnTo>
                <a:close/>
                <a:moveTo>
                  <a:pt x="3983557" y="107260"/>
                </a:moveTo>
                <a:lnTo>
                  <a:pt x="3984681" y="107693"/>
                </a:lnTo>
                <a:lnTo>
                  <a:pt x="3981490" y="107426"/>
                </a:lnTo>
                <a:close/>
                <a:moveTo>
                  <a:pt x="3965698" y="106103"/>
                </a:moveTo>
                <a:lnTo>
                  <a:pt x="3981490" y="107426"/>
                </a:lnTo>
                <a:lnTo>
                  <a:pt x="3962054" y="108986"/>
                </a:lnTo>
                <a:close/>
                <a:moveTo>
                  <a:pt x="3955838" y="105277"/>
                </a:moveTo>
                <a:lnTo>
                  <a:pt x="3958497" y="105500"/>
                </a:lnTo>
                <a:lnTo>
                  <a:pt x="3959555" y="108758"/>
                </a:lnTo>
                <a:lnTo>
                  <a:pt x="3959690" y="109176"/>
                </a:lnTo>
                <a:lnTo>
                  <a:pt x="3946562" y="110229"/>
                </a:lnTo>
                <a:lnTo>
                  <a:pt x="3944495" y="110130"/>
                </a:lnTo>
                <a:lnTo>
                  <a:pt x="3943163" y="106028"/>
                </a:lnTo>
                <a:close/>
                <a:moveTo>
                  <a:pt x="3967624" y="104579"/>
                </a:moveTo>
                <a:lnTo>
                  <a:pt x="3965698" y="106103"/>
                </a:lnTo>
                <a:lnTo>
                  <a:pt x="3958497" y="105500"/>
                </a:lnTo>
                <a:lnTo>
                  <a:pt x="3958376" y="105127"/>
                </a:lnTo>
                <a:close/>
                <a:moveTo>
                  <a:pt x="4159511" y="103793"/>
                </a:moveTo>
                <a:lnTo>
                  <a:pt x="4171473" y="107916"/>
                </a:lnTo>
                <a:lnTo>
                  <a:pt x="4172925" y="109290"/>
                </a:lnTo>
                <a:lnTo>
                  <a:pt x="4172775" y="109529"/>
                </a:lnTo>
                <a:lnTo>
                  <a:pt x="4160837" y="107877"/>
                </a:lnTo>
                <a:lnTo>
                  <a:pt x="4160696" y="107443"/>
                </a:lnTo>
                <a:close/>
                <a:moveTo>
                  <a:pt x="3970563" y="102254"/>
                </a:moveTo>
                <a:lnTo>
                  <a:pt x="3975400" y="104118"/>
                </a:lnTo>
                <a:lnTo>
                  <a:pt x="3967624" y="104579"/>
                </a:lnTo>
                <a:close/>
                <a:moveTo>
                  <a:pt x="4006948" y="102249"/>
                </a:moveTo>
                <a:lnTo>
                  <a:pt x="4031962" y="103375"/>
                </a:lnTo>
                <a:lnTo>
                  <a:pt x="3983557" y="107260"/>
                </a:lnTo>
                <a:lnTo>
                  <a:pt x="3975400" y="104118"/>
                </a:lnTo>
                <a:close/>
                <a:moveTo>
                  <a:pt x="3966948" y="100862"/>
                </a:moveTo>
                <a:lnTo>
                  <a:pt x="3972155" y="100995"/>
                </a:lnTo>
                <a:lnTo>
                  <a:pt x="3970563" y="102254"/>
                </a:lnTo>
                <a:close/>
                <a:moveTo>
                  <a:pt x="3942609" y="100241"/>
                </a:moveTo>
                <a:lnTo>
                  <a:pt x="3956908" y="100606"/>
                </a:lnTo>
                <a:lnTo>
                  <a:pt x="3958376" y="105127"/>
                </a:lnTo>
                <a:lnTo>
                  <a:pt x="3955838" y="105277"/>
                </a:lnTo>
                <a:lnTo>
                  <a:pt x="3942558" y="104165"/>
                </a:lnTo>
                <a:lnTo>
                  <a:pt x="3941541" y="101032"/>
                </a:lnTo>
                <a:close/>
                <a:moveTo>
                  <a:pt x="4092924" y="98482"/>
                </a:moveTo>
                <a:lnTo>
                  <a:pt x="4160837" y="107877"/>
                </a:lnTo>
                <a:lnTo>
                  <a:pt x="4162499" y="112996"/>
                </a:lnTo>
                <a:lnTo>
                  <a:pt x="4152724" y="111244"/>
                </a:lnTo>
                <a:cubicBezTo>
                  <a:pt x="4134013" y="108835"/>
                  <a:pt x="4116098" y="107380"/>
                  <a:pt x="4098324" y="106363"/>
                </a:cubicBezTo>
                <a:lnTo>
                  <a:pt x="4031962" y="103375"/>
                </a:lnTo>
                <a:close/>
                <a:moveTo>
                  <a:pt x="3955567" y="96478"/>
                </a:moveTo>
                <a:lnTo>
                  <a:pt x="3966948" y="100862"/>
                </a:lnTo>
                <a:lnTo>
                  <a:pt x="3956908" y="100606"/>
                </a:lnTo>
                <a:close/>
                <a:moveTo>
                  <a:pt x="4128371" y="95054"/>
                </a:moveTo>
                <a:lnTo>
                  <a:pt x="4130102" y="95498"/>
                </a:lnTo>
                <a:lnTo>
                  <a:pt x="4092924" y="98482"/>
                </a:lnTo>
                <a:lnTo>
                  <a:pt x="4086203" y="97553"/>
                </a:lnTo>
                <a:close/>
                <a:moveTo>
                  <a:pt x="4156139" y="93409"/>
                </a:moveTo>
                <a:lnTo>
                  <a:pt x="4159511" y="103793"/>
                </a:lnTo>
                <a:lnTo>
                  <a:pt x="4151054" y="100878"/>
                </a:lnTo>
                <a:lnTo>
                  <a:pt x="4130102" y="95498"/>
                </a:lnTo>
                <a:close/>
                <a:moveTo>
                  <a:pt x="4000987" y="85764"/>
                </a:moveTo>
                <a:lnTo>
                  <a:pt x="4086203" y="97553"/>
                </a:lnTo>
                <a:lnTo>
                  <a:pt x="4006948" y="102249"/>
                </a:lnTo>
                <a:lnTo>
                  <a:pt x="3988177" y="101404"/>
                </a:lnTo>
                <a:lnTo>
                  <a:pt x="3972155" y="100995"/>
                </a:lnTo>
                <a:lnTo>
                  <a:pt x="3984291" y="91394"/>
                </a:lnTo>
                <a:close/>
                <a:moveTo>
                  <a:pt x="1928487" y="84245"/>
                </a:moveTo>
                <a:lnTo>
                  <a:pt x="2151850" y="91315"/>
                </a:lnTo>
                <a:lnTo>
                  <a:pt x="2155334" y="91478"/>
                </a:lnTo>
                <a:lnTo>
                  <a:pt x="2165625" y="91751"/>
                </a:lnTo>
                <a:lnTo>
                  <a:pt x="2280647" y="95392"/>
                </a:lnTo>
                <a:lnTo>
                  <a:pt x="2319463" y="95833"/>
                </a:lnTo>
                <a:lnTo>
                  <a:pt x="2657769" y="104810"/>
                </a:lnTo>
                <a:lnTo>
                  <a:pt x="2914515" y="104503"/>
                </a:lnTo>
                <a:lnTo>
                  <a:pt x="3036689" y="107826"/>
                </a:lnTo>
                <a:cubicBezTo>
                  <a:pt x="3118303" y="108476"/>
                  <a:pt x="3199916" y="109126"/>
                  <a:pt x="3279163" y="114423"/>
                </a:cubicBezTo>
                <a:lnTo>
                  <a:pt x="3506020" y="127945"/>
                </a:lnTo>
                <a:lnTo>
                  <a:pt x="3500597" y="127851"/>
                </a:lnTo>
                <a:cubicBezTo>
                  <a:pt x="3418983" y="127201"/>
                  <a:pt x="3337369" y="126551"/>
                  <a:pt x="3251110" y="123532"/>
                </a:cubicBezTo>
                <a:cubicBezTo>
                  <a:pt x="3083147" y="131526"/>
                  <a:pt x="2910629" y="125487"/>
                  <a:pt x="2742667" y="133482"/>
                </a:cubicBezTo>
                <a:cubicBezTo>
                  <a:pt x="2397629" y="121403"/>
                  <a:pt x="2066618" y="104769"/>
                  <a:pt x="1721581" y="92690"/>
                </a:cubicBezTo>
                <a:lnTo>
                  <a:pt x="1699190" y="91792"/>
                </a:lnTo>
                <a:lnTo>
                  <a:pt x="1782243" y="88507"/>
                </a:lnTo>
                <a:close/>
                <a:moveTo>
                  <a:pt x="434896" y="81985"/>
                </a:moveTo>
                <a:lnTo>
                  <a:pt x="410772" y="87066"/>
                </a:lnTo>
                <a:lnTo>
                  <a:pt x="335622" y="108926"/>
                </a:lnTo>
                <a:lnTo>
                  <a:pt x="331605" y="109620"/>
                </a:lnTo>
                <a:lnTo>
                  <a:pt x="326625" y="111543"/>
                </a:lnTo>
                <a:lnTo>
                  <a:pt x="317579" y="114175"/>
                </a:lnTo>
                <a:lnTo>
                  <a:pt x="301294" y="121324"/>
                </a:lnTo>
                <a:lnTo>
                  <a:pt x="236882" y="146194"/>
                </a:lnTo>
                <a:cubicBezTo>
                  <a:pt x="205278" y="162274"/>
                  <a:pt x="177136" y="183047"/>
                  <a:pt x="162932" y="210930"/>
                </a:cubicBezTo>
                <a:lnTo>
                  <a:pt x="162163" y="213364"/>
                </a:lnTo>
                <a:lnTo>
                  <a:pt x="127388" y="259234"/>
                </a:lnTo>
                <a:lnTo>
                  <a:pt x="147516" y="201071"/>
                </a:lnTo>
                <a:lnTo>
                  <a:pt x="159093" y="188663"/>
                </a:lnTo>
                <a:cubicBezTo>
                  <a:pt x="181608" y="169959"/>
                  <a:pt x="206506" y="154118"/>
                  <a:pt x="233420" y="141501"/>
                </a:cubicBezTo>
                <a:lnTo>
                  <a:pt x="330354" y="98945"/>
                </a:lnTo>
                <a:lnTo>
                  <a:pt x="384249" y="86709"/>
                </a:lnTo>
                <a:close/>
                <a:moveTo>
                  <a:pt x="2291256" y="80311"/>
                </a:moveTo>
                <a:lnTo>
                  <a:pt x="2431010" y="80947"/>
                </a:lnTo>
                <a:lnTo>
                  <a:pt x="2728996" y="91379"/>
                </a:lnTo>
                <a:cubicBezTo>
                  <a:pt x="2901515" y="97418"/>
                  <a:pt x="3055450" y="93978"/>
                  <a:pt x="3227969" y="100017"/>
                </a:cubicBezTo>
                <a:cubicBezTo>
                  <a:pt x="3306077" y="101806"/>
                  <a:pt x="3383592" y="104756"/>
                  <a:pt x="3460816" y="107558"/>
                </a:cubicBezTo>
                <a:lnTo>
                  <a:pt x="3508939" y="108943"/>
                </a:lnTo>
                <a:lnTo>
                  <a:pt x="3167306" y="104200"/>
                </a:lnTo>
                <a:lnTo>
                  <a:pt x="2914515" y="104503"/>
                </a:lnTo>
                <a:lnTo>
                  <a:pt x="2794216" y="101230"/>
                </a:lnTo>
                <a:lnTo>
                  <a:pt x="2319463" y="95833"/>
                </a:lnTo>
                <a:lnTo>
                  <a:pt x="2165625" y="91751"/>
                </a:lnTo>
                <a:lnTo>
                  <a:pt x="2151850" y="91315"/>
                </a:lnTo>
                <a:lnTo>
                  <a:pt x="1972965" y="82948"/>
                </a:lnTo>
                <a:lnTo>
                  <a:pt x="2035682" y="81120"/>
                </a:lnTo>
                <a:cubicBezTo>
                  <a:pt x="2120588" y="79973"/>
                  <a:pt x="2205851" y="79923"/>
                  <a:pt x="2291256" y="80311"/>
                </a:cubicBezTo>
                <a:close/>
                <a:moveTo>
                  <a:pt x="545236" y="79113"/>
                </a:moveTo>
                <a:lnTo>
                  <a:pt x="473728" y="89199"/>
                </a:lnTo>
                <a:cubicBezTo>
                  <a:pt x="339270" y="113828"/>
                  <a:pt x="212930" y="163456"/>
                  <a:pt x="152165" y="271785"/>
                </a:cubicBezTo>
                <a:lnTo>
                  <a:pt x="134089" y="323579"/>
                </a:lnTo>
                <a:lnTo>
                  <a:pt x="134256" y="301689"/>
                </a:lnTo>
                <a:lnTo>
                  <a:pt x="162163" y="213364"/>
                </a:lnTo>
                <a:lnTo>
                  <a:pt x="174110" y="197604"/>
                </a:lnTo>
                <a:cubicBezTo>
                  <a:pt x="193201" y="178800"/>
                  <a:pt x="215041" y="162497"/>
                  <a:pt x="239123" y="148618"/>
                </a:cubicBezTo>
                <a:lnTo>
                  <a:pt x="301294" y="121324"/>
                </a:lnTo>
                <a:lnTo>
                  <a:pt x="326625" y="111543"/>
                </a:lnTo>
                <a:lnTo>
                  <a:pt x="335622" y="108926"/>
                </a:lnTo>
                <a:lnTo>
                  <a:pt x="441717" y="90593"/>
                </a:lnTo>
                <a:close/>
                <a:moveTo>
                  <a:pt x="770271" y="75785"/>
                </a:moveTo>
                <a:cubicBezTo>
                  <a:pt x="921750" y="88656"/>
                  <a:pt x="1073318" y="89862"/>
                  <a:pt x="1225500" y="86991"/>
                </a:cubicBezTo>
                <a:lnTo>
                  <a:pt x="1440595" y="80776"/>
                </a:lnTo>
                <a:lnTo>
                  <a:pt x="1485688" y="83230"/>
                </a:lnTo>
                <a:lnTo>
                  <a:pt x="1699190" y="91792"/>
                </a:lnTo>
                <a:lnTo>
                  <a:pt x="1278972" y="108414"/>
                </a:lnTo>
                <a:cubicBezTo>
                  <a:pt x="1111624" y="112331"/>
                  <a:pt x="944890" y="112170"/>
                  <a:pt x="779385" y="103853"/>
                </a:cubicBezTo>
                <a:cubicBezTo>
                  <a:pt x="760801" y="94373"/>
                  <a:pt x="756244" y="80339"/>
                  <a:pt x="770271" y="75785"/>
                </a:cubicBezTo>
                <a:close/>
                <a:moveTo>
                  <a:pt x="1742777" y="72182"/>
                </a:moveTo>
                <a:lnTo>
                  <a:pt x="1972965" y="82948"/>
                </a:lnTo>
                <a:lnTo>
                  <a:pt x="1928487" y="84245"/>
                </a:lnTo>
                <a:lnTo>
                  <a:pt x="1763660" y="79027"/>
                </a:lnTo>
                <a:lnTo>
                  <a:pt x="1658549" y="74478"/>
                </a:lnTo>
                <a:lnTo>
                  <a:pt x="1684414" y="73730"/>
                </a:lnTo>
                <a:close/>
                <a:moveTo>
                  <a:pt x="679270" y="66518"/>
                </a:moveTo>
                <a:lnTo>
                  <a:pt x="553964" y="78145"/>
                </a:lnTo>
                <a:lnTo>
                  <a:pt x="545236" y="79113"/>
                </a:lnTo>
                <a:lnTo>
                  <a:pt x="575195" y="74888"/>
                </a:lnTo>
                <a:cubicBezTo>
                  <a:pt x="608926" y="71329"/>
                  <a:pt x="642267" y="68805"/>
                  <a:pt x="674319" y="66791"/>
                </a:cubicBezTo>
                <a:close/>
                <a:moveTo>
                  <a:pt x="4037015" y="62669"/>
                </a:moveTo>
                <a:cubicBezTo>
                  <a:pt x="4096198" y="60269"/>
                  <a:pt x="4160874" y="84114"/>
                  <a:pt x="4207332" y="107814"/>
                </a:cubicBezTo>
                <a:cubicBezTo>
                  <a:pt x="4232929" y="115017"/>
                  <a:pt x="4259665" y="125729"/>
                  <a:pt x="4285217" y="138764"/>
                </a:cubicBezTo>
                <a:lnTo>
                  <a:pt x="4301438" y="149051"/>
                </a:lnTo>
                <a:lnTo>
                  <a:pt x="4283589" y="141958"/>
                </a:lnTo>
                <a:cubicBezTo>
                  <a:pt x="4253791" y="131514"/>
                  <a:pt x="4223548" y="121942"/>
                  <a:pt x="4193306" y="112369"/>
                </a:cubicBezTo>
                <a:lnTo>
                  <a:pt x="4178411" y="110308"/>
                </a:lnTo>
                <a:lnTo>
                  <a:pt x="4171473" y="107916"/>
                </a:lnTo>
                <a:lnTo>
                  <a:pt x="4156139" y="93409"/>
                </a:lnTo>
                <a:lnTo>
                  <a:pt x="4128371" y="95054"/>
                </a:lnTo>
                <a:lnTo>
                  <a:pt x="4081013" y="82895"/>
                </a:lnTo>
                <a:cubicBezTo>
                  <a:pt x="4057433" y="78917"/>
                  <a:pt x="4034268" y="77711"/>
                  <a:pt x="4013470" y="81556"/>
                </a:cubicBezTo>
                <a:lnTo>
                  <a:pt x="4000987" y="85764"/>
                </a:lnTo>
                <a:lnTo>
                  <a:pt x="3996463" y="85139"/>
                </a:lnTo>
                <a:lnTo>
                  <a:pt x="3965698" y="83134"/>
                </a:lnTo>
                <a:lnTo>
                  <a:pt x="3970150" y="79835"/>
                </a:lnTo>
                <a:cubicBezTo>
                  <a:pt x="3990548" y="68788"/>
                  <a:pt x="4013342" y="63629"/>
                  <a:pt x="4037015" y="62669"/>
                </a:cubicBezTo>
                <a:close/>
                <a:moveTo>
                  <a:pt x="2191717" y="60272"/>
                </a:moveTo>
                <a:cubicBezTo>
                  <a:pt x="2361958" y="59294"/>
                  <a:pt x="2533337" y="61825"/>
                  <a:pt x="2705856" y="67864"/>
                </a:cubicBezTo>
                <a:cubicBezTo>
                  <a:pt x="3046337" y="65909"/>
                  <a:pt x="3391375" y="77988"/>
                  <a:pt x="3722386" y="94622"/>
                </a:cubicBezTo>
                <a:cubicBezTo>
                  <a:pt x="3769022" y="94993"/>
                  <a:pt x="3812152" y="96503"/>
                  <a:pt x="3855281" y="98013"/>
                </a:cubicBezTo>
                <a:lnTo>
                  <a:pt x="3875166" y="98520"/>
                </a:lnTo>
                <a:lnTo>
                  <a:pt x="3942558" y="104165"/>
                </a:lnTo>
                <a:lnTo>
                  <a:pt x="3943163" y="106028"/>
                </a:lnTo>
                <a:lnTo>
                  <a:pt x="3907746" y="108127"/>
                </a:lnTo>
                <a:lnTo>
                  <a:pt x="3903702" y="108174"/>
                </a:lnTo>
                <a:lnTo>
                  <a:pt x="3834242" y="104844"/>
                </a:lnTo>
                <a:cubicBezTo>
                  <a:pt x="3661723" y="98805"/>
                  <a:pt x="3489204" y="92765"/>
                  <a:pt x="3316685" y="86725"/>
                </a:cubicBezTo>
                <a:cubicBezTo>
                  <a:pt x="3144166" y="80686"/>
                  <a:pt x="2976204" y="88681"/>
                  <a:pt x="2803685" y="82641"/>
                </a:cubicBezTo>
                <a:lnTo>
                  <a:pt x="2431010" y="80947"/>
                </a:lnTo>
                <a:lnTo>
                  <a:pt x="2211440" y="73260"/>
                </a:lnTo>
                <a:cubicBezTo>
                  <a:pt x="2129826" y="72610"/>
                  <a:pt x="2046767" y="70491"/>
                  <a:pt x="1962984" y="67637"/>
                </a:cubicBezTo>
                <a:lnTo>
                  <a:pt x="1943398" y="66860"/>
                </a:lnTo>
                <a:close/>
                <a:moveTo>
                  <a:pt x="640746" y="56878"/>
                </a:moveTo>
                <a:lnTo>
                  <a:pt x="595474" y="62728"/>
                </a:lnTo>
                <a:cubicBezTo>
                  <a:pt x="554623" y="68235"/>
                  <a:pt x="513771" y="73742"/>
                  <a:pt x="476427" y="78111"/>
                </a:cubicBezTo>
                <a:lnTo>
                  <a:pt x="434896" y="81985"/>
                </a:lnTo>
                <a:lnTo>
                  <a:pt x="502157" y="67818"/>
                </a:lnTo>
                <a:cubicBezTo>
                  <a:pt x="532510" y="62810"/>
                  <a:pt x="562853" y="59260"/>
                  <a:pt x="593475" y="57317"/>
                </a:cubicBezTo>
                <a:close/>
                <a:moveTo>
                  <a:pt x="1022730" y="53444"/>
                </a:moveTo>
                <a:lnTo>
                  <a:pt x="1196569" y="56376"/>
                </a:lnTo>
                <a:lnTo>
                  <a:pt x="1304451" y="59151"/>
                </a:lnTo>
                <a:lnTo>
                  <a:pt x="1658549" y="74478"/>
                </a:lnTo>
                <a:lnTo>
                  <a:pt x="1440595" y="80776"/>
                </a:lnTo>
                <a:lnTo>
                  <a:pt x="1247198" y="70250"/>
                </a:lnTo>
                <a:cubicBezTo>
                  <a:pt x="1087522" y="61979"/>
                  <a:pt x="926663" y="56033"/>
                  <a:pt x="765714" y="61750"/>
                </a:cubicBezTo>
                <a:lnTo>
                  <a:pt x="679270" y="66518"/>
                </a:lnTo>
                <a:lnTo>
                  <a:pt x="779740" y="57196"/>
                </a:lnTo>
                <a:cubicBezTo>
                  <a:pt x="860215" y="54337"/>
                  <a:pt x="941259" y="53233"/>
                  <a:pt x="1022730" y="53444"/>
                </a:cubicBezTo>
                <a:close/>
                <a:moveTo>
                  <a:pt x="960020" y="39384"/>
                </a:moveTo>
                <a:cubicBezTo>
                  <a:pt x="1041064" y="38279"/>
                  <a:pt x="1122678" y="38929"/>
                  <a:pt x="1208937" y="41949"/>
                </a:cubicBezTo>
                <a:cubicBezTo>
                  <a:pt x="1372164" y="43248"/>
                  <a:pt x="1541176" y="50426"/>
                  <a:pt x="1710189" y="57604"/>
                </a:cubicBezTo>
                <a:lnTo>
                  <a:pt x="1943398" y="66860"/>
                </a:lnTo>
                <a:lnTo>
                  <a:pt x="1742777" y="72182"/>
                </a:lnTo>
                <a:lnTo>
                  <a:pt x="1659387" y="68282"/>
                </a:lnTo>
                <a:lnTo>
                  <a:pt x="1304451" y="59151"/>
                </a:lnTo>
                <a:lnTo>
                  <a:pt x="1268283" y="57586"/>
                </a:lnTo>
                <a:lnTo>
                  <a:pt x="1196569" y="56376"/>
                </a:lnTo>
                <a:lnTo>
                  <a:pt x="1166857" y="55612"/>
                </a:lnTo>
                <a:cubicBezTo>
                  <a:pt x="1008365" y="45018"/>
                  <a:pt x="835846" y="38979"/>
                  <a:pt x="686468" y="56453"/>
                </a:cubicBezTo>
                <a:lnTo>
                  <a:pt x="640746" y="56878"/>
                </a:lnTo>
                <a:lnTo>
                  <a:pt x="714521" y="47345"/>
                </a:lnTo>
                <a:cubicBezTo>
                  <a:pt x="798502" y="43347"/>
                  <a:pt x="878976" y="40488"/>
                  <a:pt x="960020" y="39384"/>
                </a:cubicBezTo>
                <a:close/>
                <a:moveTo>
                  <a:pt x="1288539" y="588"/>
                </a:moveTo>
                <a:cubicBezTo>
                  <a:pt x="1629019" y="-1367"/>
                  <a:pt x="1955474" y="1232"/>
                  <a:pt x="2300511" y="13311"/>
                </a:cubicBezTo>
                <a:cubicBezTo>
                  <a:pt x="2459004" y="23905"/>
                  <a:pt x="2631522" y="29944"/>
                  <a:pt x="2804041" y="35984"/>
                </a:cubicBezTo>
                <a:cubicBezTo>
                  <a:pt x="2962533" y="46578"/>
                  <a:pt x="3135052" y="52617"/>
                  <a:pt x="3307572" y="58657"/>
                </a:cubicBezTo>
                <a:cubicBezTo>
                  <a:pt x="3475534" y="50662"/>
                  <a:pt x="3634026" y="61256"/>
                  <a:pt x="3792518" y="71850"/>
                </a:cubicBezTo>
                <a:lnTo>
                  <a:pt x="3965698" y="83134"/>
                </a:lnTo>
                <a:lnTo>
                  <a:pt x="3942609" y="100241"/>
                </a:lnTo>
                <a:lnTo>
                  <a:pt x="3875166" y="98520"/>
                </a:lnTo>
                <a:lnTo>
                  <a:pt x="3862864" y="97490"/>
                </a:lnTo>
                <a:cubicBezTo>
                  <a:pt x="3787695" y="92808"/>
                  <a:pt x="3713094" y="89881"/>
                  <a:pt x="3643140" y="89324"/>
                </a:cubicBezTo>
                <a:cubicBezTo>
                  <a:pt x="3484647" y="78731"/>
                  <a:pt x="3312128" y="72691"/>
                  <a:pt x="3139609" y="66652"/>
                </a:cubicBezTo>
                <a:cubicBezTo>
                  <a:pt x="2794572" y="54573"/>
                  <a:pt x="2463560" y="37939"/>
                  <a:pt x="2118523" y="25860"/>
                </a:cubicBezTo>
                <a:cubicBezTo>
                  <a:pt x="1792069" y="23261"/>
                  <a:pt x="1465615" y="20662"/>
                  <a:pt x="1139160" y="18063"/>
                </a:cubicBezTo>
                <a:cubicBezTo>
                  <a:pt x="985225" y="21504"/>
                  <a:pt x="831289" y="24944"/>
                  <a:pt x="681911" y="42419"/>
                </a:cubicBezTo>
                <a:cubicBezTo>
                  <a:pt x="607222" y="51156"/>
                  <a:pt x="532532" y="59894"/>
                  <a:pt x="443817" y="73186"/>
                </a:cubicBezTo>
                <a:cubicBezTo>
                  <a:pt x="406472" y="77554"/>
                  <a:pt x="370267" y="85432"/>
                  <a:pt x="335201" y="96817"/>
                </a:cubicBezTo>
                <a:lnTo>
                  <a:pt x="330354" y="98945"/>
                </a:lnTo>
                <a:lnTo>
                  <a:pt x="284969" y="109249"/>
                </a:lnTo>
                <a:cubicBezTo>
                  <a:pt x="242889" y="122912"/>
                  <a:pt x="186783" y="141129"/>
                  <a:pt x="153818" y="182861"/>
                </a:cubicBezTo>
                <a:lnTo>
                  <a:pt x="147516" y="201071"/>
                </a:lnTo>
                <a:lnTo>
                  <a:pt x="99065" y="252999"/>
                </a:lnTo>
                <a:cubicBezTo>
                  <a:pt x="81683" y="277065"/>
                  <a:pt x="67052" y="303633"/>
                  <a:pt x="55538" y="332339"/>
                </a:cubicBezTo>
                <a:lnTo>
                  <a:pt x="47874" y="360796"/>
                </a:lnTo>
                <a:lnTo>
                  <a:pt x="40539" y="359268"/>
                </a:lnTo>
                <a:lnTo>
                  <a:pt x="45614" y="369186"/>
                </a:lnTo>
                <a:lnTo>
                  <a:pt x="30714" y="424514"/>
                </a:lnTo>
                <a:lnTo>
                  <a:pt x="30143" y="428610"/>
                </a:lnTo>
                <a:lnTo>
                  <a:pt x="25846" y="441609"/>
                </a:lnTo>
                <a:lnTo>
                  <a:pt x="21420" y="491168"/>
                </a:lnTo>
                <a:lnTo>
                  <a:pt x="16375" y="527344"/>
                </a:lnTo>
                <a:cubicBezTo>
                  <a:pt x="14799" y="562035"/>
                  <a:pt x="15989" y="597040"/>
                  <a:pt x="18637" y="632056"/>
                </a:cubicBezTo>
                <a:lnTo>
                  <a:pt x="19039" y="635697"/>
                </a:lnTo>
                <a:lnTo>
                  <a:pt x="19110" y="723047"/>
                </a:lnTo>
                <a:cubicBezTo>
                  <a:pt x="23489" y="760410"/>
                  <a:pt x="24361" y="798912"/>
                  <a:pt x="23480" y="837983"/>
                </a:cubicBezTo>
                <a:lnTo>
                  <a:pt x="22227" y="862102"/>
                </a:lnTo>
                <a:lnTo>
                  <a:pt x="13841" y="802328"/>
                </a:lnTo>
                <a:cubicBezTo>
                  <a:pt x="5083" y="727602"/>
                  <a:pt x="-3675" y="652875"/>
                  <a:pt x="1593" y="573595"/>
                </a:cubicBezTo>
                <a:cubicBezTo>
                  <a:pt x="-2252" y="466246"/>
                  <a:pt x="21955" y="349788"/>
                  <a:pt x="83330" y="252290"/>
                </a:cubicBezTo>
                <a:cubicBezTo>
                  <a:pt x="158731" y="150238"/>
                  <a:pt x="261829" y="85735"/>
                  <a:pt x="378597" y="63334"/>
                </a:cubicBezTo>
                <a:cubicBezTo>
                  <a:pt x="686824" y="9796"/>
                  <a:pt x="994694" y="2915"/>
                  <a:pt x="1288539" y="5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75"/>
                            </p:stCondLst>
                            <p:childTnLst>
                              <p:par>
                                <p:cTn id="2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202281" y="287797"/>
            <a:ext cx="2619291" cy="3203573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1845537" y="431028"/>
            <a:ext cx="7298463" cy="791550"/>
          </a:xfrm>
          <a:custGeom>
            <a:avLst/>
            <a:gdLst>
              <a:gd name="connsiteX0" fmla="*/ 0 w 10458450"/>
              <a:gd name="connsiteY0" fmla="*/ 76200 h 76200"/>
              <a:gd name="connsiteX1" fmla="*/ 95250 w 10458450"/>
              <a:gd name="connsiteY1" fmla="*/ 38100 h 76200"/>
              <a:gd name="connsiteX2" fmla="*/ 400050 w 10458450"/>
              <a:gd name="connsiteY2" fmla="*/ 0 h 76200"/>
              <a:gd name="connsiteX3" fmla="*/ 1771650 w 10458450"/>
              <a:gd name="connsiteY3" fmla="*/ 19050 h 76200"/>
              <a:gd name="connsiteX4" fmla="*/ 2038350 w 10458450"/>
              <a:gd name="connsiteY4" fmla="*/ 38100 h 76200"/>
              <a:gd name="connsiteX5" fmla="*/ 10458450 w 10458450"/>
              <a:gd name="connsiteY5" fmla="*/ 57150 h 76200"/>
              <a:gd name="connsiteX0-1" fmla="*/ 0 w 10458450"/>
              <a:gd name="connsiteY0-2" fmla="*/ 76200 h 1009682"/>
              <a:gd name="connsiteX1-3" fmla="*/ 819150 w 10458450"/>
              <a:gd name="connsiteY1-4" fmla="*/ 1009650 h 1009682"/>
              <a:gd name="connsiteX2-5" fmla="*/ 400050 w 10458450"/>
              <a:gd name="connsiteY2-6" fmla="*/ 0 h 1009682"/>
              <a:gd name="connsiteX3-7" fmla="*/ 1771650 w 10458450"/>
              <a:gd name="connsiteY3-8" fmla="*/ 19050 h 1009682"/>
              <a:gd name="connsiteX4-9" fmla="*/ 2038350 w 10458450"/>
              <a:gd name="connsiteY4-10" fmla="*/ 38100 h 1009682"/>
              <a:gd name="connsiteX5-11" fmla="*/ 10458450 w 10458450"/>
              <a:gd name="connsiteY5-12" fmla="*/ 57150 h 1009682"/>
              <a:gd name="connsiteX0-13" fmla="*/ 209550 w 10058400"/>
              <a:gd name="connsiteY0-14" fmla="*/ 1200150 h 1200150"/>
              <a:gd name="connsiteX1-15" fmla="*/ 419100 w 10058400"/>
              <a:gd name="connsiteY1-16" fmla="*/ 1009650 h 1200150"/>
              <a:gd name="connsiteX2-17" fmla="*/ 0 w 10058400"/>
              <a:gd name="connsiteY2-18" fmla="*/ 0 h 1200150"/>
              <a:gd name="connsiteX3-19" fmla="*/ 1371600 w 10058400"/>
              <a:gd name="connsiteY3-20" fmla="*/ 19050 h 1200150"/>
              <a:gd name="connsiteX4-21" fmla="*/ 1638300 w 10058400"/>
              <a:gd name="connsiteY4-22" fmla="*/ 38100 h 1200150"/>
              <a:gd name="connsiteX5-23" fmla="*/ 10058400 w 10058400"/>
              <a:gd name="connsiteY5-24" fmla="*/ 57150 h 1200150"/>
              <a:gd name="connsiteX0-25" fmla="*/ 0 w 9848850"/>
              <a:gd name="connsiteY0-26" fmla="*/ 1200150 h 1200150"/>
              <a:gd name="connsiteX1-27" fmla="*/ 209550 w 9848850"/>
              <a:gd name="connsiteY1-28" fmla="*/ 1009650 h 1200150"/>
              <a:gd name="connsiteX2-29" fmla="*/ 533400 w 9848850"/>
              <a:gd name="connsiteY2-30" fmla="*/ 0 h 1200150"/>
              <a:gd name="connsiteX3-31" fmla="*/ 1162050 w 9848850"/>
              <a:gd name="connsiteY3-32" fmla="*/ 19050 h 1200150"/>
              <a:gd name="connsiteX4-33" fmla="*/ 1428750 w 9848850"/>
              <a:gd name="connsiteY4-34" fmla="*/ 38100 h 1200150"/>
              <a:gd name="connsiteX5-35" fmla="*/ 9848850 w 9848850"/>
              <a:gd name="connsiteY5-36" fmla="*/ 57150 h 1200150"/>
              <a:gd name="connsiteX0-37" fmla="*/ 0 w 9848850"/>
              <a:gd name="connsiteY0-38" fmla="*/ 1212154 h 1212154"/>
              <a:gd name="connsiteX1-39" fmla="*/ 209550 w 9848850"/>
              <a:gd name="connsiteY1-40" fmla="*/ 1021654 h 1212154"/>
              <a:gd name="connsiteX2-41" fmla="*/ 533400 w 9848850"/>
              <a:gd name="connsiteY2-42" fmla="*/ 12004 h 1212154"/>
              <a:gd name="connsiteX3-43" fmla="*/ 537899 w 9848850"/>
              <a:gd name="connsiteY3-44" fmla="*/ 0 h 1212154"/>
              <a:gd name="connsiteX4-45" fmla="*/ 1162050 w 9848850"/>
              <a:gd name="connsiteY4-46" fmla="*/ 31054 h 1212154"/>
              <a:gd name="connsiteX5-47" fmla="*/ 1428750 w 9848850"/>
              <a:gd name="connsiteY5-48" fmla="*/ 50104 h 1212154"/>
              <a:gd name="connsiteX6" fmla="*/ 9848850 w 9848850"/>
              <a:gd name="connsiteY6" fmla="*/ 69154 h 1212154"/>
              <a:gd name="connsiteX0-49" fmla="*/ 0 w 9848850"/>
              <a:gd name="connsiteY0-50" fmla="*/ 1248914 h 1248914"/>
              <a:gd name="connsiteX1-51" fmla="*/ 209550 w 9848850"/>
              <a:gd name="connsiteY1-52" fmla="*/ 1058414 h 1248914"/>
              <a:gd name="connsiteX2-53" fmla="*/ 533400 w 9848850"/>
              <a:gd name="connsiteY2-54" fmla="*/ 48764 h 1248914"/>
              <a:gd name="connsiteX3-55" fmla="*/ 519519 w 9848850"/>
              <a:gd name="connsiteY3-56" fmla="*/ 0 h 1248914"/>
              <a:gd name="connsiteX4-57" fmla="*/ 1162050 w 9848850"/>
              <a:gd name="connsiteY4-58" fmla="*/ 67814 h 1248914"/>
              <a:gd name="connsiteX5-59" fmla="*/ 1428750 w 9848850"/>
              <a:gd name="connsiteY5-60" fmla="*/ 86864 h 1248914"/>
              <a:gd name="connsiteX6-61" fmla="*/ 9848850 w 9848850"/>
              <a:gd name="connsiteY6-62" fmla="*/ 105914 h 1248914"/>
              <a:gd name="connsiteX0-63" fmla="*/ 0 w 9848850"/>
              <a:gd name="connsiteY0-64" fmla="*/ 1248914 h 1248914"/>
              <a:gd name="connsiteX1-65" fmla="*/ 209550 w 9848850"/>
              <a:gd name="connsiteY1-66" fmla="*/ 1058414 h 1248914"/>
              <a:gd name="connsiteX2-67" fmla="*/ 413931 w 9848850"/>
              <a:gd name="connsiteY2-68" fmla="*/ 397982 h 1248914"/>
              <a:gd name="connsiteX3-69" fmla="*/ 519519 w 9848850"/>
              <a:gd name="connsiteY3-70" fmla="*/ 0 h 1248914"/>
              <a:gd name="connsiteX4-71" fmla="*/ 1162050 w 9848850"/>
              <a:gd name="connsiteY4-72" fmla="*/ 67814 h 1248914"/>
              <a:gd name="connsiteX5-73" fmla="*/ 1428750 w 9848850"/>
              <a:gd name="connsiteY5-74" fmla="*/ 86864 h 1248914"/>
              <a:gd name="connsiteX6-75" fmla="*/ 9848850 w 9848850"/>
              <a:gd name="connsiteY6-76" fmla="*/ 105914 h 1248914"/>
              <a:gd name="connsiteX0-77" fmla="*/ 0 w 9848850"/>
              <a:gd name="connsiteY0-78" fmla="*/ 1212154 h 1212154"/>
              <a:gd name="connsiteX1-79" fmla="*/ 209550 w 9848850"/>
              <a:gd name="connsiteY1-80" fmla="*/ 1021654 h 1212154"/>
              <a:gd name="connsiteX2-81" fmla="*/ 413931 w 9848850"/>
              <a:gd name="connsiteY2-82" fmla="*/ 361222 h 1212154"/>
              <a:gd name="connsiteX3-83" fmla="*/ 528709 w 9848850"/>
              <a:gd name="connsiteY3-84" fmla="*/ 0 h 1212154"/>
              <a:gd name="connsiteX4-85" fmla="*/ 1162050 w 9848850"/>
              <a:gd name="connsiteY4-86" fmla="*/ 31054 h 1212154"/>
              <a:gd name="connsiteX5-87" fmla="*/ 1428750 w 9848850"/>
              <a:gd name="connsiteY5-88" fmla="*/ 50104 h 1212154"/>
              <a:gd name="connsiteX6-89" fmla="*/ 9848850 w 9848850"/>
              <a:gd name="connsiteY6-90" fmla="*/ 69154 h 1212154"/>
              <a:gd name="connsiteX0-91" fmla="*/ 0 w 9848850"/>
              <a:gd name="connsiteY0-92" fmla="*/ 1212154 h 1212154"/>
              <a:gd name="connsiteX1-93" fmla="*/ 209550 w 9848850"/>
              <a:gd name="connsiteY1-94" fmla="*/ 1021654 h 1212154"/>
              <a:gd name="connsiteX2-95" fmla="*/ 413931 w 9848850"/>
              <a:gd name="connsiteY2-96" fmla="*/ 361222 h 1212154"/>
              <a:gd name="connsiteX3-97" fmla="*/ 528709 w 9848850"/>
              <a:gd name="connsiteY3-98" fmla="*/ 0 h 1212154"/>
              <a:gd name="connsiteX4-99" fmla="*/ 1162050 w 9848850"/>
              <a:gd name="connsiteY4-100" fmla="*/ 31054 h 1212154"/>
              <a:gd name="connsiteX5-101" fmla="*/ 1428750 w 9848850"/>
              <a:gd name="connsiteY5-102" fmla="*/ 50104 h 1212154"/>
              <a:gd name="connsiteX6-103" fmla="*/ 9848850 w 9848850"/>
              <a:gd name="connsiteY6-104" fmla="*/ 69154 h 1212154"/>
              <a:gd name="connsiteX0-105" fmla="*/ 0 w 9848850"/>
              <a:gd name="connsiteY0-106" fmla="*/ 1212154 h 1212154"/>
              <a:gd name="connsiteX1-107" fmla="*/ 209550 w 9848850"/>
              <a:gd name="connsiteY1-108" fmla="*/ 1021654 h 1212154"/>
              <a:gd name="connsiteX2-109" fmla="*/ 413931 w 9848850"/>
              <a:gd name="connsiteY2-110" fmla="*/ 361222 h 1212154"/>
              <a:gd name="connsiteX3-111" fmla="*/ 528709 w 9848850"/>
              <a:gd name="connsiteY3-112" fmla="*/ 0 h 1212154"/>
              <a:gd name="connsiteX4-113" fmla="*/ 1162050 w 9848850"/>
              <a:gd name="connsiteY4-114" fmla="*/ 31054 h 1212154"/>
              <a:gd name="connsiteX5-115" fmla="*/ 1474700 w 9848850"/>
              <a:gd name="connsiteY5-116" fmla="*/ 31725 h 1212154"/>
              <a:gd name="connsiteX6-117" fmla="*/ 9848850 w 9848850"/>
              <a:gd name="connsiteY6-118" fmla="*/ 69154 h 1212154"/>
              <a:gd name="connsiteX0-119" fmla="*/ 0 w 9848850"/>
              <a:gd name="connsiteY0-120" fmla="*/ 1212154 h 1212154"/>
              <a:gd name="connsiteX1-121" fmla="*/ 300990 w 9848850"/>
              <a:gd name="connsiteY1-122" fmla="*/ 825712 h 1212154"/>
              <a:gd name="connsiteX2-123" fmla="*/ 413931 w 9848850"/>
              <a:gd name="connsiteY2-124" fmla="*/ 361222 h 1212154"/>
              <a:gd name="connsiteX3-125" fmla="*/ 528709 w 9848850"/>
              <a:gd name="connsiteY3-126" fmla="*/ 0 h 1212154"/>
              <a:gd name="connsiteX4-127" fmla="*/ 1162050 w 9848850"/>
              <a:gd name="connsiteY4-128" fmla="*/ 31054 h 1212154"/>
              <a:gd name="connsiteX5-129" fmla="*/ 1474700 w 9848850"/>
              <a:gd name="connsiteY5-130" fmla="*/ 31725 h 1212154"/>
              <a:gd name="connsiteX6-131" fmla="*/ 9848850 w 9848850"/>
              <a:gd name="connsiteY6-132" fmla="*/ 69154 h 1212154"/>
              <a:gd name="connsiteX0-133" fmla="*/ 0 w 9731284"/>
              <a:gd name="connsiteY0-134" fmla="*/ 1055400 h 1055400"/>
              <a:gd name="connsiteX1-135" fmla="*/ 183424 w 9731284"/>
              <a:gd name="connsiteY1-136" fmla="*/ 825712 h 1055400"/>
              <a:gd name="connsiteX2-137" fmla="*/ 296365 w 9731284"/>
              <a:gd name="connsiteY2-138" fmla="*/ 361222 h 1055400"/>
              <a:gd name="connsiteX3-139" fmla="*/ 411143 w 9731284"/>
              <a:gd name="connsiteY3-140" fmla="*/ 0 h 1055400"/>
              <a:gd name="connsiteX4-141" fmla="*/ 1044484 w 9731284"/>
              <a:gd name="connsiteY4-142" fmla="*/ 31054 h 1055400"/>
              <a:gd name="connsiteX5-143" fmla="*/ 1357134 w 9731284"/>
              <a:gd name="connsiteY5-144" fmla="*/ 31725 h 1055400"/>
              <a:gd name="connsiteX6-145" fmla="*/ 9731284 w 9731284"/>
              <a:gd name="connsiteY6-146" fmla="*/ 69154 h 1055400"/>
              <a:gd name="connsiteX0-147" fmla="*/ 0 w 9731284"/>
              <a:gd name="connsiteY0-148" fmla="*/ 1055400 h 1055400"/>
              <a:gd name="connsiteX1-149" fmla="*/ 196487 w 9731284"/>
              <a:gd name="connsiteY1-150" fmla="*/ 734272 h 1055400"/>
              <a:gd name="connsiteX2-151" fmla="*/ 296365 w 9731284"/>
              <a:gd name="connsiteY2-152" fmla="*/ 361222 h 1055400"/>
              <a:gd name="connsiteX3-153" fmla="*/ 411143 w 9731284"/>
              <a:gd name="connsiteY3-154" fmla="*/ 0 h 1055400"/>
              <a:gd name="connsiteX4-155" fmla="*/ 1044484 w 9731284"/>
              <a:gd name="connsiteY4-156" fmla="*/ 31054 h 1055400"/>
              <a:gd name="connsiteX5-157" fmla="*/ 1357134 w 9731284"/>
              <a:gd name="connsiteY5-158" fmla="*/ 31725 h 1055400"/>
              <a:gd name="connsiteX6-159" fmla="*/ 9731284 w 9731284"/>
              <a:gd name="connsiteY6-160" fmla="*/ 69154 h 1055400"/>
              <a:gd name="connsiteX0-161" fmla="*/ 0 w 9731284"/>
              <a:gd name="connsiteY0-162" fmla="*/ 1055400 h 1055400"/>
              <a:gd name="connsiteX1-163" fmla="*/ 196487 w 9731284"/>
              <a:gd name="connsiteY1-164" fmla="*/ 734272 h 1055400"/>
              <a:gd name="connsiteX2-165" fmla="*/ 309428 w 9731284"/>
              <a:gd name="connsiteY2-166" fmla="*/ 348159 h 1055400"/>
              <a:gd name="connsiteX3-167" fmla="*/ 411143 w 9731284"/>
              <a:gd name="connsiteY3-168" fmla="*/ 0 h 1055400"/>
              <a:gd name="connsiteX4-169" fmla="*/ 1044484 w 9731284"/>
              <a:gd name="connsiteY4-170" fmla="*/ 31054 h 1055400"/>
              <a:gd name="connsiteX5-171" fmla="*/ 1357134 w 9731284"/>
              <a:gd name="connsiteY5-172" fmla="*/ 31725 h 1055400"/>
              <a:gd name="connsiteX6-173" fmla="*/ 9731284 w 9731284"/>
              <a:gd name="connsiteY6-174" fmla="*/ 69154 h 1055400"/>
              <a:gd name="connsiteX0-175" fmla="*/ 0 w 9731284"/>
              <a:gd name="connsiteY0-176" fmla="*/ 1055400 h 1055400"/>
              <a:gd name="connsiteX1-177" fmla="*/ 196487 w 9731284"/>
              <a:gd name="connsiteY1-178" fmla="*/ 734272 h 1055400"/>
              <a:gd name="connsiteX2-179" fmla="*/ 309428 w 9731284"/>
              <a:gd name="connsiteY2-180" fmla="*/ 348159 h 1055400"/>
              <a:gd name="connsiteX3-181" fmla="*/ 411143 w 9731284"/>
              <a:gd name="connsiteY3-182" fmla="*/ 0 h 1055400"/>
              <a:gd name="connsiteX4-183" fmla="*/ 1044484 w 9731284"/>
              <a:gd name="connsiteY4-184" fmla="*/ 31054 h 1055400"/>
              <a:gd name="connsiteX5-185" fmla="*/ 1357134 w 9731284"/>
              <a:gd name="connsiteY5-186" fmla="*/ 31725 h 1055400"/>
              <a:gd name="connsiteX6-187" fmla="*/ 6291398 w 9731284"/>
              <a:gd name="connsiteY6-188" fmla="*/ 53039 h 1055400"/>
              <a:gd name="connsiteX7" fmla="*/ 9731284 w 9731284"/>
              <a:gd name="connsiteY7" fmla="*/ 69154 h 1055400"/>
              <a:gd name="connsiteX0-189" fmla="*/ 0 w 9731284"/>
              <a:gd name="connsiteY0-190" fmla="*/ 1055400 h 1055400"/>
              <a:gd name="connsiteX1-191" fmla="*/ 196487 w 9731284"/>
              <a:gd name="connsiteY1-192" fmla="*/ 734272 h 1055400"/>
              <a:gd name="connsiteX2-193" fmla="*/ 309428 w 9731284"/>
              <a:gd name="connsiteY2-194" fmla="*/ 348159 h 1055400"/>
              <a:gd name="connsiteX3-195" fmla="*/ 411143 w 9731284"/>
              <a:gd name="connsiteY3-196" fmla="*/ 0 h 1055400"/>
              <a:gd name="connsiteX4-197" fmla="*/ 1044484 w 9731284"/>
              <a:gd name="connsiteY4-198" fmla="*/ 31054 h 1055400"/>
              <a:gd name="connsiteX5-199" fmla="*/ 1357134 w 9731284"/>
              <a:gd name="connsiteY5-200" fmla="*/ 31725 h 1055400"/>
              <a:gd name="connsiteX6-201" fmla="*/ 6278335 w 9731284"/>
              <a:gd name="connsiteY6-202" fmla="*/ 105290 h 1055400"/>
              <a:gd name="connsiteX7-203" fmla="*/ 9731284 w 9731284"/>
              <a:gd name="connsiteY7-204" fmla="*/ 69154 h 1055400"/>
              <a:gd name="connsiteX0-205" fmla="*/ 0 w 9731284"/>
              <a:gd name="connsiteY0-206" fmla="*/ 1055400 h 1055400"/>
              <a:gd name="connsiteX1-207" fmla="*/ 196487 w 9731284"/>
              <a:gd name="connsiteY1-208" fmla="*/ 734272 h 1055400"/>
              <a:gd name="connsiteX2-209" fmla="*/ 309428 w 9731284"/>
              <a:gd name="connsiteY2-210" fmla="*/ 348159 h 1055400"/>
              <a:gd name="connsiteX3-211" fmla="*/ 411143 w 9731284"/>
              <a:gd name="connsiteY3-212" fmla="*/ 0 h 1055400"/>
              <a:gd name="connsiteX4-213" fmla="*/ 1044484 w 9731284"/>
              <a:gd name="connsiteY4-214" fmla="*/ 4929 h 1055400"/>
              <a:gd name="connsiteX5-215" fmla="*/ 1357134 w 9731284"/>
              <a:gd name="connsiteY5-216" fmla="*/ 31725 h 1055400"/>
              <a:gd name="connsiteX6-217" fmla="*/ 6278335 w 9731284"/>
              <a:gd name="connsiteY6-218" fmla="*/ 105290 h 1055400"/>
              <a:gd name="connsiteX7-219" fmla="*/ 9731284 w 9731284"/>
              <a:gd name="connsiteY7-220" fmla="*/ 69154 h 1055400"/>
              <a:gd name="connsiteX0-221" fmla="*/ 0 w 9731284"/>
              <a:gd name="connsiteY0-222" fmla="*/ 1055400 h 1055400"/>
              <a:gd name="connsiteX1-223" fmla="*/ 196487 w 9731284"/>
              <a:gd name="connsiteY1-224" fmla="*/ 734272 h 1055400"/>
              <a:gd name="connsiteX2-225" fmla="*/ 309428 w 9731284"/>
              <a:gd name="connsiteY2-226" fmla="*/ 348159 h 1055400"/>
              <a:gd name="connsiteX3-227" fmla="*/ 411143 w 9731284"/>
              <a:gd name="connsiteY3-228" fmla="*/ 0 h 1055400"/>
              <a:gd name="connsiteX4-229" fmla="*/ 1044484 w 9731284"/>
              <a:gd name="connsiteY4-230" fmla="*/ 4929 h 1055400"/>
              <a:gd name="connsiteX5-231" fmla="*/ 1474700 w 9731284"/>
              <a:gd name="connsiteY5-232" fmla="*/ 5599 h 1055400"/>
              <a:gd name="connsiteX6-233" fmla="*/ 6278335 w 9731284"/>
              <a:gd name="connsiteY6-234" fmla="*/ 105290 h 1055400"/>
              <a:gd name="connsiteX7-235" fmla="*/ 9731284 w 9731284"/>
              <a:gd name="connsiteY7-236" fmla="*/ 69154 h 1055400"/>
              <a:gd name="connsiteX0-237" fmla="*/ 0 w 9731284"/>
              <a:gd name="connsiteY0-238" fmla="*/ 1055400 h 1055400"/>
              <a:gd name="connsiteX1-239" fmla="*/ 196487 w 9731284"/>
              <a:gd name="connsiteY1-240" fmla="*/ 734272 h 1055400"/>
              <a:gd name="connsiteX2-241" fmla="*/ 309428 w 9731284"/>
              <a:gd name="connsiteY2-242" fmla="*/ 348159 h 1055400"/>
              <a:gd name="connsiteX3-243" fmla="*/ 411143 w 9731284"/>
              <a:gd name="connsiteY3-244" fmla="*/ 0 h 1055400"/>
              <a:gd name="connsiteX4-245" fmla="*/ 1044484 w 9731284"/>
              <a:gd name="connsiteY4-246" fmla="*/ 4929 h 1055400"/>
              <a:gd name="connsiteX5-247" fmla="*/ 1474700 w 9731284"/>
              <a:gd name="connsiteY5-248" fmla="*/ 5599 h 1055400"/>
              <a:gd name="connsiteX6-249" fmla="*/ 6278335 w 9731284"/>
              <a:gd name="connsiteY6-250" fmla="*/ 105290 h 1055400"/>
              <a:gd name="connsiteX7-251" fmla="*/ 9731284 w 9731284"/>
              <a:gd name="connsiteY7-252" fmla="*/ 69154 h 1055400"/>
              <a:gd name="connsiteX0-253" fmla="*/ 0 w 9731284"/>
              <a:gd name="connsiteY0-254" fmla="*/ 1055400 h 1055400"/>
              <a:gd name="connsiteX1-255" fmla="*/ 196487 w 9731284"/>
              <a:gd name="connsiteY1-256" fmla="*/ 734272 h 1055400"/>
              <a:gd name="connsiteX2-257" fmla="*/ 309428 w 9731284"/>
              <a:gd name="connsiteY2-258" fmla="*/ 348159 h 1055400"/>
              <a:gd name="connsiteX3-259" fmla="*/ 411143 w 9731284"/>
              <a:gd name="connsiteY3-260" fmla="*/ 0 h 1055400"/>
              <a:gd name="connsiteX4-261" fmla="*/ 1044484 w 9731284"/>
              <a:gd name="connsiteY4-262" fmla="*/ 4929 h 1055400"/>
              <a:gd name="connsiteX5-263" fmla="*/ 1474700 w 9731284"/>
              <a:gd name="connsiteY5-264" fmla="*/ 5599 h 1055400"/>
              <a:gd name="connsiteX6-265" fmla="*/ 6278335 w 9731284"/>
              <a:gd name="connsiteY6-266" fmla="*/ 105290 h 1055400"/>
              <a:gd name="connsiteX7-267" fmla="*/ 9731284 w 9731284"/>
              <a:gd name="connsiteY7-268" fmla="*/ 69154 h 1055400"/>
              <a:gd name="connsiteX0-269" fmla="*/ 0 w 9731284"/>
              <a:gd name="connsiteY0-270" fmla="*/ 1055400 h 1055400"/>
              <a:gd name="connsiteX1-271" fmla="*/ 196487 w 9731284"/>
              <a:gd name="connsiteY1-272" fmla="*/ 734272 h 1055400"/>
              <a:gd name="connsiteX2-273" fmla="*/ 309428 w 9731284"/>
              <a:gd name="connsiteY2-274" fmla="*/ 348159 h 1055400"/>
              <a:gd name="connsiteX3-275" fmla="*/ 411143 w 9731284"/>
              <a:gd name="connsiteY3-276" fmla="*/ 0 h 1055400"/>
              <a:gd name="connsiteX4-277" fmla="*/ 1044484 w 9731284"/>
              <a:gd name="connsiteY4-278" fmla="*/ 4929 h 1055400"/>
              <a:gd name="connsiteX5-279" fmla="*/ 1474700 w 9731284"/>
              <a:gd name="connsiteY5-280" fmla="*/ 5599 h 1055400"/>
              <a:gd name="connsiteX6-281" fmla="*/ 6278335 w 9731284"/>
              <a:gd name="connsiteY6-282" fmla="*/ 105290 h 1055400"/>
              <a:gd name="connsiteX7-283" fmla="*/ 9731284 w 9731284"/>
              <a:gd name="connsiteY7-284" fmla="*/ 69154 h 1055400"/>
              <a:gd name="connsiteX0-285" fmla="*/ 0 w 9731284"/>
              <a:gd name="connsiteY0-286" fmla="*/ 1055400 h 1055400"/>
              <a:gd name="connsiteX1-287" fmla="*/ 196487 w 9731284"/>
              <a:gd name="connsiteY1-288" fmla="*/ 734272 h 1055400"/>
              <a:gd name="connsiteX2-289" fmla="*/ 309428 w 9731284"/>
              <a:gd name="connsiteY2-290" fmla="*/ 348159 h 1055400"/>
              <a:gd name="connsiteX3-291" fmla="*/ 411143 w 9731284"/>
              <a:gd name="connsiteY3-292" fmla="*/ 0 h 1055400"/>
              <a:gd name="connsiteX4-293" fmla="*/ 1044484 w 9731284"/>
              <a:gd name="connsiteY4-294" fmla="*/ 4929 h 1055400"/>
              <a:gd name="connsiteX5-295" fmla="*/ 1474700 w 9731284"/>
              <a:gd name="connsiteY5-296" fmla="*/ 5599 h 1055400"/>
              <a:gd name="connsiteX6-297" fmla="*/ 6278335 w 9731284"/>
              <a:gd name="connsiteY6-298" fmla="*/ 131416 h 1055400"/>
              <a:gd name="connsiteX7-299" fmla="*/ 9731284 w 9731284"/>
              <a:gd name="connsiteY7-300" fmla="*/ 69154 h 1055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61" y="connsiteY6-62"/>
              </a:cxn>
              <a:cxn ang="0">
                <a:pos x="connsiteX7-203" y="connsiteY7-204"/>
              </a:cxn>
            </a:cxnLst>
            <a:rect l="l" t="t" r="r" b="b"/>
            <a:pathLst>
              <a:path w="9731284" h="1055400">
                <a:moveTo>
                  <a:pt x="0" y="1055400"/>
                </a:moveTo>
                <a:cubicBezTo>
                  <a:pt x="31750" y="1042700"/>
                  <a:pt x="144916" y="852145"/>
                  <a:pt x="196487" y="734272"/>
                </a:cubicBezTo>
                <a:cubicBezTo>
                  <a:pt x="248058" y="616399"/>
                  <a:pt x="254703" y="518435"/>
                  <a:pt x="309428" y="348159"/>
                </a:cubicBezTo>
                <a:lnTo>
                  <a:pt x="411143" y="0"/>
                </a:lnTo>
                <a:lnTo>
                  <a:pt x="1044484" y="4929"/>
                </a:lnTo>
                <a:cubicBezTo>
                  <a:pt x="1133586" y="7001"/>
                  <a:pt x="1385579" y="4625"/>
                  <a:pt x="1474700" y="5599"/>
                </a:cubicBezTo>
                <a:lnTo>
                  <a:pt x="6278335" y="131416"/>
                </a:lnTo>
                <a:cubicBezTo>
                  <a:pt x="7455444" y="67119"/>
                  <a:pt x="8580301" y="81199"/>
                  <a:pt x="9731284" y="69154"/>
                </a:cubicBez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333069" y="-1100712"/>
            <a:ext cx="3594150" cy="2077186"/>
          </a:xfrm>
          <a:prstGeom prst="rect">
            <a:avLst/>
          </a:prstGeom>
          <a:effectLst>
            <a:outerShdw blurRad="241300" dist="330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3446145" y="-16994"/>
            <a:ext cx="225171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战略合作伙伴</a:t>
            </a:r>
            <a:endParaRPr lang="zh-CN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1979930" y="1490980"/>
            <a:ext cx="1095375" cy="727710"/>
            <a:chOff x="3954622" y="3221300"/>
            <a:chExt cx="1460500" cy="97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29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矩形 85"/>
          <p:cNvSpPr>
            <a:spLocks noChangeArrowheads="1"/>
          </p:cNvSpPr>
          <p:nvPr/>
        </p:nvSpPr>
        <p:spPr bwMode="auto">
          <a:xfrm>
            <a:off x="1635350" y="228371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MyBatis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470275" y="1474470"/>
            <a:ext cx="1095375" cy="727710"/>
            <a:chOff x="3954622" y="3221300"/>
            <a:chExt cx="1460500" cy="97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8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矩形 85"/>
          <p:cNvSpPr>
            <a:spLocks noChangeArrowheads="1"/>
          </p:cNvSpPr>
          <p:nvPr/>
        </p:nvSpPr>
        <p:spPr bwMode="auto">
          <a:xfrm>
            <a:off x="3130775" y="226720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Spring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5048885" y="1546225"/>
            <a:ext cx="1095375" cy="727710"/>
            <a:chOff x="3954622" y="3221300"/>
            <a:chExt cx="1460500" cy="970280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3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矩形 85"/>
          <p:cNvSpPr>
            <a:spLocks noChangeArrowheads="1"/>
          </p:cNvSpPr>
          <p:nvPr/>
        </p:nvSpPr>
        <p:spPr bwMode="auto">
          <a:xfrm>
            <a:off x="4704305" y="2338963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Html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0">
            <a:off x="384810" y="3340100"/>
            <a:ext cx="1095375" cy="727710"/>
            <a:chOff x="3954622" y="3221300"/>
            <a:chExt cx="1460500" cy="970280"/>
          </a:xfrm>
          <a:blipFill rotWithShape="1">
            <a:blip r:embed="rId6"/>
            <a:stretch>
              <a:fillRect/>
            </a:stretch>
          </a:blipFill>
        </p:grpSpPr>
        <p:sp>
          <p:nvSpPr>
            <p:cNvPr id="18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85"/>
          <p:cNvSpPr>
            <a:spLocks noChangeArrowheads="1"/>
          </p:cNvSpPr>
          <p:nvPr/>
        </p:nvSpPr>
        <p:spPr bwMode="auto">
          <a:xfrm>
            <a:off x="40230" y="413283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JavaScript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2035175" y="3340100"/>
            <a:ext cx="1095375" cy="727710"/>
            <a:chOff x="3954622" y="3221300"/>
            <a:chExt cx="1460500" cy="970280"/>
          </a:xfrm>
          <a:blipFill rotWithShape="1">
            <a:blip r:embed="rId7"/>
            <a:stretch>
              <a:fillRect/>
            </a:stretch>
          </a:blipFill>
        </p:grpSpPr>
        <p:sp>
          <p:nvSpPr>
            <p:cNvPr id="41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7" name="矩形 85"/>
          <p:cNvSpPr>
            <a:spLocks noChangeArrowheads="1"/>
          </p:cNvSpPr>
          <p:nvPr/>
        </p:nvSpPr>
        <p:spPr bwMode="auto">
          <a:xfrm>
            <a:off x="1690595" y="413283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TomCat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9" name="Oval 98"/>
          <p:cNvSpPr/>
          <p:nvPr/>
        </p:nvSpPr>
        <p:spPr>
          <a:xfrm>
            <a:off x="3613785" y="3411855"/>
            <a:ext cx="1095375" cy="72771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85"/>
          <p:cNvSpPr>
            <a:spLocks noChangeArrowheads="1"/>
          </p:cNvSpPr>
          <p:nvPr/>
        </p:nvSpPr>
        <p:spPr bwMode="auto">
          <a:xfrm>
            <a:off x="3269205" y="4204593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jQuery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0">
            <a:off x="5048885" y="3411855"/>
            <a:ext cx="1095375" cy="727710"/>
            <a:chOff x="3954622" y="3221300"/>
            <a:chExt cx="1460500" cy="970280"/>
          </a:xfrm>
          <a:blipFill rotWithShape="1">
            <a:blip r:embed="rId9"/>
            <a:stretch>
              <a:fillRect/>
            </a:stretch>
          </a:blipFill>
        </p:grpSpPr>
        <p:sp>
          <p:nvSpPr>
            <p:cNvPr id="63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5" name="矩形 85"/>
          <p:cNvSpPr>
            <a:spLocks noChangeArrowheads="1"/>
          </p:cNvSpPr>
          <p:nvPr/>
        </p:nvSpPr>
        <p:spPr bwMode="auto">
          <a:xfrm>
            <a:off x="4704305" y="4204593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AJAX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 rot="0">
            <a:off x="6734175" y="3460115"/>
            <a:ext cx="1095375" cy="727710"/>
            <a:chOff x="3954622" y="3221300"/>
            <a:chExt cx="1460500" cy="970280"/>
          </a:xfrm>
          <a:blipFill rotWithShape="1">
            <a:blip r:embed="rId10"/>
            <a:stretch>
              <a:fillRect/>
            </a:stretch>
          </a:blipFill>
        </p:grpSpPr>
        <p:sp>
          <p:nvSpPr>
            <p:cNvPr id="67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9" name="矩形 85"/>
          <p:cNvSpPr>
            <a:spLocks noChangeArrowheads="1"/>
          </p:cNvSpPr>
          <p:nvPr/>
        </p:nvSpPr>
        <p:spPr bwMode="auto">
          <a:xfrm>
            <a:off x="6409915" y="425983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腾讯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云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 rot="0">
            <a:off x="1980565" y="1491615"/>
            <a:ext cx="1095375" cy="727710"/>
            <a:chOff x="3954622" y="3221300"/>
            <a:chExt cx="1460500" cy="97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71" name="Oval 98"/>
            <p:cNvSpPr/>
            <p:nvPr/>
          </p:nvSpPr>
          <p:spPr>
            <a:xfrm>
              <a:off x="3954622" y="3221300"/>
              <a:ext cx="1460500" cy="97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203"/>
            <p:cNvSpPr>
              <a:spLocks noChangeAspect="1" noEditPoints="1"/>
            </p:cNvSpPr>
            <p:nvPr/>
          </p:nvSpPr>
          <p:spPr bwMode="auto">
            <a:xfrm>
              <a:off x="4417145" y="3385867"/>
              <a:ext cx="362620" cy="34765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7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85"/>
          <p:cNvSpPr>
            <a:spLocks noChangeArrowheads="1"/>
          </p:cNvSpPr>
          <p:nvPr/>
        </p:nvSpPr>
        <p:spPr bwMode="auto">
          <a:xfrm>
            <a:off x="1635985" y="2284353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MyBatis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5" name="Oval 98"/>
          <p:cNvSpPr/>
          <p:nvPr/>
        </p:nvSpPr>
        <p:spPr>
          <a:xfrm>
            <a:off x="467995" y="1597660"/>
            <a:ext cx="1095375" cy="72771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85"/>
          <p:cNvSpPr>
            <a:spLocks noChangeArrowheads="1"/>
          </p:cNvSpPr>
          <p:nvPr/>
        </p:nvSpPr>
        <p:spPr bwMode="auto">
          <a:xfrm>
            <a:off x="112620" y="2339598"/>
            <a:ext cx="1716623" cy="393700"/>
          </a:xfrm>
          <a:prstGeom prst="rect">
            <a:avLst/>
          </a:prstGeom>
          <a:noFill/>
          <a:ln>
            <a:noFill/>
          </a:ln>
        </p:spPr>
        <p:txBody>
          <a:bodyPr wrap="square" lIns="86406" tIns="43202" rIns="86406" bIns="432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MySQL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A_图片 2" descr="C:\Users\Administrator\Desktop\7e93c974ff66d133c365db9ace9cf37c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67585" y="123190"/>
            <a:ext cx="4267200" cy="50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chenying0907 29"/>
          <p:cNvSpPr txBox="1"/>
          <p:nvPr>
            <p:custDataLst>
              <p:tags r:id="rId3"/>
            </p:custDataLst>
          </p:nvPr>
        </p:nvSpPr>
        <p:spPr>
          <a:xfrm>
            <a:off x="3495040" y="2139950"/>
            <a:ext cx="192532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第五部分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项目总结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</p:txBody>
      </p:sp>
      <p:sp>
        <p:nvSpPr>
          <p:cNvPr id="9" name="PA_chenying0907 29"/>
          <p:cNvSpPr txBox="1"/>
          <p:nvPr>
            <p:custDataLst>
              <p:tags r:id="rId4"/>
            </p:custDataLst>
          </p:nvPr>
        </p:nvSpPr>
        <p:spPr>
          <a:xfrm>
            <a:off x="278286" y="2085131"/>
            <a:ext cx="21349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未来趋势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</p:txBody>
      </p:sp>
      <p:sp>
        <p:nvSpPr>
          <p:cNvPr id="11" name="PA_chenying0907 29"/>
          <p:cNvSpPr txBox="1"/>
          <p:nvPr>
            <p:custDataLst>
              <p:tags r:id="rId5"/>
            </p:custDataLst>
          </p:nvPr>
        </p:nvSpPr>
        <p:spPr>
          <a:xfrm>
            <a:off x="6588224" y="2087462"/>
            <a:ext cx="22322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自我介绍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39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20862108">
            <a:off x="4784173" y="-132150"/>
            <a:ext cx="4398197" cy="2697404"/>
          </a:xfrm>
          <a:prstGeom prst="rect">
            <a:avLst/>
          </a:prstGeom>
          <a:effectLst>
            <a:outerShdw blurRad="330200" dist="254000" dir="60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69582" y="2340288"/>
            <a:ext cx="3148712" cy="214867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488483" y="3114047"/>
            <a:ext cx="2387638" cy="1631426"/>
            <a:chOff x="2164297" y="3717032"/>
            <a:chExt cx="2390914" cy="1633665"/>
          </a:xfrm>
        </p:grpSpPr>
        <p:sp>
          <p:nvSpPr>
            <p:cNvPr id="3" name="任意多边形 2"/>
            <p:cNvSpPr/>
            <p:nvPr/>
          </p:nvSpPr>
          <p:spPr>
            <a:xfrm>
              <a:off x="2164297" y="3717032"/>
              <a:ext cx="2390914" cy="1633665"/>
            </a:xfrm>
            <a:custGeom>
              <a:avLst/>
              <a:gdLst>
                <a:gd name="connsiteX0" fmla="*/ 513347 w 1878121"/>
                <a:gd name="connsiteY0" fmla="*/ 338875 h 1365570"/>
                <a:gd name="connsiteX1" fmla="*/ 529389 w 1878121"/>
                <a:gd name="connsiteY1" fmla="*/ 226580 h 1365570"/>
                <a:gd name="connsiteX2" fmla="*/ 609600 w 1878121"/>
                <a:gd name="connsiteY2" fmla="*/ 130328 h 1365570"/>
                <a:gd name="connsiteX3" fmla="*/ 657726 w 1878121"/>
                <a:gd name="connsiteY3" fmla="*/ 114286 h 1365570"/>
                <a:gd name="connsiteX4" fmla="*/ 753979 w 1878121"/>
                <a:gd name="connsiteY4" fmla="*/ 66159 h 1365570"/>
                <a:gd name="connsiteX5" fmla="*/ 818147 w 1878121"/>
                <a:gd name="connsiteY5" fmla="*/ 34075 h 1365570"/>
                <a:gd name="connsiteX6" fmla="*/ 882316 w 1878121"/>
                <a:gd name="connsiteY6" fmla="*/ 18033 h 1365570"/>
                <a:gd name="connsiteX7" fmla="*/ 930442 w 1878121"/>
                <a:gd name="connsiteY7" fmla="*/ 1991 h 1365570"/>
                <a:gd name="connsiteX8" fmla="*/ 1363579 w 1878121"/>
                <a:gd name="connsiteY8" fmla="*/ 18033 h 1365570"/>
                <a:gd name="connsiteX9" fmla="*/ 1427747 w 1878121"/>
                <a:gd name="connsiteY9" fmla="*/ 114286 h 1365570"/>
                <a:gd name="connsiteX10" fmla="*/ 1459832 w 1878121"/>
                <a:gd name="connsiteY10" fmla="*/ 146370 h 1365570"/>
                <a:gd name="connsiteX11" fmla="*/ 1507958 w 1878121"/>
                <a:gd name="connsiteY11" fmla="*/ 242622 h 1365570"/>
                <a:gd name="connsiteX12" fmla="*/ 1540042 w 1878121"/>
                <a:gd name="connsiteY12" fmla="*/ 274707 h 1365570"/>
                <a:gd name="connsiteX13" fmla="*/ 1636295 w 1878121"/>
                <a:gd name="connsiteY13" fmla="*/ 403043 h 1365570"/>
                <a:gd name="connsiteX14" fmla="*/ 1636295 w 1878121"/>
                <a:gd name="connsiteY14" fmla="*/ 772012 h 1365570"/>
                <a:gd name="connsiteX15" fmla="*/ 1604210 w 1878121"/>
                <a:gd name="connsiteY15" fmla="*/ 804096 h 1365570"/>
                <a:gd name="connsiteX16" fmla="*/ 1828800 w 1878121"/>
                <a:gd name="connsiteY16" fmla="*/ 820138 h 1365570"/>
                <a:gd name="connsiteX17" fmla="*/ 1876926 w 1878121"/>
                <a:gd name="connsiteY17" fmla="*/ 852222 h 1365570"/>
                <a:gd name="connsiteX18" fmla="*/ 1844842 w 1878121"/>
                <a:gd name="connsiteY18" fmla="*/ 1108896 h 1365570"/>
                <a:gd name="connsiteX19" fmla="*/ 1812758 w 1878121"/>
                <a:gd name="connsiteY19" fmla="*/ 1157022 h 1365570"/>
                <a:gd name="connsiteX20" fmla="*/ 1796716 w 1878121"/>
                <a:gd name="connsiteY20" fmla="*/ 1205149 h 1365570"/>
                <a:gd name="connsiteX21" fmla="*/ 1700463 w 1878121"/>
                <a:gd name="connsiteY21" fmla="*/ 1285359 h 1365570"/>
                <a:gd name="connsiteX22" fmla="*/ 1652337 w 1878121"/>
                <a:gd name="connsiteY22" fmla="*/ 1301401 h 1365570"/>
                <a:gd name="connsiteX23" fmla="*/ 1604210 w 1878121"/>
                <a:gd name="connsiteY23" fmla="*/ 1333486 h 1365570"/>
                <a:gd name="connsiteX24" fmla="*/ 1459832 w 1878121"/>
                <a:gd name="connsiteY24" fmla="*/ 1365570 h 1365570"/>
                <a:gd name="connsiteX25" fmla="*/ 401053 w 1878121"/>
                <a:gd name="connsiteY25" fmla="*/ 1349528 h 1365570"/>
                <a:gd name="connsiteX26" fmla="*/ 336884 w 1878121"/>
                <a:gd name="connsiteY26" fmla="*/ 1333486 h 1365570"/>
                <a:gd name="connsiteX27" fmla="*/ 256674 w 1878121"/>
                <a:gd name="connsiteY27" fmla="*/ 1317443 h 1365570"/>
                <a:gd name="connsiteX28" fmla="*/ 224589 w 1878121"/>
                <a:gd name="connsiteY28" fmla="*/ 1285359 h 1365570"/>
                <a:gd name="connsiteX29" fmla="*/ 176463 w 1878121"/>
                <a:gd name="connsiteY29" fmla="*/ 1269317 h 1365570"/>
                <a:gd name="connsiteX30" fmla="*/ 48126 w 1878121"/>
                <a:gd name="connsiteY30" fmla="*/ 1124938 h 1365570"/>
                <a:gd name="connsiteX31" fmla="*/ 16042 w 1878121"/>
                <a:gd name="connsiteY31" fmla="*/ 1028686 h 1365570"/>
                <a:gd name="connsiteX32" fmla="*/ 0 w 1878121"/>
                <a:gd name="connsiteY32" fmla="*/ 980559 h 1365570"/>
                <a:gd name="connsiteX33" fmla="*/ 32084 w 1878121"/>
                <a:gd name="connsiteY33" fmla="*/ 739928 h 1365570"/>
                <a:gd name="connsiteX34" fmla="*/ 96253 w 1878121"/>
                <a:gd name="connsiteY34" fmla="*/ 643675 h 1365570"/>
                <a:gd name="connsiteX35" fmla="*/ 176463 w 1878121"/>
                <a:gd name="connsiteY35" fmla="*/ 563465 h 1365570"/>
                <a:gd name="connsiteX36" fmla="*/ 224589 w 1878121"/>
                <a:gd name="connsiteY36" fmla="*/ 547422 h 1365570"/>
                <a:gd name="connsiteX37" fmla="*/ 272716 w 1878121"/>
                <a:gd name="connsiteY37" fmla="*/ 515338 h 1365570"/>
                <a:gd name="connsiteX38" fmla="*/ 320842 w 1878121"/>
                <a:gd name="connsiteY38" fmla="*/ 499296 h 1365570"/>
                <a:gd name="connsiteX39" fmla="*/ 385010 w 1878121"/>
                <a:gd name="connsiteY39" fmla="*/ 467212 h 1365570"/>
                <a:gd name="connsiteX40" fmla="*/ 481263 w 1878121"/>
                <a:gd name="connsiteY40" fmla="*/ 435128 h 1365570"/>
                <a:gd name="connsiteX41" fmla="*/ 561474 w 1878121"/>
                <a:gd name="connsiteY41" fmla="*/ 370959 h 1365570"/>
                <a:gd name="connsiteX42" fmla="*/ 561474 w 1878121"/>
                <a:gd name="connsiteY42" fmla="*/ 354917 h 1365570"/>
                <a:gd name="connsiteX0-1" fmla="*/ 513347 w 1878121"/>
                <a:gd name="connsiteY0-2" fmla="*/ 362642 h 1389337"/>
                <a:gd name="connsiteX1-3" fmla="*/ 529389 w 1878121"/>
                <a:gd name="connsiteY1-4" fmla="*/ 250347 h 1389337"/>
                <a:gd name="connsiteX2-5" fmla="*/ 609600 w 1878121"/>
                <a:gd name="connsiteY2-6" fmla="*/ 154095 h 1389337"/>
                <a:gd name="connsiteX3-7" fmla="*/ 657726 w 1878121"/>
                <a:gd name="connsiteY3-8" fmla="*/ 138053 h 1389337"/>
                <a:gd name="connsiteX4-9" fmla="*/ 753979 w 1878121"/>
                <a:gd name="connsiteY4-10" fmla="*/ 89926 h 1389337"/>
                <a:gd name="connsiteX5-11" fmla="*/ 818147 w 1878121"/>
                <a:gd name="connsiteY5-12" fmla="*/ 57842 h 1389337"/>
                <a:gd name="connsiteX6-13" fmla="*/ 882316 w 1878121"/>
                <a:gd name="connsiteY6-14" fmla="*/ 41800 h 1389337"/>
                <a:gd name="connsiteX7-15" fmla="*/ 1072110 w 1878121"/>
                <a:gd name="connsiteY7-16" fmla="*/ 0 h 1389337"/>
                <a:gd name="connsiteX8-17" fmla="*/ 1363579 w 1878121"/>
                <a:gd name="connsiteY8-18" fmla="*/ 41800 h 1389337"/>
                <a:gd name="connsiteX9-19" fmla="*/ 1427747 w 1878121"/>
                <a:gd name="connsiteY9-20" fmla="*/ 138053 h 1389337"/>
                <a:gd name="connsiteX10-21" fmla="*/ 1459832 w 1878121"/>
                <a:gd name="connsiteY10-22" fmla="*/ 170137 h 1389337"/>
                <a:gd name="connsiteX11-23" fmla="*/ 1507958 w 1878121"/>
                <a:gd name="connsiteY11-24" fmla="*/ 266389 h 1389337"/>
                <a:gd name="connsiteX12-25" fmla="*/ 1540042 w 1878121"/>
                <a:gd name="connsiteY12-26" fmla="*/ 298474 h 1389337"/>
                <a:gd name="connsiteX13-27" fmla="*/ 1636295 w 1878121"/>
                <a:gd name="connsiteY13-28" fmla="*/ 426810 h 1389337"/>
                <a:gd name="connsiteX14-29" fmla="*/ 1636295 w 1878121"/>
                <a:gd name="connsiteY14-30" fmla="*/ 795779 h 1389337"/>
                <a:gd name="connsiteX15-31" fmla="*/ 1604210 w 1878121"/>
                <a:gd name="connsiteY15-32" fmla="*/ 827863 h 1389337"/>
                <a:gd name="connsiteX16-33" fmla="*/ 1828800 w 1878121"/>
                <a:gd name="connsiteY16-34" fmla="*/ 843905 h 1389337"/>
                <a:gd name="connsiteX17-35" fmla="*/ 1876926 w 1878121"/>
                <a:gd name="connsiteY17-36" fmla="*/ 875989 h 1389337"/>
                <a:gd name="connsiteX18-37" fmla="*/ 1844842 w 1878121"/>
                <a:gd name="connsiteY18-38" fmla="*/ 1132663 h 1389337"/>
                <a:gd name="connsiteX19-39" fmla="*/ 1812758 w 1878121"/>
                <a:gd name="connsiteY19-40" fmla="*/ 1180789 h 1389337"/>
                <a:gd name="connsiteX20-41" fmla="*/ 1796716 w 1878121"/>
                <a:gd name="connsiteY20-42" fmla="*/ 1228916 h 1389337"/>
                <a:gd name="connsiteX21-43" fmla="*/ 1700463 w 1878121"/>
                <a:gd name="connsiteY21-44" fmla="*/ 1309126 h 1389337"/>
                <a:gd name="connsiteX22-45" fmla="*/ 1652337 w 1878121"/>
                <a:gd name="connsiteY22-46" fmla="*/ 1325168 h 1389337"/>
                <a:gd name="connsiteX23-47" fmla="*/ 1604210 w 1878121"/>
                <a:gd name="connsiteY23-48" fmla="*/ 1357253 h 1389337"/>
                <a:gd name="connsiteX24-49" fmla="*/ 1459832 w 1878121"/>
                <a:gd name="connsiteY24-50" fmla="*/ 1389337 h 1389337"/>
                <a:gd name="connsiteX25-51" fmla="*/ 401053 w 1878121"/>
                <a:gd name="connsiteY25-52" fmla="*/ 1373295 h 1389337"/>
                <a:gd name="connsiteX26-53" fmla="*/ 336884 w 1878121"/>
                <a:gd name="connsiteY26-54" fmla="*/ 1357253 h 1389337"/>
                <a:gd name="connsiteX27-55" fmla="*/ 256674 w 1878121"/>
                <a:gd name="connsiteY27-56" fmla="*/ 1341210 h 1389337"/>
                <a:gd name="connsiteX28-57" fmla="*/ 224589 w 1878121"/>
                <a:gd name="connsiteY28-58" fmla="*/ 1309126 h 1389337"/>
                <a:gd name="connsiteX29-59" fmla="*/ 176463 w 1878121"/>
                <a:gd name="connsiteY29-60" fmla="*/ 1293084 h 1389337"/>
                <a:gd name="connsiteX30-61" fmla="*/ 48126 w 1878121"/>
                <a:gd name="connsiteY30-62" fmla="*/ 1148705 h 1389337"/>
                <a:gd name="connsiteX31-63" fmla="*/ 16042 w 1878121"/>
                <a:gd name="connsiteY31-64" fmla="*/ 1052453 h 1389337"/>
                <a:gd name="connsiteX32-65" fmla="*/ 0 w 1878121"/>
                <a:gd name="connsiteY32-66" fmla="*/ 1004326 h 1389337"/>
                <a:gd name="connsiteX33-67" fmla="*/ 32084 w 1878121"/>
                <a:gd name="connsiteY33-68" fmla="*/ 763695 h 1389337"/>
                <a:gd name="connsiteX34-69" fmla="*/ 96253 w 1878121"/>
                <a:gd name="connsiteY34-70" fmla="*/ 667442 h 1389337"/>
                <a:gd name="connsiteX35-71" fmla="*/ 176463 w 1878121"/>
                <a:gd name="connsiteY35-72" fmla="*/ 587232 h 1389337"/>
                <a:gd name="connsiteX36-73" fmla="*/ 224589 w 1878121"/>
                <a:gd name="connsiteY36-74" fmla="*/ 571189 h 1389337"/>
                <a:gd name="connsiteX37-75" fmla="*/ 272716 w 1878121"/>
                <a:gd name="connsiteY37-76" fmla="*/ 539105 h 1389337"/>
                <a:gd name="connsiteX38-77" fmla="*/ 320842 w 1878121"/>
                <a:gd name="connsiteY38-78" fmla="*/ 523063 h 1389337"/>
                <a:gd name="connsiteX39-79" fmla="*/ 385010 w 1878121"/>
                <a:gd name="connsiteY39-80" fmla="*/ 490979 h 1389337"/>
                <a:gd name="connsiteX40-81" fmla="*/ 481263 w 1878121"/>
                <a:gd name="connsiteY40-82" fmla="*/ 458895 h 1389337"/>
                <a:gd name="connsiteX41-83" fmla="*/ 561474 w 1878121"/>
                <a:gd name="connsiteY41-84" fmla="*/ 394726 h 1389337"/>
                <a:gd name="connsiteX42-85" fmla="*/ 561474 w 1878121"/>
                <a:gd name="connsiteY42-86" fmla="*/ 378684 h 1389337"/>
                <a:gd name="connsiteX0-87" fmla="*/ 513347 w 1878121"/>
                <a:gd name="connsiteY0-88" fmla="*/ 328605 h 1355300"/>
                <a:gd name="connsiteX1-89" fmla="*/ 529389 w 1878121"/>
                <a:gd name="connsiteY1-90" fmla="*/ 216310 h 1355300"/>
                <a:gd name="connsiteX2-91" fmla="*/ 609600 w 1878121"/>
                <a:gd name="connsiteY2-92" fmla="*/ 120058 h 1355300"/>
                <a:gd name="connsiteX3-93" fmla="*/ 657726 w 1878121"/>
                <a:gd name="connsiteY3-94" fmla="*/ 104016 h 1355300"/>
                <a:gd name="connsiteX4-95" fmla="*/ 753979 w 1878121"/>
                <a:gd name="connsiteY4-96" fmla="*/ 55889 h 1355300"/>
                <a:gd name="connsiteX5-97" fmla="*/ 818147 w 1878121"/>
                <a:gd name="connsiteY5-98" fmla="*/ 23805 h 1355300"/>
                <a:gd name="connsiteX6-99" fmla="*/ 882316 w 1878121"/>
                <a:gd name="connsiteY6-100" fmla="*/ 7763 h 1355300"/>
                <a:gd name="connsiteX7-101" fmla="*/ 1363579 w 1878121"/>
                <a:gd name="connsiteY7-102" fmla="*/ 7763 h 1355300"/>
                <a:gd name="connsiteX8-103" fmla="*/ 1427747 w 1878121"/>
                <a:gd name="connsiteY8-104" fmla="*/ 104016 h 1355300"/>
                <a:gd name="connsiteX9-105" fmla="*/ 1459832 w 1878121"/>
                <a:gd name="connsiteY9-106" fmla="*/ 136100 h 1355300"/>
                <a:gd name="connsiteX10-107" fmla="*/ 1507958 w 1878121"/>
                <a:gd name="connsiteY10-108" fmla="*/ 232352 h 1355300"/>
                <a:gd name="connsiteX11-109" fmla="*/ 1540042 w 1878121"/>
                <a:gd name="connsiteY11-110" fmla="*/ 264437 h 1355300"/>
                <a:gd name="connsiteX12-111" fmla="*/ 1636295 w 1878121"/>
                <a:gd name="connsiteY12-112" fmla="*/ 392773 h 1355300"/>
                <a:gd name="connsiteX13-113" fmla="*/ 1636295 w 1878121"/>
                <a:gd name="connsiteY13-114" fmla="*/ 761742 h 1355300"/>
                <a:gd name="connsiteX14-115" fmla="*/ 1604210 w 1878121"/>
                <a:gd name="connsiteY14-116" fmla="*/ 793826 h 1355300"/>
                <a:gd name="connsiteX15-117" fmla="*/ 1828800 w 1878121"/>
                <a:gd name="connsiteY15-118" fmla="*/ 809868 h 1355300"/>
                <a:gd name="connsiteX16-119" fmla="*/ 1876926 w 1878121"/>
                <a:gd name="connsiteY16-120" fmla="*/ 841952 h 1355300"/>
                <a:gd name="connsiteX17-121" fmla="*/ 1844842 w 1878121"/>
                <a:gd name="connsiteY17-122" fmla="*/ 1098626 h 1355300"/>
                <a:gd name="connsiteX18-123" fmla="*/ 1812758 w 1878121"/>
                <a:gd name="connsiteY18-124" fmla="*/ 1146752 h 1355300"/>
                <a:gd name="connsiteX19-125" fmla="*/ 1796716 w 1878121"/>
                <a:gd name="connsiteY19-126" fmla="*/ 1194879 h 1355300"/>
                <a:gd name="connsiteX20-127" fmla="*/ 1700463 w 1878121"/>
                <a:gd name="connsiteY20-128" fmla="*/ 1275089 h 1355300"/>
                <a:gd name="connsiteX21-129" fmla="*/ 1652337 w 1878121"/>
                <a:gd name="connsiteY21-130" fmla="*/ 1291131 h 1355300"/>
                <a:gd name="connsiteX22-131" fmla="*/ 1604210 w 1878121"/>
                <a:gd name="connsiteY22-132" fmla="*/ 1323216 h 1355300"/>
                <a:gd name="connsiteX23-133" fmla="*/ 1459832 w 1878121"/>
                <a:gd name="connsiteY23-134" fmla="*/ 1355300 h 1355300"/>
                <a:gd name="connsiteX24-135" fmla="*/ 401053 w 1878121"/>
                <a:gd name="connsiteY24-136" fmla="*/ 1339258 h 1355300"/>
                <a:gd name="connsiteX25-137" fmla="*/ 336884 w 1878121"/>
                <a:gd name="connsiteY25-138" fmla="*/ 1323216 h 1355300"/>
                <a:gd name="connsiteX26-139" fmla="*/ 256674 w 1878121"/>
                <a:gd name="connsiteY26-140" fmla="*/ 1307173 h 1355300"/>
                <a:gd name="connsiteX27-141" fmla="*/ 224589 w 1878121"/>
                <a:gd name="connsiteY27-142" fmla="*/ 1275089 h 1355300"/>
                <a:gd name="connsiteX28-143" fmla="*/ 176463 w 1878121"/>
                <a:gd name="connsiteY28-144" fmla="*/ 1259047 h 1355300"/>
                <a:gd name="connsiteX29-145" fmla="*/ 48126 w 1878121"/>
                <a:gd name="connsiteY29-146" fmla="*/ 1114668 h 1355300"/>
                <a:gd name="connsiteX30-147" fmla="*/ 16042 w 1878121"/>
                <a:gd name="connsiteY30-148" fmla="*/ 1018416 h 1355300"/>
                <a:gd name="connsiteX31-149" fmla="*/ 0 w 1878121"/>
                <a:gd name="connsiteY31-150" fmla="*/ 970289 h 1355300"/>
                <a:gd name="connsiteX32-151" fmla="*/ 32084 w 1878121"/>
                <a:gd name="connsiteY32-152" fmla="*/ 729658 h 1355300"/>
                <a:gd name="connsiteX33-153" fmla="*/ 96253 w 1878121"/>
                <a:gd name="connsiteY33-154" fmla="*/ 633405 h 1355300"/>
                <a:gd name="connsiteX34-155" fmla="*/ 176463 w 1878121"/>
                <a:gd name="connsiteY34-156" fmla="*/ 553195 h 1355300"/>
                <a:gd name="connsiteX35-157" fmla="*/ 224589 w 1878121"/>
                <a:gd name="connsiteY35-158" fmla="*/ 537152 h 1355300"/>
                <a:gd name="connsiteX36-159" fmla="*/ 272716 w 1878121"/>
                <a:gd name="connsiteY36-160" fmla="*/ 505068 h 1355300"/>
                <a:gd name="connsiteX37-161" fmla="*/ 320842 w 1878121"/>
                <a:gd name="connsiteY37-162" fmla="*/ 489026 h 1355300"/>
                <a:gd name="connsiteX38-163" fmla="*/ 385010 w 1878121"/>
                <a:gd name="connsiteY38-164" fmla="*/ 456942 h 1355300"/>
                <a:gd name="connsiteX39-165" fmla="*/ 481263 w 1878121"/>
                <a:gd name="connsiteY39-166" fmla="*/ 424858 h 1355300"/>
                <a:gd name="connsiteX40-167" fmla="*/ 561474 w 1878121"/>
                <a:gd name="connsiteY40-168" fmla="*/ 360689 h 1355300"/>
                <a:gd name="connsiteX41-169" fmla="*/ 561474 w 1878121"/>
                <a:gd name="connsiteY41-170" fmla="*/ 344647 h 1355300"/>
                <a:gd name="connsiteX0-171" fmla="*/ 513347 w 1878121"/>
                <a:gd name="connsiteY0-172" fmla="*/ 362915 h 1389610"/>
                <a:gd name="connsiteX1-173" fmla="*/ 529389 w 1878121"/>
                <a:gd name="connsiteY1-174" fmla="*/ 250620 h 1389610"/>
                <a:gd name="connsiteX2-175" fmla="*/ 609600 w 1878121"/>
                <a:gd name="connsiteY2-176" fmla="*/ 154368 h 1389610"/>
                <a:gd name="connsiteX3-177" fmla="*/ 657726 w 1878121"/>
                <a:gd name="connsiteY3-178" fmla="*/ 138326 h 1389610"/>
                <a:gd name="connsiteX4-179" fmla="*/ 753979 w 1878121"/>
                <a:gd name="connsiteY4-180" fmla="*/ 90199 h 1389610"/>
                <a:gd name="connsiteX5-181" fmla="*/ 818147 w 1878121"/>
                <a:gd name="connsiteY5-182" fmla="*/ 58115 h 1389610"/>
                <a:gd name="connsiteX6-183" fmla="*/ 882316 w 1878121"/>
                <a:gd name="connsiteY6-184" fmla="*/ 42073 h 1389610"/>
                <a:gd name="connsiteX7-185" fmla="*/ 1363579 w 1878121"/>
                <a:gd name="connsiteY7-186" fmla="*/ 42073 h 1389610"/>
                <a:gd name="connsiteX8-187" fmla="*/ 1427747 w 1878121"/>
                <a:gd name="connsiteY8-188" fmla="*/ 138326 h 1389610"/>
                <a:gd name="connsiteX9-189" fmla="*/ 1459832 w 1878121"/>
                <a:gd name="connsiteY9-190" fmla="*/ 170410 h 1389610"/>
                <a:gd name="connsiteX10-191" fmla="*/ 1507958 w 1878121"/>
                <a:gd name="connsiteY10-192" fmla="*/ 266662 h 1389610"/>
                <a:gd name="connsiteX11-193" fmla="*/ 1540042 w 1878121"/>
                <a:gd name="connsiteY11-194" fmla="*/ 298747 h 1389610"/>
                <a:gd name="connsiteX12-195" fmla="*/ 1636295 w 1878121"/>
                <a:gd name="connsiteY12-196" fmla="*/ 427083 h 1389610"/>
                <a:gd name="connsiteX13-197" fmla="*/ 1636295 w 1878121"/>
                <a:gd name="connsiteY13-198" fmla="*/ 796052 h 1389610"/>
                <a:gd name="connsiteX14-199" fmla="*/ 1604210 w 1878121"/>
                <a:gd name="connsiteY14-200" fmla="*/ 828136 h 1389610"/>
                <a:gd name="connsiteX15-201" fmla="*/ 1828800 w 1878121"/>
                <a:gd name="connsiteY15-202" fmla="*/ 844178 h 1389610"/>
                <a:gd name="connsiteX16-203" fmla="*/ 1876926 w 1878121"/>
                <a:gd name="connsiteY16-204" fmla="*/ 876262 h 1389610"/>
                <a:gd name="connsiteX17-205" fmla="*/ 1844842 w 1878121"/>
                <a:gd name="connsiteY17-206" fmla="*/ 1132936 h 1389610"/>
                <a:gd name="connsiteX18-207" fmla="*/ 1812758 w 1878121"/>
                <a:gd name="connsiteY18-208" fmla="*/ 1181062 h 1389610"/>
                <a:gd name="connsiteX19-209" fmla="*/ 1796716 w 1878121"/>
                <a:gd name="connsiteY19-210" fmla="*/ 1229189 h 1389610"/>
                <a:gd name="connsiteX20-211" fmla="*/ 1700463 w 1878121"/>
                <a:gd name="connsiteY20-212" fmla="*/ 1309399 h 1389610"/>
                <a:gd name="connsiteX21-213" fmla="*/ 1652337 w 1878121"/>
                <a:gd name="connsiteY21-214" fmla="*/ 1325441 h 1389610"/>
                <a:gd name="connsiteX22-215" fmla="*/ 1604210 w 1878121"/>
                <a:gd name="connsiteY22-216" fmla="*/ 1357526 h 1389610"/>
                <a:gd name="connsiteX23-217" fmla="*/ 1459832 w 1878121"/>
                <a:gd name="connsiteY23-218" fmla="*/ 1389610 h 1389610"/>
                <a:gd name="connsiteX24-219" fmla="*/ 401053 w 1878121"/>
                <a:gd name="connsiteY24-220" fmla="*/ 1373568 h 1389610"/>
                <a:gd name="connsiteX25-221" fmla="*/ 336884 w 1878121"/>
                <a:gd name="connsiteY25-222" fmla="*/ 1357526 h 1389610"/>
                <a:gd name="connsiteX26-223" fmla="*/ 256674 w 1878121"/>
                <a:gd name="connsiteY26-224" fmla="*/ 1341483 h 1389610"/>
                <a:gd name="connsiteX27-225" fmla="*/ 224589 w 1878121"/>
                <a:gd name="connsiteY27-226" fmla="*/ 1309399 h 1389610"/>
                <a:gd name="connsiteX28-227" fmla="*/ 176463 w 1878121"/>
                <a:gd name="connsiteY28-228" fmla="*/ 1293357 h 1389610"/>
                <a:gd name="connsiteX29-229" fmla="*/ 48126 w 1878121"/>
                <a:gd name="connsiteY29-230" fmla="*/ 1148978 h 1389610"/>
                <a:gd name="connsiteX30-231" fmla="*/ 16042 w 1878121"/>
                <a:gd name="connsiteY30-232" fmla="*/ 1052726 h 1389610"/>
                <a:gd name="connsiteX31-233" fmla="*/ 0 w 1878121"/>
                <a:gd name="connsiteY31-234" fmla="*/ 1004599 h 1389610"/>
                <a:gd name="connsiteX32-235" fmla="*/ 32084 w 1878121"/>
                <a:gd name="connsiteY32-236" fmla="*/ 763968 h 1389610"/>
                <a:gd name="connsiteX33-237" fmla="*/ 96253 w 1878121"/>
                <a:gd name="connsiteY33-238" fmla="*/ 667715 h 1389610"/>
                <a:gd name="connsiteX34-239" fmla="*/ 176463 w 1878121"/>
                <a:gd name="connsiteY34-240" fmla="*/ 587505 h 1389610"/>
                <a:gd name="connsiteX35-241" fmla="*/ 224589 w 1878121"/>
                <a:gd name="connsiteY35-242" fmla="*/ 571462 h 1389610"/>
                <a:gd name="connsiteX36-243" fmla="*/ 272716 w 1878121"/>
                <a:gd name="connsiteY36-244" fmla="*/ 539378 h 1389610"/>
                <a:gd name="connsiteX37-245" fmla="*/ 320842 w 1878121"/>
                <a:gd name="connsiteY37-246" fmla="*/ 523336 h 1389610"/>
                <a:gd name="connsiteX38-247" fmla="*/ 385010 w 1878121"/>
                <a:gd name="connsiteY38-248" fmla="*/ 491252 h 1389610"/>
                <a:gd name="connsiteX39-249" fmla="*/ 481263 w 1878121"/>
                <a:gd name="connsiteY39-250" fmla="*/ 459168 h 1389610"/>
                <a:gd name="connsiteX40-251" fmla="*/ 561474 w 1878121"/>
                <a:gd name="connsiteY40-252" fmla="*/ 394999 h 1389610"/>
                <a:gd name="connsiteX41-253" fmla="*/ 561474 w 1878121"/>
                <a:gd name="connsiteY41-254" fmla="*/ 378957 h 1389610"/>
                <a:gd name="connsiteX0-255" fmla="*/ 513347 w 1878121"/>
                <a:gd name="connsiteY0-256" fmla="*/ 383531 h 1410226"/>
                <a:gd name="connsiteX1-257" fmla="*/ 529389 w 1878121"/>
                <a:gd name="connsiteY1-258" fmla="*/ 271236 h 1410226"/>
                <a:gd name="connsiteX2-259" fmla="*/ 609600 w 1878121"/>
                <a:gd name="connsiteY2-260" fmla="*/ 174984 h 1410226"/>
                <a:gd name="connsiteX3-261" fmla="*/ 657726 w 1878121"/>
                <a:gd name="connsiteY3-262" fmla="*/ 158942 h 1410226"/>
                <a:gd name="connsiteX4-263" fmla="*/ 753979 w 1878121"/>
                <a:gd name="connsiteY4-264" fmla="*/ 110815 h 1410226"/>
                <a:gd name="connsiteX5-265" fmla="*/ 818147 w 1878121"/>
                <a:gd name="connsiteY5-266" fmla="*/ 78731 h 1410226"/>
                <a:gd name="connsiteX6-267" fmla="*/ 882316 w 1878121"/>
                <a:gd name="connsiteY6-268" fmla="*/ 62689 h 1410226"/>
                <a:gd name="connsiteX7-269" fmla="*/ 1292745 w 1878121"/>
                <a:gd name="connsiteY7-270" fmla="*/ 36931 h 1410226"/>
                <a:gd name="connsiteX8-271" fmla="*/ 1427747 w 1878121"/>
                <a:gd name="connsiteY8-272" fmla="*/ 158942 h 1410226"/>
                <a:gd name="connsiteX9-273" fmla="*/ 1459832 w 1878121"/>
                <a:gd name="connsiteY9-274" fmla="*/ 191026 h 1410226"/>
                <a:gd name="connsiteX10-275" fmla="*/ 1507958 w 1878121"/>
                <a:gd name="connsiteY10-276" fmla="*/ 287278 h 1410226"/>
                <a:gd name="connsiteX11-277" fmla="*/ 1540042 w 1878121"/>
                <a:gd name="connsiteY11-278" fmla="*/ 319363 h 1410226"/>
                <a:gd name="connsiteX12-279" fmla="*/ 1636295 w 1878121"/>
                <a:gd name="connsiteY12-280" fmla="*/ 447699 h 1410226"/>
                <a:gd name="connsiteX13-281" fmla="*/ 1636295 w 1878121"/>
                <a:gd name="connsiteY13-282" fmla="*/ 816668 h 1410226"/>
                <a:gd name="connsiteX14-283" fmla="*/ 1604210 w 1878121"/>
                <a:gd name="connsiteY14-284" fmla="*/ 848752 h 1410226"/>
                <a:gd name="connsiteX15-285" fmla="*/ 1828800 w 1878121"/>
                <a:gd name="connsiteY15-286" fmla="*/ 864794 h 1410226"/>
                <a:gd name="connsiteX16-287" fmla="*/ 1876926 w 1878121"/>
                <a:gd name="connsiteY16-288" fmla="*/ 896878 h 1410226"/>
                <a:gd name="connsiteX17-289" fmla="*/ 1844842 w 1878121"/>
                <a:gd name="connsiteY17-290" fmla="*/ 1153552 h 1410226"/>
                <a:gd name="connsiteX18-291" fmla="*/ 1812758 w 1878121"/>
                <a:gd name="connsiteY18-292" fmla="*/ 1201778 h 1410226"/>
                <a:gd name="connsiteX19-293" fmla="*/ 1796716 w 1878121"/>
                <a:gd name="connsiteY19-294" fmla="*/ 1249805 h 1410226"/>
                <a:gd name="connsiteX20-295" fmla="*/ 1700463 w 1878121"/>
                <a:gd name="connsiteY20-296" fmla="*/ 1330015 h 1410226"/>
                <a:gd name="connsiteX21-297" fmla="*/ 1652337 w 1878121"/>
                <a:gd name="connsiteY21-298" fmla="*/ 1346057 h 1410226"/>
                <a:gd name="connsiteX22-299" fmla="*/ 1604210 w 1878121"/>
                <a:gd name="connsiteY22-300" fmla="*/ 1378142 h 1410226"/>
                <a:gd name="connsiteX23-301" fmla="*/ 1459832 w 1878121"/>
                <a:gd name="connsiteY23-302" fmla="*/ 1410226 h 1410226"/>
                <a:gd name="connsiteX24-303" fmla="*/ 401053 w 1878121"/>
                <a:gd name="connsiteY24-304" fmla="*/ 1394184 h 1410226"/>
                <a:gd name="connsiteX25-305" fmla="*/ 336884 w 1878121"/>
                <a:gd name="connsiteY25-306" fmla="*/ 1378142 h 1410226"/>
                <a:gd name="connsiteX26-307" fmla="*/ 256674 w 1878121"/>
                <a:gd name="connsiteY26-308" fmla="*/ 1362099 h 1410226"/>
                <a:gd name="connsiteX27-309" fmla="*/ 224589 w 1878121"/>
                <a:gd name="connsiteY27-310" fmla="*/ 1330015 h 1410226"/>
                <a:gd name="connsiteX28-311" fmla="*/ 176463 w 1878121"/>
                <a:gd name="connsiteY28-312" fmla="*/ 1313973 h 1410226"/>
                <a:gd name="connsiteX29-313" fmla="*/ 48126 w 1878121"/>
                <a:gd name="connsiteY29-314" fmla="*/ 1169594 h 1410226"/>
                <a:gd name="connsiteX30-315" fmla="*/ 16042 w 1878121"/>
                <a:gd name="connsiteY30-316" fmla="*/ 1073342 h 1410226"/>
                <a:gd name="connsiteX31-317" fmla="*/ 0 w 1878121"/>
                <a:gd name="connsiteY31-318" fmla="*/ 1025215 h 1410226"/>
                <a:gd name="connsiteX32-319" fmla="*/ 32084 w 1878121"/>
                <a:gd name="connsiteY32-320" fmla="*/ 784584 h 1410226"/>
                <a:gd name="connsiteX33-321" fmla="*/ 96253 w 1878121"/>
                <a:gd name="connsiteY33-322" fmla="*/ 688331 h 1410226"/>
                <a:gd name="connsiteX34-323" fmla="*/ 176463 w 1878121"/>
                <a:gd name="connsiteY34-324" fmla="*/ 608121 h 1410226"/>
                <a:gd name="connsiteX35-325" fmla="*/ 224589 w 1878121"/>
                <a:gd name="connsiteY35-326" fmla="*/ 592078 h 1410226"/>
                <a:gd name="connsiteX36-327" fmla="*/ 272716 w 1878121"/>
                <a:gd name="connsiteY36-328" fmla="*/ 559994 h 1410226"/>
                <a:gd name="connsiteX37-329" fmla="*/ 320842 w 1878121"/>
                <a:gd name="connsiteY37-330" fmla="*/ 543952 h 1410226"/>
                <a:gd name="connsiteX38-331" fmla="*/ 385010 w 1878121"/>
                <a:gd name="connsiteY38-332" fmla="*/ 511868 h 1410226"/>
                <a:gd name="connsiteX39-333" fmla="*/ 481263 w 1878121"/>
                <a:gd name="connsiteY39-334" fmla="*/ 479784 h 1410226"/>
                <a:gd name="connsiteX40-335" fmla="*/ 561474 w 1878121"/>
                <a:gd name="connsiteY40-336" fmla="*/ 415615 h 1410226"/>
                <a:gd name="connsiteX41-337" fmla="*/ 561474 w 1878121"/>
                <a:gd name="connsiteY41-338" fmla="*/ 399573 h 1410226"/>
                <a:gd name="connsiteX0-339" fmla="*/ 513347 w 1878121"/>
                <a:gd name="connsiteY0-340" fmla="*/ 349155 h 1375850"/>
                <a:gd name="connsiteX1-341" fmla="*/ 529389 w 1878121"/>
                <a:gd name="connsiteY1-342" fmla="*/ 236860 h 1375850"/>
                <a:gd name="connsiteX2-343" fmla="*/ 609600 w 1878121"/>
                <a:gd name="connsiteY2-344" fmla="*/ 140608 h 1375850"/>
                <a:gd name="connsiteX3-345" fmla="*/ 657726 w 1878121"/>
                <a:gd name="connsiteY3-346" fmla="*/ 124566 h 1375850"/>
                <a:gd name="connsiteX4-347" fmla="*/ 753979 w 1878121"/>
                <a:gd name="connsiteY4-348" fmla="*/ 76439 h 1375850"/>
                <a:gd name="connsiteX5-349" fmla="*/ 818147 w 1878121"/>
                <a:gd name="connsiteY5-350" fmla="*/ 44355 h 1375850"/>
                <a:gd name="connsiteX6-351" fmla="*/ 1292745 w 1878121"/>
                <a:gd name="connsiteY6-352" fmla="*/ 2555 h 1375850"/>
                <a:gd name="connsiteX7-353" fmla="*/ 1427747 w 1878121"/>
                <a:gd name="connsiteY7-354" fmla="*/ 124566 h 1375850"/>
                <a:gd name="connsiteX8-355" fmla="*/ 1459832 w 1878121"/>
                <a:gd name="connsiteY8-356" fmla="*/ 156650 h 1375850"/>
                <a:gd name="connsiteX9-357" fmla="*/ 1507958 w 1878121"/>
                <a:gd name="connsiteY9-358" fmla="*/ 252902 h 1375850"/>
                <a:gd name="connsiteX10-359" fmla="*/ 1540042 w 1878121"/>
                <a:gd name="connsiteY10-360" fmla="*/ 284987 h 1375850"/>
                <a:gd name="connsiteX11-361" fmla="*/ 1636295 w 1878121"/>
                <a:gd name="connsiteY11-362" fmla="*/ 413323 h 1375850"/>
                <a:gd name="connsiteX12-363" fmla="*/ 1636295 w 1878121"/>
                <a:gd name="connsiteY12-364" fmla="*/ 782292 h 1375850"/>
                <a:gd name="connsiteX13-365" fmla="*/ 1604210 w 1878121"/>
                <a:gd name="connsiteY13-366" fmla="*/ 814376 h 1375850"/>
                <a:gd name="connsiteX14-367" fmla="*/ 1828800 w 1878121"/>
                <a:gd name="connsiteY14-368" fmla="*/ 830418 h 1375850"/>
                <a:gd name="connsiteX15-369" fmla="*/ 1876926 w 1878121"/>
                <a:gd name="connsiteY15-370" fmla="*/ 862502 h 1375850"/>
                <a:gd name="connsiteX16-371" fmla="*/ 1844842 w 1878121"/>
                <a:gd name="connsiteY16-372" fmla="*/ 1119176 h 1375850"/>
                <a:gd name="connsiteX17-373" fmla="*/ 1812758 w 1878121"/>
                <a:gd name="connsiteY17-374" fmla="*/ 1167302 h 1375850"/>
                <a:gd name="connsiteX18-375" fmla="*/ 1796716 w 1878121"/>
                <a:gd name="connsiteY18-376" fmla="*/ 1215429 h 1375850"/>
                <a:gd name="connsiteX19-377" fmla="*/ 1700463 w 1878121"/>
                <a:gd name="connsiteY19-378" fmla="*/ 1295639 h 1375850"/>
                <a:gd name="connsiteX20-379" fmla="*/ 1652337 w 1878121"/>
                <a:gd name="connsiteY20-380" fmla="*/ 1311681 h 1375850"/>
                <a:gd name="connsiteX21-381" fmla="*/ 1604210 w 1878121"/>
                <a:gd name="connsiteY21-382" fmla="*/ 1343766 h 1375850"/>
                <a:gd name="connsiteX22-383" fmla="*/ 1459832 w 1878121"/>
                <a:gd name="connsiteY22-384" fmla="*/ 1375850 h 1375850"/>
                <a:gd name="connsiteX23-385" fmla="*/ 401053 w 1878121"/>
                <a:gd name="connsiteY23-386" fmla="*/ 1359808 h 1375850"/>
                <a:gd name="connsiteX24-387" fmla="*/ 336884 w 1878121"/>
                <a:gd name="connsiteY24-388" fmla="*/ 1343766 h 1375850"/>
                <a:gd name="connsiteX25-389" fmla="*/ 256674 w 1878121"/>
                <a:gd name="connsiteY25-390" fmla="*/ 1327723 h 1375850"/>
                <a:gd name="connsiteX26-391" fmla="*/ 224589 w 1878121"/>
                <a:gd name="connsiteY26-392" fmla="*/ 1295639 h 1375850"/>
                <a:gd name="connsiteX27-393" fmla="*/ 176463 w 1878121"/>
                <a:gd name="connsiteY27-394" fmla="*/ 1279597 h 1375850"/>
                <a:gd name="connsiteX28-395" fmla="*/ 48126 w 1878121"/>
                <a:gd name="connsiteY28-396" fmla="*/ 1135218 h 1375850"/>
                <a:gd name="connsiteX29-397" fmla="*/ 16042 w 1878121"/>
                <a:gd name="connsiteY29-398" fmla="*/ 1038966 h 1375850"/>
                <a:gd name="connsiteX30-399" fmla="*/ 0 w 1878121"/>
                <a:gd name="connsiteY30-400" fmla="*/ 990839 h 1375850"/>
                <a:gd name="connsiteX31-401" fmla="*/ 32084 w 1878121"/>
                <a:gd name="connsiteY31-402" fmla="*/ 750208 h 1375850"/>
                <a:gd name="connsiteX32-403" fmla="*/ 96253 w 1878121"/>
                <a:gd name="connsiteY32-404" fmla="*/ 653955 h 1375850"/>
                <a:gd name="connsiteX33-405" fmla="*/ 176463 w 1878121"/>
                <a:gd name="connsiteY33-406" fmla="*/ 573745 h 1375850"/>
                <a:gd name="connsiteX34-407" fmla="*/ 224589 w 1878121"/>
                <a:gd name="connsiteY34-408" fmla="*/ 557702 h 1375850"/>
                <a:gd name="connsiteX35-409" fmla="*/ 272716 w 1878121"/>
                <a:gd name="connsiteY35-410" fmla="*/ 525618 h 1375850"/>
                <a:gd name="connsiteX36-411" fmla="*/ 320842 w 1878121"/>
                <a:gd name="connsiteY36-412" fmla="*/ 509576 h 1375850"/>
                <a:gd name="connsiteX37-413" fmla="*/ 385010 w 1878121"/>
                <a:gd name="connsiteY37-414" fmla="*/ 477492 h 1375850"/>
                <a:gd name="connsiteX38-415" fmla="*/ 481263 w 1878121"/>
                <a:gd name="connsiteY38-416" fmla="*/ 445408 h 1375850"/>
                <a:gd name="connsiteX39-417" fmla="*/ 561474 w 1878121"/>
                <a:gd name="connsiteY39-418" fmla="*/ 381239 h 1375850"/>
                <a:gd name="connsiteX40-419" fmla="*/ 561474 w 1878121"/>
                <a:gd name="connsiteY40-420" fmla="*/ 365197 h 1375850"/>
                <a:gd name="connsiteX0-421" fmla="*/ 513347 w 1878121"/>
                <a:gd name="connsiteY0-422" fmla="*/ 369161 h 1395856"/>
                <a:gd name="connsiteX1-423" fmla="*/ 529389 w 1878121"/>
                <a:gd name="connsiteY1-424" fmla="*/ 256866 h 1395856"/>
                <a:gd name="connsiteX2-425" fmla="*/ 609600 w 1878121"/>
                <a:gd name="connsiteY2-426" fmla="*/ 160614 h 1395856"/>
                <a:gd name="connsiteX3-427" fmla="*/ 657726 w 1878121"/>
                <a:gd name="connsiteY3-428" fmla="*/ 144572 h 1395856"/>
                <a:gd name="connsiteX4-429" fmla="*/ 753979 w 1878121"/>
                <a:gd name="connsiteY4-430" fmla="*/ 96445 h 1395856"/>
                <a:gd name="connsiteX5-431" fmla="*/ 818147 w 1878121"/>
                <a:gd name="connsiteY5-432" fmla="*/ 64361 h 1395856"/>
                <a:gd name="connsiteX6-433" fmla="*/ 1292745 w 1878121"/>
                <a:gd name="connsiteY6-434" fmla="*/ 22561 h 1395856"/>
                <a:gd name="connsiteX7-435" fmla="*/ 1427747 w 1878121"/>
                <a:gd name="connsiteY7-436" fmla="*/ 144572 h 1395856"/>
                <a:gd name="connsiteX8-437" fmla="*/ 1459832 w 1878121"/>
                <a:gd name="connsiteY8-438" fmla="*/ 176656 h 1395856"/>
                <a:gd name="connsiteX9-439" fmla="*/ 1507958 w 1878121"/>
                <a:gd name="connsiteY9-440" fmla="*/ 272908 h 1395856"/>
                <a:gd name="connsiteX10-441" fmla="*/ 1540042 w 1878121"/>
                <a:gd name="connsiteY10-442" fmla="*/ 304993 h 1395856"/>
                <a:gd name="connsiteX11-443" fmla="*/ 1636295 w 1878121"/>
                <a:gd name="connsiteY11-444" fmla="*/ 433329 h 1395856"/>
                <a:gd name="connsiteX12-445" fmla="*/ 1636295 w 1878121"/>
                <a:gd name="connsiteY12-446" fmla="*/ 802298 h 1395856"/>
                <a:gd name="connsiteX13-447" fmla="*/ 1604210 w 1878121"/>
                <a:gd name="connsiteY13-448" fmla="*/ 834382 h 1395856"/>
                <a:gd name="connsiteX14-449" fmla="*/ 1828800 w 1878121"/>
                <a:gd name="connsiteY14-450" fmla="*/ 850424 h 1395856"/>
                <a:gd name="connsiteX15-451" fmla="*/ 1876926 w 1878121"/>
                <a:gd name="connsiteY15-452" fmla="*/ 882508 h 1395856"/>
                <a:gd name="connsiteX16-453" fmla="*/ 1844842 w 1878121"/>
                <a:gd name="connsiteY16-454" fmla="*/ 1139182 h 1395856"/>
                <a:gd name="connsiteX17-455" fmla="*/ 1812758 w 1878121"/>
                <a:gd name="connsiteY17-456" fmla="*/ 1187308 h 1395856"/>
                <a:gd name="connsiteX18-457" fmla="*/ 1796716 w 1878121"/>
                <a:gd name="connsiteY18-458" fmla="*/ 1235435 h 1395856"/>
                <a:gd name="connsiteX19-459" fmla="*/ 1700463 w 1878121"/>
                <a:gd name="connsiteY19-460" fmla="*/ 1315645 h 1395856"/>
                <a:gd name="connsiteX20-461" fmla="*/ 1652337 w 1878121"/>
                <a:gd name="connsiteY20-462" fmla="*/ 1331687 h 1395856"/>
                <a:gd name="connsiteX21-463" fmla="*/ 1604210 w 1878121"/>
                <a:gd name="connsiteY21-464" fmla="*/ 1363772 h 1395856"/>
                <a:gd name="connsiteX22-465" fmla="*/ 1459832 w 1878121"/>
                <a:gd name="connsiteY22-466" fmla="*/ 1395856 h 1395856"/>
                <a:gd name="connsiteX23-467" fmla="*/ 401053 w 1878121"/>
                <a:gd name="connsiteY23-468" fmla="*/ 1379814 h 1395856"/>
                <a:gd name="connsiteX24-469" fmla="*/ 336884 w 1878121"/>
                <a:gd name="connsiteY24-470" fmla="*/ 1363772 h 1395856"/>
                <a:gd name="connsiteX25-471" fmla="*/ 256674 w 1878121"/>
                <a:gd name="connsiteY25-472" fmla="*/ 1347729 h 1395856"/>
                <a:gd name="connsiteX26-473" fmla="*/ 224589 w 1878121"/>
                <a:gd name="connsiteY26-474" fmla="*/ 1315645 h 1395856"/>
                <a:gd name="connsiteX27-475" fmla="*/ 176463 w 1878121"/>
                <a:gd name="connsiteY27-476" fmla="*/ 1299603 h 1395856"/>
                <a:gd name="connsiteX28-477" fmla="*/ 48126 w 1878121"/>
                <a:gd name="connsiteY28-478" fmla="*/ 1155224 h 1395856"/>
                <a:gd name="connsiteX29-479" fmla="*/ 16042 w 1878121"/>
                <a:gd name="connsiteY29-480" fmla="*/ 1058972 h 1395856"/>
                <a:gd name="connsiteX30-481" fmla="*/ 0 w 1878121"/>
                <a:gd name="connsiteY30-482" fmla="*/ 1010845 h 1395856"/>
                <a:gd name="connsiteX31-483" fmla="*/ 32084 w 1878121"/>
                <a:gd name="connsiteY31-484" fmla="*/ 770214 h 1395856"/>
                <a:gd name="connsiteX32-485" fmla="*/ 96253 w 1878121"/>
                <a:gd name="connsiteY32-486" fmla="*/ 673961 h 1395856"/>
                <a:gd name="connsiteX33-487" fmla="*/ 176463 w 1878121"/>
                <a:gd name="connsiteY33-488" fmla="*/ 593751 h 1395856"/>
                <a:gd name="connsiteX34-489" fmla="*/ 224589 w 1878121"/>
                <a:gd name="connsiteY34-490" fmla="*/ 577708 h 1395856"/>
                <a:gd name="connsiteX35-491" fmla="*/ 272716 w 1878121"/>
                <a:gd name="connsiteY35-492" fmla="*/ 545624 h 1395856"/>
                <a:gd name="connsiteX36-493" fmla="*/ 320842 w 1878121"/>
                <a:gd name="connsiteY36-494" fmla="*/ 529582 h 1395856"/>
                <a:gd name="connsiteX37-495" fmla="*/ 385010 w 1878121"/>
                <a:gd name="connsiteY37-496" fmla="*/ 497498 h 1395856"/>
                <a:gd name="connsiteX38-497" fmla="*/ 481263 w 1878121"/>
                <a:gd name="connsiteY38-498" fmla="*/ 465414 h 1395856"/>
                <a:gd name="connsiteX39-499" fmla="*/ 561474 w 1878121"/>
                <a:gd name="connsiteY39-500" fmla="*/ 401245 h 1395856"/>
                <a:gd name="connsiteX40-501" fmla="*/ 561474 w 1878121"/>
                <a:gd name="connsiteY40-502" fmla="*/ 385203 h 1395856"/>
                <a:gd name="connsiteX0-503" fmla="*/ 513347 w 1878121"/>
                <a:gd name="connsiteY0-504" fmla="*/ 394689 h 1421384"/>
                <a:gd name="connsiteX1-505" fmla="*/ 529389 w 1878121"/>
                <a:gd name="connsiteY1-506" fmla="*/ 282394 h 1421384"/>
                <a:gd name="connsiteX2-507" fmla="*/ 609600 w 1878121"/>
                <a:gd name="connsiteY2-508" fmla="*/ 186142 h 1421384"/>
                <a:gd name="connsiteX3-509" fmla="*/ 657726 w 1878121"/>
                <a:gd name="connsiteY3-510" fmla="*/ 170100 h 1421384"/>
                <a:gd name="connsiteX4-511" fmla="*/ 753979 w 1878121"/>
                <a:gd name="connsiteY4-512" fmla="*/ 121973 h 1421384"/>
                <a:gd name="connsiteX5-513" fmla="*/ 818147 w 1878121"/>
                <a:gd name="connsiteY5-514" fmla="*/ 51252 h 1421384"/>
                <a:gd name="connsiteX6-515" fmla="*/ 1292745 w 1878121"/>
                <a:gd name="connsiteY6-516" fmla="*/ 48089 h 1421384"/>
                <a:gd name="connsiteX7-517" fmla="*/ 1427747 w 1878121"/>
                <a:gd name="connsiteY7-518" fmla="*/ 170100 h 1421384"/>
                <a:gd name="connsiteX8-519" fmla="*/ 1459832 w 1878121"/>
                <a:gd name="connsiteY8-520" fmla="*/ 202184 h 1421384"/>
                <a:gd name="connsiteX9-521" fmla="*/ 1507958 w 1878121"/>
                <a:gd name="connsiteY9-522" fmla="*/ 298436 h 1421384"/>
                <a:gd name="connsiteX10-523" fmla="*/ 1540042 w 1878121"/>
                <a:gd name="connsiteY10-524" fmla="*/ 330521 h 1421384"/>
                <a:gd name="connsiteX11-525" fmla="*/ 1636295 w 1878121"/>
                <a:gd name="connsiteY11-526" fmla="*/ 458857 h 1421384"/>
                <a:gd name="connsiteX12-527" fmla="*/ 1636295 w 1878121"/>
                <a:gd name="connsiteY12-528" fmla="*/ 827826 h 1421384"/>
                <a:gd name="connsiteX13-529" fmla="*/ 1604210 w 1878121"/>
                <a:gd name="connsiteY13-530" fmla="*/ 859910 h 1421384"/>
                <a:gd name="connsiteX14-531" fmla="*/ 1828800 w 1878121"/>
                <a:gd name="connsiteY14-532" fmla="*/ 875952 h 1421384"/>
                <a:gd name="connsiteX15-533" fmla="*/ 1876926 w 1878121"/>
                <a:gd name="connsiteY15-534" fmla="*/ 908036 h 1421384"/>
                <a:gd name="connsiteX16-535" fmla="*/ 1844842 w 1878121"/>
                <a:gd name="connsiteY16-536" fmla="*/ 1164710 h 1421384"/>
                <a:gd name="connsiteX17-537" fmla="*/ 1812758 w 1878121"/>
                <a:gd name="connsiteY17-538" fmla="*/ 1212836 h 1421384"/>
                <a:gd name="connsiteX18-539" fmla="*/ 1796716 w 1878121"/>
                <a:gd name="connsiteY18-540" fmla="*/ 1260963 h 1421384"/>
                <a:gd name="connsiteX19-541" fmla="*/ 1700463 w 1878121"/>
                <a:gd name="connsiteY19-542" fmla="*/ 1341173 h 1421384"/>
                <a:gd name="connsiteX20-543" fmla="*/ 1652337 w 1878121"/>
                <a:gd name="connsiteY20-544" fmla="*/ 1357215 h 1421384"/>
                <a:gd name="connsiteX21-545" fmla="*/ 1604210 w 1878121"/>
                <a:gd name="connsiteY21-546" fmla="*/ 1389300 h 1421384"/>
                <a:gd name="connsiteX22-547" fmla="*/ 1459832 w 1878121"/>
                <a:gd name="connsiteY22-548" fmla="*/ 1421384 h 1421384"/>
                <a:gd name="connsiteX23-549" fmla="*/ 401053 w 1878121"/>
                <a:gd name="connsiteY23-550" fmla="*/ 1405342 h 1421384"/>
                <a:gd name="connsiteX24-551" fmla="*/ 336884 w 1878121"/>
                <a:gd name="connsiteY24-552" fmla="*/ 1389300 h 1421384"/>
                <a:gd name="connsiteX25-553" fmla="*/ 256674 w 1878121"/>
                <a:gd name="connsiteY25-554" fmla="*/ 1373257 h 1421384"/>
                <a:gd name="connsiteX26-555" fmla="*/ 224589 w 1878121"/>
                <a:gd name="connsiteY26-556" fmla="*/ 1341173 h 1421384"/>
                <a:gd name="connsiteX27-557" fmla="*/ 176463 w 1878121"/>
                <a:gd name="connsiteY27-558" fmla="*/ 1325131 h 1421384"/>
                <a:gd name="connsiteX28-559" fmla="*/ 48126 w 1878121"/>
                <a:gd name="connsiteY28-560" fmla="*/ 1180752 h 1421384"/>
                <a:gd name="connsiteX29-561" fmla="*/ 16042 w 1878121"/>
                <a:gd name="connsiteY29-562" fmla="*/ 1084500 h 1421384"/>
                <a:gd name="connsiteX30-563" fmla="*/ 0 w 1878121"/>
                <a:gd name="connsiteY30-564" fmla="*/ 1036373 h 1421384"/>
                <a:gd name="connsiteX31-565" fmla="*/ 32084 w 1878121"/>
                <a:gd name="connsiteY31-566" fmla="*/ 795742 h 1421384"/>
                <a:gd name="connsiteX32-567" fmla="*/ 96253 w 1878121"/>
                <a:gd name="connsiteY32-568" fmla="*/ 699489 h 1421384"/>
                <a:gd name="connsiteX33-569" fmla="*/ 176463 w 1878121"/>
                <a:gd name="connsiteY33-570" fmla="*/ 619279 h 1421384"/>
                <a:gd name="connsiteX34-571" fmla="*/ 224589 w 1878121"/>
                <a:gd name="connsiteY34-572" fmla="*/ 603236 h 1421384"/>
                <a:gd name="connsiteX35-573" fmla="*/ 272716 w 1878121"/>
                <a:gd name="connsiteY35-574" fmla="*/ 571152 h 1421384"/>
                <a:gd name="connsiteX36-575" fmla="*/ 320842 w 1878121"/>
                <a:gd name="connsiteY36-576" fmla="*/ 555110 h 1421384"/>
                <a:gd name="connsiteX37-577" fmla="*/ 385010 w 1878121"/>
                <a:gd name="connsiteY37-578" fmla="*/ 523026 h 1421384"/>
                <a:gd name="connsiteX38-579" fmla="*/ 481263 w 1878121"/>
                <a:gd name="connsiteY38-580" fmla="*/ 490942 h 1421384"/>
                <a:gd name="connsiteX39-581" fmla="*/ 561474 w 1878121"/>
                <a:gd name="connsiteY39-582" fmla="*/ 426773 h 1421384"/>
                <a:gd name="connsiteX40-583" fmla="*/ 561474 w 1878121"/>
                <a:gd name="connsiteY40-584" fmla="*/ 410731 h 1421384"/>
                <a:gd name="connsiteX0-585" fmla="*/ 513347 w 1878121"/>
                <a:gd name="connsiteY0-586" fmla="*/ 401795 h 1428490"/>
                <a:gd name="connsiteX1-587" fmla="*/ 529389 w 1878121"/>
                <a:gd name="connsiteY1-588" fmla="*/ 289500 h 1428490"/>
                <a:gd name="connsiteX2-589" fmla="*/ 609600 w 1878121"/>
                <a:gd name="connsiteY2-590" fmla="*/ 193248 h 1428490"/>
                <a:gd name="connsiteX3-591" fmla="*/ 657726 w 1878121"/>
                <a:gd name="connsiteY3-592" fmla="*/ 177206 h 1428490"/>
                <a:gd name="connsiteX4-593" fmla="*/ 753979 w 1878121"/>
                <a:gd name="connsiteY4-594" fmla="*/ 129079 h 1428490"/>
                <a:gd name="connsiteX5-595" fmla="*/ 818147 w 1878121"/>
                <a:gd name="connsiteY5-596" fmla="*/ 58358 h 1428490"/>
                <a:gd name="connsiteX6-597" fmla="*/ 1292745 w 1878121"/>
                <a:gd name="connsiteY6-598" fmla="*/ 55195 h 1428490"/>
                <a:gd name="connsiteX7-599" fmla="*/ 1427747 w 1878121"/>
                <a:gd name="connsiteY7-600" fmla="*/ 177206 h 1428490"/>
                <a:gd name="connsiteX8-601" fmla="*/ 1459832 w 1878121"/>
                <a:gd name="connsiteY8-602" fmla="*/ 209290 h 1428490"/>
                <a:gd name="connsiteX9-603" fmla="*/ 1507958 w 1878121"/>
                <a:gd name="connsiteY9-604" fmla="*/ 305542 h 1428490"/>
                <a:gd name="connsiteX10-605" fmla="*/ 1540042 w 1878121"/>
                <a:gd name="connsiteY10-606" fmla="*/ 337627 h 1428490"/>
                <a:gd name="connsiteX11-607" fmla="*/ 1636295 w 1878121"/>
                <a:gd name="connsiteY11-608" fmla="*/ 465963 h 1428490"/>
                <a:gd name="connsiteX12-609" fmla="*/ 1636295 w 1878121"/>
                <a:gd name="connsiteY12-610" fmla="*/ 834932 h 1428490"/>
                <a:gd name="connsiteX13-611" fmla="*/ 1604210 w 1878121"/>
                <a:gd name="connsiteY13-612" fmla="*/ 867016 h 1428490"/>
                <a:gd name="connsiteX14-613" fmla="*/ 1828800 w 1878121"/>
                <a:gd name="connsiteY14-614" fmla="*/ 883058 h 1428490"/>
                <a:gd name="connsiteX15-615" fmla="*/ 1876926 w 1878121"/>
                <a:gd name="connsiteY15-616" fmla="*/ 915142 h 1428490"/>
                <a:gd name="connsiteX16-617" fmla="*/ 1844842 w 1878121"/>
                <a:gd name="connsiteY16-618" fmla="*/ 1171816 h 1428490"/>
                <a:gd name="connsiteX17-619" fmla="*/ 1812758 w 1878121"/>
                <a:gd name="connsiteY17-620" fmla="*/ 1219942 h 1428490"/>
                <a:gd name="connsiteX18-621" fmla="*/ 1796716 w 1878121"/>
                <a:gd name="connsiteY18-622" fmla="*/ 1268069 h 1428490"/>
                <a:gd name="connsiteX19-623" fmla="*/ 1700463 w 1878121"/>
                <a:gd name="connsiteY19-624" fmla="*/ 1348279 h 1428490"/>
                <a:gd name="connsiteX20-625" fmla="*/ 1652337 w 1878121"/>
                <a:gd name="connsiteY20-626" fmla="*/ 1364321 h 1428490"/>
                <a:gd name="connsiteX21-627" fmla="*/ 1604210 w 1878121"/>
                <a:gd name="connsiteY21-628" fmla="*/ 1396406 h 1428490"/>
                <a:gd name="connsiteX22-629" fmla="*/ 1459832 w 1878121"/>
                <a:gd name="connsiteY22-630" fmla="*/ 1428490 h 1428490"/>
                <a:gd name="connsiteX23-631" fmla="*/ 401053 w 1878121"/>
                <a:gd name="connsiteY23-632" fmla="*/ 1412448 h 1428490"/>
                <a:gd name="connsiteX24-633" fmla="*/ 336884 w 1878121"/>
                <a:gd name="connsiteY24-634" fmla="*/ 1396406 h 1428490"/>
                <a:gd name="connsiteX25-635" fmla="*/ 256674 w 1878121"/>
                <a:gd name="connsiteY25-636" fmla="*/ 1380363 h 1428490"/>
                <a:gd name="connsiteX26-637" fmla="*/ 224589 w 1878121"/>
                <a:gd name="connsiteY26-638" fmla="*/ 1348279 h 1428490"/>
                <a:gd name="connsiteX27-639" fmla="*/ 176463 w 1878121"/>
                <a:gd name="connsiteY27-640" fmla="*/ 1332237 h 1428490"/>
                <a:gd name="connsiteX28-641" fmla="*/ 48126 w 1878121"/>
                <a:gd name="connsiteY28-642" fmla="*/ 1187858 h 1428490"/>
                <a:gd name="connsiteX29-643" fmla="*/ 16042 w 1878121"/>
                <a:gd name="connsiteY29-644" fmla="*/ 1091606 h 1428490"/>
                <a:gd name="connsiteX30-645" fmla="*/ 0 w 1878121"/>
                <a:gd name="connsiteY30-646" fmla="*/ 1043479 h 1428490"/>
                <a:gd name="connsiteX31-647" fmla="*/ 32084 w 1878121"/>
                <a:gd name="connsiteY31-648" fmla="*/ 802848 h 1428490"/>
                <a:gd name="connsiteX32-649" fmla="*/ 96253 w 1878121"/>
                <a:gd name="connsiteY32-650" fmla="*/ 706595 h 1428490"/>
                <a:gd name="connsiteX33-651" fmla="*/ 176463 w 1878121"/>
                <a:gd name="connsiteY33-652" fmla="*/ 626385 h 1428490"/>
                <a:gd name="connsiteX34-653" fmla="*/ 224589 w 1878121"/>
                <a:gd name="connsiteY34-654" fmla="*/ 610342 h 1428490"/>
                <a:gd name="connsiteX35-655" fmla="*/ 272716 w 1878121"/>
                <a:gd name="connsiteY35-656" fmla="*/ 578258 h 1428490"/>
                <a:gd name="connsiteX36-657" fmla="*/ 320842 w 1878121"/>
                <a:gd name="connsiteY36-658" fmla="*/ 562216 h 1428490"/>
                <a:gd name="connsiteX37-659" fmla="*/ 385010 w 1878121"/>
                <a:gd name="connsiteY37-660" fmla="*/ 530132 h 1428490"/>
                <a:gd name="connsiteX38-661" fmla="*/ 481263 w 1878121"/>
                <a:gd name="connsiteY38-662" fmla="*/ 498048 h 1428490"/>
                <a:gd name="connsiteX39-663" fmla="*/ 561474 w 1878121"/>
                <a:gd name="connsiteY39-664" fmla="*/ 433879 h 1428490"/>
                <a:gd name="connsiteX40-665" fmla="*/ 561474 w 1878121"/>
                <a:gd name="connsiteY40-666" fmla="*/ 417837 h 1428490"/>
                <a:gd name="connsiteX0-667" fmla="*/ 513347 w 1878121"/>
                <a:gd name="connsiteY0-668" fmla="*/ 394623 h 1421318"/>
                <a:gd name="connsiteX1-669" fmla="*/ 529389 w 1878121"/>
                <a:gd name="connsiteY1-670" fmla="*/ 282328 h 1421318"/>
                <a:gd name="connsiteX2-671" fmla="*/ 609600 w 1878121"/>
                <a:gd name="connsiteY2-672" fmla="*/ 186076 h 1421318"/>
                <a:gd name="connsiteX3-673" fmla="*/ 657726 w 1878121"/>
                <a:gd name="connsiteY3-674" fmla="*/ 170034 h 1421318"/>
                <a:gd name="connsiteX4-675" fmla="*/ 753979 w 1878121"/>
                <a:gd name="connsiteY4-676" fmla="*/ 121907 h 1421318"/>
                <a:gd name="connsiteX5-677" fmla="*/ 818147 w 1878121"/>
                <a:gd name="connsiteY5-678" fmla="*/ 51186 h 1421318"/>
                <a:gd name="connsiteX6-679" fmla="*/ 1254109 w 1878121"/>
                <a:gd name="connsiteY6-680" fmla="*/ 15826 h 1421318"/>
                <a:gd name="connsiteX7-681" fmla="*/ 1427747 w 1878121"/>
                <a:gd name="connsiteY7-682" fmla="*/ 170034 h 1421318"/>
                <a:gd name="connsiteX8-683" fmla="*/ 1459832 w 1878121"/>
                <a:gd name="connsiteY8-684" fmla="*/ 202118 h 1421318"/>
                <a:gd name="connsiteX9-685" fmla="*/ 1507958 w 1878121"/>
                <a:gd name="connsiteY9-686" fmla="*/ 298370 h 1421318"/>
                <a:gd name="connsiteX10-687" fmla="*/ 1540042 w 1878121"/>
                <a:gd name="connsiteY10-688" fmla="*/ 330455 h 1421318"/>
                <a:gd name="connsiteX11-689" fmla="*/ 1636295 w 1878121"/>
                <a:gd name="connsiteY11-690" fmla="*/ 458791 h 1421318"/>
                <a:gd name="connsiteX12-691" fmla="*/ 1636295 w 1878121"/>
                <a:gd name="connsiteY12-692" fmla="*/ 827760 h 1421318"/>
                <a:gd name="connsiteX13-693" fmla="*/ 1604210 w 1878121"/>
                <a:gd name="connsiteY13-694" fmla="*/ 859844 h 1421318"/>
                <a:gd name="connsiteX14-695" fmla="*/ 1828800 w 1878121"/>
                <a:gd name="connsiteY14-696" fmla="*/ 875886 h 1421318"/>
                <a:gd name="connsiteX15-697" fmla="*/ 1876926 w 1878121"/>
                <a:gd name="connsiteY15-698" fmla="*/ 907970 h 1421318"/>
                <a:gd name="connsiteX16-699" fmla="*/ 1844842 w 1878121"/>
                <a:gd name="connsiteY16-700" fmla="*/ 1164644 h 1421318"/>
                <a:gd name="connsiteX17-701" fmla="*/ 1812758 w 1878121"/>
                <a:gd name="connsiteY17-702" fmla="*/ 1212770 h 1421318"/>
                <a:gd name="connsiteX18-703" fmla="*/ 1796716 w 1878121"/>
                <a:gd name="connsiteY18-704" fmla="*/ 1260897 h 1421318"/>
                <a:gd name="connsiteX19-705" fmla="*/ 1700463 w 1878121"/>
                <a:gd name="connsiteY19-706" fmla="*/ 1341107 h 1421318"/>
                <a:gd name="connsiteX20-707" fmla="*/ 1652337 w 1878121"/>
                <a:gd name="connsiteY20-708" fmla="*/ 1357149 h 1421318"/>
                <a:gd name="connsiteX21-709" fmla="*/ 1604210 w 1878121"/>
                <a:gd name="connsiteY21-710" fmla="*/ 1389234 h 1421318"/>
                <a:gd name="connsiteX22-711" fmla="*/ 1459832 w 1878121"/>
                <a:gd name="connsiteY22-712" fmla="*/ 1421318 h 1421318"/>
                <a:gd name="connsiteX23-713" fmla="*/ 401053 w 1878121"/>
                <a:gd name="connsiteY23-714" fmla="*/ 1405276 h 1421318"/>
                <a:gd name="connsiteX24-715" fmla="*/ 336884 w 1878121"/>
                <a:gd name="connsiteY24-716" fmla="*/ 1389234 h 1421318"/>
                <a:gd name="connsiteX25-717" fmla="*/ 256674 w 1878121"/>
                <a:gd name="connsiteY25-718" fmla="*/ 1373191 h 1421318"/>
                <a:gd name="connsiteX26-719" fmla="*/ 224589 w 1878121"/>
                <a:gd name="connsiteY26-720" fmla="*/ 1341107 h 1421318"/>
                <a:gd name="connsiteX27-721" fmla="*/ 176463 w 1878121"/>
                <a:gd name="connsiteY27-722" fmla="*/ 1325065 h 1421318"/>
                <a:gd name="connsiteX28-723" fmla="*/ 48126 w 1878121"/>
                <a:gd name="connsiteY28-724" fmla="*/ 1180686 h 1421318"/>
                <a:gd name="connsiteX29-725" fmla="*/ 16042 w 1878121"/>
                <a:gd name="connsiteY29-726" fmla="*/ 1084434 h 1421318"/>
                <a:gd name="connsiteX30-727" fmla="*/ 0 w 1878121"/>
                <a:gd name="connsiteY30-728" fmla="*/ 1036307 h 1421318"/>
                <a:gd name="connsiteX31-729" fmla="*/ 32084 w 1878121"/>
                <a:gd name="connsiteY31-730" fmla="*/ 795676 h 1421318"/>
                <a:gd name="connsiteX32-731" fmla="*/ 96253 w 1878121"/>
                <a:gd name="connsiteY32-732" fmla="*/ 699423 h 1421318"/>
                <a:gd name="connsiteX33-733" fmla="*/ 176463 w 1878121"/>
                <a:gd name="connsiteY33-734" fmla="*/ 619213 h 1421318"/>
                <a:gd name="connsiteX34-735" fmla="*/ 224589 w 1878121"/>
                <a:gd name="connsiteY34-736" fmla="*/ 603170 h 1421318"/>
                <a:gd name="connsiteX35-737" fmla="*/ 272716 w 1878121"/>
                <a:gd name="connsiteY35-738" fmla="*/ 571086 h 1421318"/>
                <a:gd name="connsiteX36-739" fmla="*/ 320842 w 1878121"/>
                <a:gd name="connsiteY36-740" fmla="*/ 555044 h 1421318"/>
                <a:gd name="connsiteX37-741" fmla="*/ 385010 w 1878121"/>
                <a:gd name="connsiteY37-742" fmla="*/ 522960 h 1421318"/>
                <a:gd name="connsiteX38-743" fmla="*/ 481263 w 1878121"/>
                <a:gd name="connsiteY38-744" fmla="*/ 490876 h 1421318"/>
                <a:gd name="connsiteX39-745" fmla="*/ 561474 w 1878121"/>
                <a:gd name="connsiteY39-746" fmla="*/ 426707 h 1421318"/>
                <a:gd name="connsiteX40-747" fmla="*/ 561474 w 1878121"/>
                <a:gd name="connsiteY40-748" fmla="*/ 410665 h 1421318"/>
                <a:gd name="connsiteX0-749" fmla="*/ 513347 w 1878121"/>
                <a:gd name="connsiteY0-750" fmla="*/ 419793 h 1446488"/>
                <a:gd name="connsiteX1-751" fmla="*/ 529389 w 1878121"/>
                <a:gd name="connsiteY1-752" fmla="*/ 307498 h 1446488"/>
                <a:gd name="connsiteX2-753" fmla="*/ 609600 w 1878121"/>
                <a:gd name="connsiteY2-754" fmla="*/ 211246 h 1446488"/>
                <a:gd name="connsiteX3-755" fmla="*/ 657726 w 1878121"/>
                <a:gd name="connsiteY3-756" fmla="*/ 195204 h 1446488"/>
                <a:gd name="connsiteX4-757" fmla="*/ 753979 w 1878121"/>
                <a:gd name="connsiteY4-758" fmla="*/ 147077 h 1446488"/>
                <a:gd name="connsiteX5-759" fmla="*/ 818147 w 1878121"/>
                <a:gd name="connsiteY5-760" fmla="*/ 76356 h 1446488"/>
                <a:gd name="connsiteX6-761" fmla="*/ 1254109 w 1878121"/>
                <a:gd name="connsiteY6-762" fmla="*/ 40996 h 1446488"/>
                <a:gd name="connsiteX7-763" fmla="*/ 1427747 w 1878121"/>
                <a:gd name="connsiteY7-764" fmla="*/ 195204 h 1446488"/>
                <a:gd name="connsiteX8-765" fmla="*/ 1459832 w 1878121"/>
                <a:gd name="connsiteY8-766" fmla="*/ 227288 h 1446488"/>
                <a:gd name="connsiteX9-767" fmla="*/ 1507958 w 1878121"/>
                <a:gd name="connsiteY9-768" fmla="*/ 323540 h 1446488"/>
                <a:gd name="connsiteX10-769" fmla="*/ 1540042 w 1878121"/>
                <a:gd name="connsiteY10-770" fmla="*/ 355625 h 1446488"/>
                <a:gd name="connsiteX11-771" fmla="*/ 1636295 w 1878121"/>
                <a:gd name="connsiteY11-772" fmla="*/ 483961 h 1446488"/>
                <a:gd name="connsiteX12-773" fmla="*/ 1636295 w 1878121"/>
                <a:gd name="connsiteY12-774" fmla="*/ 852930 h 1446488"/>
                <a:gd name="connsiteX13-775" fmla="*/ 1604210 w 1878121"/>
                <a:gd name="connsiteY13-776" fmla="*/ 885014 h 1446488"/>
                <a:gd name="connsiteX14-777" fmla="*/ 1828800 w 1878121"/>
                <a:gd name="connsiteY14-778" fmla="*/ 901056 h 1446488"/>
                <a:gd name="connsiteX15-779" fmla="*/ 1876926 w 1878121"/>
                <a:gd name="connsiteY15-780" fmla="*/ 933140 h 1446488"/>
                <a:gd name="connsiteX16-781" fmla="*/ 1844842 w 1878121"/>
                <a:gd name="connsiteY16-782" fmla="*/ 1189814 h 1446488"/>
                <a:gd name="connsiteX17-783" fmla="*/ 1812758 w 1878121"/>
                <a:gd name="connsiteY17-784" fmla="*/ 1237940 h 1446488"/>
                <a:gd name="connsiteX18-785" fmla="*/ 1796716 w 1878121"/>
                <a:gd name="connsiteY18-786" fmla="*/ 1286067 h 1446488"/>
                <a:gd name="connsiteX19-787" fmla="*/ 1700463 w 1878121"/>
                <a:gd name="connsiteY19-788" fmla="*/ 1366277 h 1446488"/>
                <a:gd name="connsiteX20-789" fmla="*/ 1652337 w 1878121"/>
                <a:gd name="connsiteY20-790" fmla="*/ 1382319 h 1446488"/>
                <a:gd name="connsiteX21-791" fmla="*/ 1604210 w 1878121"/>
                <a:gd name="connsiteY21-792" fmla="*/ 1414404 h 1446488"/>
                <a:gd name="connsiteX22-793" fmla="*/ 1459832 w 1878121"/>
                <a:gd name="connsiteY22-794" fmla="*/ 1446488 h 1446488"/>
                <a:gd name="connsiteX23-795" fmla="*/ 401053 w 1878121"/>
                <a:gd name="connsiteY23-796" fmla="*/ 1430446 h 1446488"/>
                <a:gd name="connsiteX24-797" fmla="*/ 336884 w 1878121"/>
                <a:gd name="connsiteY24-798" fmla="*/ 1414404 h 1446488"/>
                <a:gd name="connsiteX25-799" fmla="*/ 256674 w 1878121"/>
                <a:gd name="connsiteY25-800" fmla="*/ 1398361 h 1446488"/>
                <a:gd name="connsiteX26-801" fmla="*/ 224589 w 1878121"/>
                <a:gd name="connsiteY26-802" fmla="*/ 1366277 h 1446488"/>
                <a:gd name="connsiteX27-803" fmla="*/ 176463 w 1878121"/>
                <a:gd name="connsiteY27-804" fmla="*/ 1350235 h 1446488"/>
                <a:gd name="connsiteX28-805" fmla="*/ 48126 w 1878121"/>
                <a:gd name="connsiteY28-806" fmla="*/ 1205856 h 1446488"/>
                <a:gd name="connsiteX29-807" fmla="*/ 16042 w 1878121"/>
                <a:gd name="connsiteY29-808" fmla="*/ 1109604 h 1446488"/>
                <a:gd name="connsiteX30-809" fmla="*/ 0 w 1878121"/>
                <a:gd name="connsiteY30-810" fmla="*/ 1061477 h 1446488"/>
                <a:gd name="connsiteX31-811" fmla="*/ 32084 w 1878121"/>
                <a:gd name="connsiteY31-812" fmla="*/ 820846 h 1446488"/>
                <a:gd name="connsiteX32-813" fmla="*/ 96253 w 1878121"/>
                <a:gd name="connsiteY32-814" fmla="*/ 724593 h 1446488"/>
                <a:gd name="connsiteX33-815" fmla="*/ 176463 w 1878121"/>
                <a:gd name="connsiteY33-816" fmla="*/ 644383 h 1446488"/>
                <a:gd name="connsiteX34-817" fmla="*/ 224589 w 1878121"/>
                <a:gd name="connsiteY34-818" fmla="*/ 628340 h 1446488"/>
                <a:gd name="connsiteX35-819" fmla="*/ 272716 w 1878121"/>
                <a:gd name="connsiteY35-820" fmla="*/ 596256 h 1446488"/>
                <a:gd name="connsiteX36-821" fmla="*/ 320842 w 1878121"/>
                <a:gd name="connsiteY36-822" fmla="*/ 580214 h 1446488"/>
                <a:gd name="connsiteX37-823" fmla="*/ 385010 w 1878121"/>
                <a:gd name="connsiteY37-824" fmla="*/ 548130 h 1446488"/>
                <a:gd name="connsiteX38-825" fmla="*/ 481263 w 1878121"/>
                <a:gd name="connsiteY38-826" fmla="*/ 516046 h 1446488"/>
                <a:gd name="connsiteX39-827" fmla="*/ 561474 w 1878121"/>
                <a:gd name="connsiteY39-828" fmla="*/ 451877 h 1446488"/>
                <a:gd name="connsiteX40-829" fmla="*/ 561474 w 1878121"/>
                <a:gd name="connsiteY40-830" fmla="*/ 435835 h 1446488"/>
                <a:gd name="connsiteX0-831" fmla="*/ 513347 w 1878121"/>
                <a:gd name="connsiteY0-832" fmla="*/ 421293 h 1447988"/>
                <a:gd name="connsiteX1-833" fmla="*/ 529389 w 1878121"/>
                <a:gd name="connsiteY1-834" fmla="*/ 308998 h 1447988"/>
                <a:gd name="connsiteX2-835" fmla="*/ 609600 w 1878121"/>
                <a:gd name="connsiteY2-836" fmla="*/ 212746 h 1447988"/>
                <a:gd name="connsiteX3-837" fmla="*/ 657726 w 1878121"/>
                <a:gd name="connsiteY3-838" fmla="*/ 196704 h 1447988"/>
                <a:gd name="connsiteX4-839" fmla="*/ 818147 w 1878121"/>
                <a:gd name="connsiteY4-840" fmla="*/ 77856 h 1447988"/>
                <a:gd name="connsiteX5-841" fmla="*/ 1254109 w 1878121"/>
                <a:gd name="connsiteY5-842" fmla="*/ 42496 h 1447988"/>
                <a:gd name="connsiteX6-843" fmla="*/ 1427747 w 1878121"/>
                <a:gd name="connsiteY6-844" fmla="*/ 196704 h 1447988"/>
                <a:gd name="connsiteX7-845" fmla="*/ 1459832 w 1878121"/>
                <a:gd name="connsiteY7-846" fmla="*/ 228788 h 1447988"/>
                <a:gd name="connsiteX8-847" fmla="*/ 1507958 w 1878121"/>
                <a:gd name="connsiteY8-848" fmla="*/ 325040 h 1447988"/>
                <a:gd name="connsiteX9-849" fmla="*/ 1540042 w 1878121"/>
                <a:gd name="connsiteY9-850" fmla="*/ 357125 h 1447988"/>
                <a:gd name="connsiteX10-851" fmla="*/ 1636295 w 1878121"/>
                <a:gd name="connsiteY10-852" fmla="*/ 485461 h 1447988"/>
                <a:gd name="connsiteX11-853" fmla="*/ 1636295 w 1878121"/>
                <a:gd name="connsiteY11-854" fmla="*/ 854430 h 1447988"/>
                <a:gd name="connsiteX12-855" fmla="*/ 1604210 w 1878121"/>
                <a:gd name="connsiteY12-856" fmla="*/ 886514 h 1447988"/>
                <a:gd name="connsiteX13-857" fmla="*/ 1828800 w 1878121"/>
                <a:gd name="connsiteY13-858" fmla="*/ 902556 h 1447988"/>
                <a:gd name="connsiteX14-859" fmla="*/ 1876926 w 1878121"/>
                <a:gd name="connsiteY14-860" fmla="*/ 934640 h 1447988"/>
                <a:gd name="connsiteX15-861" fmla="*/ 1844842 w 1878121"/>
                <a:gd name="connsiteY15-862" fmla="*/ 1191314 h 1447988"/>
                <a:gd name="connsiteX16-863" fmla="*/ 1812758 w 1878121"/>
                <a:gd name="connsiteY16-864" fmla="*/ 1239440 h 1447988"/>
                <a:gd name="connsiteX17-865" fmla="*/ 1796716 w 1878121"/>
                <a:gd name="connsiteY17-866" fmla="*/ 1287567 h 1447988"/>
                <a:gd name="connsiteX18-867" fmla="*/ 1700463 w 1878121"/>
                <a:gd name="connsiteY18-868" fmla="*/ 1367777 h 1447988"/>
                <a:gd name="connsiteX19-869" fmla="*/ 1652337 w 1878121"/>
                <a:gd name="connsiteY19-870" fmla="*/ 1383819 h 1447988"/>
                <a:gd name="connsiteX20-871" fmla="*/ 1604210 w 1878121"/>
                <a:gd name="connsiteY20-872" fmla="*/ 1415904 h 1447988"/>
                <a:gd name="connsiteX21-873" fmla="*/ 1459832 w 1878121"/>
                <a:gd name="connsiteY21-874" fmla="*/ 1447988 h 1447988"/>
                <a:gd name="connsiteX22-875" fmla="*/ 401053 w 1878121"/>
                <a:gd name="connsiteY22-876" fmla="*/ 1431946 h 1447988"/>
                <a:gd name="connsiteX23-877" fmla="*/ 336884 w 1878121"/>
                <a:gd name="connsiteY23-878" fmla="*/ 1415904 h 1447988"/>
                <a:gd name="connsiteX24-879" fmla="*/ 256674 w 1878121"/>
                <a:gd name="connsiteY24-880" fmla="*/ 1399861 h 1447988"/>
                <a:gd name="connsiteX25-881" fmla="*/ 224589 w 1878121"/>
                <a:gd name="connsiteY25-882" fmla="*/ 1367777 h 1447988"/>
                <a:gd name="connsiteX26-883" fmla="*/ 176463 w 1878121"/>
                <a:gd name="connsiteY26-884" fmla="*/ 1351735 h 1447988"/>
                <a:gd name="connsiteX27-885" fmla="*/ 48126 w 1878121"/>
                <a:gd name="connsiteY27-886" fmla="*/ 1207356 h 1447988"/>
                <a:gd name="connsiteX28-887" fmla="*/ 16042 w 1878121"/>
                <a:gd name="connsiteY28-888" fmla="*/ 1111104 h 1447988"/>
                <a:gd name="connsiteX29-889" fmla="*/ 0 w 1878121"/>
                <a:gd name="connsiteY29-890" fmla="*/ 1062977 h 1447988"/>
                <a:gd name="connsiteX30-891" fmla="*/ 32084 w 1878121"/>
                <a:gd name="connsiteY30-892" fmla="*/ 822346 h 1447988"/>
                <a:gd name="connsiteX31-893" fmla="*/ 96253 w 1878121"/>
                <a:gd name="connsiteY31-894" fmla="*/ 726093 h 1447988"/>
                <a:gd name="connsiteX32-895" fmla="*/ 176463 w 1878121"/>
                <a:gd name="connsiteY32-896" fmla="*/ 645883 h 1447988"/>
                <a:gd name="connsiteX33-897" fmla="*/ 224589 w 1878121"/>
                <a:gd name="connsiteY33-898" fmla="*/ 629840 h 1447988"/>
                <a:gd name="connsiteX34-899" fmla="*/ 272716 w 1878121"/>
                <a:gd name="connsiteY34-900" fmla="*/ 597756 h 1447988"/>
                <a:gd name="connsiteX35-901" fmla="*/ 320842 w 1878121"/>
                <a:gd name="connsiteY35-902" fmla="*/ 581714 h 1447988"/>
                <a:gd name="connsiteX36-903" fmla="*/ 385010 w 1878121"/>
                <a:gd name="connsiteY36-904" fmla="*/ 549630 h 1447988"/>
                <a:gd name="connsiteX37-905" fmla="*/ 481263 w 1878121"/>
                <a:gd name="connsiteY37-906" fmla="*/ 517546 h 1447988"/>
                <a:gd name="connsiteX38-907" fmla="*/ 561474 w 1878121"/>
                <a:gd name="connsiteY38-908" fmla="*/ 453377 h 1447988"/>
                <a:gd name="connsiteX39-909" fmla="*/ 561474 w 1878121"/>
                <a:gd name="connsiteY39-910" fmla="*/ 437335 h 1447988"/>
                <a:gd name="connsiteX0-911" fmla="*/ 513347 w 1878121"/>
                <a:gd name="connsiteY0-912" fmla="*/ 431397 h 1458092"/>
                <a:gd name="connsiteX1-913" fmla="*/ 529389 w 1878121"/>
                <a:gd name="connsiteY1-914" fmla="*/ 319102 h 1458092"/>
                <a:gd name="connsiteX2-915" fmla="*/ 609600 w 1878121"/>
                <a:gd name="connsiteY2-916" fmla="*/ 222850 h 1458092"/>
                <a:gd name="connsiteX3-917" fmla="*/ 657726 w 1878121"/>
                <a:gd name="connsiteY3-918" fmla="*/ 206808 h 1458092"/>
                <a:gd name="connsiteX4-919" fmla="*/ 818147 w 1878121"/>
                <a:gd name="connsiteY4-920" fmla="*/ 87960 h 1458092"/>
                <a:gd name="connsiteX5-921" fmla="*/ 1254109 w 1878121"/>
                <a:gd name="connsiteY5-922" fmla="*/ 52600 h 1458092"/>
                <a:gd name="connsiteX6-923" fmla="*/ 1427747 w 1878121"/>
                <a:gd name="connsiteY6-924" fmla="*/ 206808 h 1458092"/>
                <a:gd name="connsiteX7-925" fmla="*/ 1459832 w 1878121"/>
                <a:gd name="connsiteY7-926" fmla="*/ 238892 h 1458092"/>
                <a:gd name="connsiteX8-927" fmla="*/ 1507958 w 1878121"/>
                <a:gd name="connsiteY8-928" fmla="*/ 335144 h 1458092"/>
                <a:gd name="connsiteX9-929" fmla="*/ 1540042 w 1878121"/>
                <a:gd name="connsiteY9-930" fmla="*/ 367229 h 1458092"/>
                <a:gd name="connsiteX10-931" fmla="*/ 1636295 w 1878121"/>
                <a:gd name="connsiteY10-932" fmla="*/ 495565 h 1458092"/>
                <a:gd name="connsiteX11-933" fmla="*/ 1636295 w 1878121"/>
                <a:gd name="connsiteY11-934" fmla="*/ 864534 h 1458092"/>
                <a:gd name="connsiteX12-935" fmla="*/ 1604210 w 1878121"/>
                <a:gd name="connsiteY12-936" fmla="*/ 896618 h 1458092"/>
                <a:gd name="connsiteX13-937" fmla="*/ 1828800 w 1878121"/>
                <a:gd name="connsiteY13-938" fmla="*/ 912660 h 1458092"/>
                <a:gd name="connsiteX14-939" fmla="*/ 1876926 w 1878121"/>
                <a:gd name="connsiteY14-940" fmla="*/ 944744 h 1458092"/>
                <a:gd name="connsiteX15-941" fmla="*/ 1844842 w 1878121"/>
                <a:gd name="connsiteY15-942" fmla="*/ 1201418 h 1458092"/>
                <a:gd name="connsiteX16-943" fmla="*/ 1812758 w 1878121"/>
                <a:gd name="connsiteY16-944" fmla="*/ 1249544 h 1458092"/>
                <a:gd name="connsiteX17-945" fmla="*/ 1796716 w 1878121"/>
                <a:gd name="connsiteY17-946" fmla="*/ 1297671 h 1458092"/>
                <a:gd name="connsiteX18-947" fmla="*/ 1700463 w 1878121"/>
                <a:gd name="connsiteY18-948" fmla="*/ 1377881 h 1458092"/>
                <a:gd name="connsiteX19-949" fmla="*/ 1652337 w 1878121"/>
                <a:gd name="connsiteY19-950" fmla="*/ 1393923 h 1458092"/>
                <a:gd name="connsiteX20-951" fmla="*/ 1604210 w 1878121"/>
                <a:gd name="connsiteY20-952" fmla="*/ 1426008 h 1458092"/>
                <a:gd name="connsiteX21-953" fmla="*/ 1459832 w 1878121"/>
                <a:gd name="connsiteY21-954" fmla="*/ 1458092 h 1458092"/>
                <a:gd name="connsiteX22-955" fmla="*/ 401053 w 1878121"/>
                <a:gd name="connsiteY22-956" fmla="*/ 1442050 h 1458092"/>
                <a:gd name="connsiteX23-957" fmla="*/ 336884 w 1878121"/>
                <a:gd name="connsiteY23-958" fmla="*/ 1426008 h 1458092"/>
                <a:gd name="connsiteX24-959" fmla="*/ 256674 w 1878121"/>
                <a:gd name="connsiteY24-960" fmla="*/ 1409965 h 1458092"/>
                <a:gd name="connsiteX25-961" fmla="*/ 224589 w 1878121"/>
                <a:gd name="connsiteY25-962" fmla="*/ 1377881 h 1458092"/>
                <a:gd name="connsiteX26-963" fmla="*/ 176463 w 1878121"/>
                <a:gd name="connsiteY26-964" fmla="*/ 1361839 h 1458092"/>
                <a:gd name="connsiteX27-965" fmla="*/ 48126 w 1878121"/>
                <a:gd name="connsiteY27-966" fmla="*/ 1217460 h 1458092"/>
                <a:gd name="connsiteX28-967" fmla="*/ 16042 w 1878121"/>
                <a:gd name="connsiteY28-968" fmla="*/ 1121208 h 1458092"/>
                <a:gd name="connsiteX29-969" fmla="*/ 0 w 1878121"/>
                <a:gd name="connsiteY29-970" fmla="*/ 1073081 h 1458092"/>
                <a:gd name="connsiteX30-971" fmla="*/ 32084 w 1878121"/>
                <a:gd name="connsiteY30-972" fmla="*/ 832450 h 1458092"/>
                <a:gd name="connsiteX31-973" fmla="*/ 96253 w 1878121"/>
                <a:gd name="connsiteY31-974" fmla="*/ 736197 h 1458092"/>
                <a:gd name="connsiteX32-975" fmla="*/ 176463 w 1878121"/>
                <a:gd name="connsiteY32-976" fmla="*/ 655987 h 1458092"/>
                <a:gd name="connsiteX33-977" fmla="*/ 224589 w 1878121"/>
                <a:gd name="connsiteY33-978" fmla="*/ 639944 h 1458092"/>
                <a:gd name="connsiteX34-979" fmla="*/ 272716 w 1878121"/>
                <a:gd name="connsiteY34-980" fmla="*/ 607860 h 1458092"/>
                <a:gd name="connsiteX35-981" fmla="*/ 320842 w 1878121"/>
                <a:gd name="connsiteY35-982" fmla="*/ 591818 h 1458092"/>
                <a:gd name="connsiteX36-983" fmla="*/ 385010 w 1878121"/>
                <a:gd name="connsiteY36-984" fmla="*/ 559734 h 1458092"/>
                <a:gd name="connsiteX37-985" fmla="*/ 481263 w 1878121"/>
                <a:gd name="connsiteY37-986" fmla="*/ 527650 h 1458092"/>
                <a:gd name="connsiteX38-987" fmla="*/ 561474 w 1878121"/>
                <a:gd name="connsiteY38-988" fmla="*/ 463481 h 1458092"/>
                <a:gd name="connsiteX39-989" fmla="*/ 561474 w 1878121"/>
                <a:gd name="connsiteY39-990" fmla="*/ 447439 h 1458092"/>
                <a:gd name="connsiteX0-991" fmla="*/ 513347 w 1878121"/>
                <a:gd name="connsiteY0-992" fmla="*/ 423760 h 1450455"/>
                <a:gd name="connsiteX1-993" fmla="*/ 529389 w 1878121"/>
                <a:gd name="connsiteY1-994" fmla="*/ 311465 h 1450455"/>
                <a:gd name="connsiteX2-995" fmla="*/ 609600 w 1878121"/>
                <a:gd name="connsiteY2-996" fmla="*/ 215213 h 1450455"/>
                <a:gd name="connsiteX3-997" fmla="*/ 657726 w 1878121"/>
                <a:gd name="connsiteY3-998" fmla="*/ 199171 h 1450455"/>
                <a:gd name="connsiteX4-999" fmla="*/ 837465 w 1878121"/>
                <a:gd name="connsiteY4-1000" fmla="*/ 35247 h 1450455"/>
                <a:gd name="connsiteX5-1001" fmla="*/ 1254109 w 1878121"/>
                <a:gd name="connsiteY5-1002" fmla="*/ 44963 h 1450455"/>
                <a:gd name="connsiteX6-1003" fmla="*/ 1427747 w 1878121"/>
                <a:gd name="connsiteY6-1004" fmla="*/ 199171 h 1450455"/>
                <a:gd name="connsiteX7-1005" fmla="*/ 1459832 w 1878121"/>
                <a:gd name="connsiteY7-1006" fmla="*/ 231255 h 1450455"/>
                <a:gd name="connsiteX8-1007" fmla="*/ 1507958 w 1878121"/>
                <a:gd name="connsiteY8-1008" fmla="*/ 327507 h 1450455"/>
                <a:gd name="connsiteX9-1009" fmla="*/ 1540042 w 1878121"/>
                <a:gd name="connsiteY9-1010" fmla="*/ 359592 h 1450455"/>
                <a:gd name="connsiteX10-1011" fmla="*/ 1636295 w 1878121"/>
                <a:gd name="connsiteY10-1012" fmla="*/ 487928 h 1450455"/>
                <a:gd name="connsiteX11-1013" fmla="*/ 1636295 w 1878121"/>
                <a:gd name="connsiteY11-1014" fmla="*/ 856897 h 1450455"/>
                <a:gd name="connsiteX12-1015" fmla="*/ 1604210 w 1878121"/>
                <a:gd name="connsiteY12-1016" fmla="*/ 888981 h 1450455"/>
                <a:gd name="connsiteX13-1017" fmla="*/ 1828800 w 1878121"/>
                <a:gd name="connsiteY13-1018" fmla="*/ 905023 h 1450455"/>
                <a:gd name="connsiteX14-1019" fmla="*/ 1876926 w 1878121"/>
                <a:gd name="connsiteY14-1020" fmla="*/ 937107 h 1450455"/>
                <a:gd name="connsiteX15-1021" fmla="*/ 1844842 w 1878121"/>
                <a:gd name="connsiteY15-1022" fmla="*/ 1193781 h 1450455"/>
                <a:gd name="connsiteX16-1023" fmla="*/ 1812758 w 1878121"/>
                <a:gd name="connsiteY16-1024" fmla="*/ 1241907 h 1450455"/>
                <a:gd name="connsiteX17-1025" fmla="*/ 1796716 w 1878121"/>
                <a:gd name="connsiteY17-1026" fmla="*/ 1290034 h 1450455"/>
                <a:gd name="connsiteX18-1027" fmla="*/ 1700463 w 1878121"/>
                <a:gd name="connsiteY18-1028" fmla="*/ 1370244 h 1450455"/>
                <a:gd name="connsiteX19-1029" fmla="*/ 1652337 w 1878121"/>
                <a:gd name="connsiteY19-1030" fmla="*/ 1386286 h 1450455"/>
                <a:gd name="connsiteX20-1031" fmla="*/ 1604210 w 1878121"/>
                <a:gd name="connsiteY20-1032" fmla="*/ 1418371 h 1450455"/>
                <a:gd name="connsiteX21-1033" fmla="*/ 1459832 w 1878121"/>
                <a:gd name="connsiteY21-1034" fmla="*/ 1450455 h 1450455"/>
                <a:gd name="connsiteX22-1035" fmla="*/ 401053 w 1878121"/>
                <a:gd name="connsiteY22-1036" fmla="*/ 1434413 h 1450455"/>
                <a:gd name="connsiteX23-1037" fmla="*/ 336884 w 1878121"/>
                <a:gd name="connsiteY23-1038" fmla="*/ 1418371 h 1450455"/>
                <a:gd name="connsiteX24-1039" fmla="*/ 256674 w 1878121"/>
                <a:gd name="connsiteY24-1040" fmla="*/ 1402328 h 1450455"/>
                <a:gd name="connsiteX25-1041" fmla="*/ 224589 w 1878121"/>
                <a:gd name="connsiteY25-1042" fmla="*/ 1370244 h 1450455"/>
                <a:gd name="connsiteX26-1043" fmla="*/ 176463 w 1878121"/>
                <a:gd name="connsiteY26-1044" fmla="*/ 1354202 h 1450455"/>
                <a:gd name="connsiteX27-1045" fmla="*/ 48126 w 1878121"/>
                <a:gd name="connsiteY27-1046" fmla="*/ 1209823 h 1450455"/>
                <a:gd name="connsiteX28-1047" fmla="*/ 16042 w 1878121"/>
                <a:gd name="connsiteY28-1048" fmla="*/ 1113571 h 1450455"/>
                <a:gd name="connsiteX29-1049" fmla="*/ 0 w 1878121"/>
                <a:gd name="connsiteY29-1050" fmla="*/ 1065444 h 1450455"/>
                <a:gd name="connsiteX30-1051" fmla="*/ 32084 w 1878121"/>
                <a:gd name="connsiteY30-1052" fmla="*/ 824813 h 1450455"/>
                <a:gd name="connsiteX31-1053" fmla="*/ 96253 w 1878121"/>
                <a:gd name="connsiteY31-1054" fmla="*/ 728560 h 1450455"/>
                <a:gd name="connsiteX32-1055" fmla="*/ 176463 w 1878121"/>
                <a:gd name="connsiteY32-1056" fmla="*/ 648350 h 1450455"/>
                <a:gd name="connsiteX33-1057" fmla="*/ 224589 w 1878121"/>
                <a:gd name="connsiteY33-1058" fmla="*/ 632307 h 1450455"/>
                <a:gd name="connsiteX34-1059" fmla="*/ 272716 w 1878121"/>
                <a:gd name="connsiteY34-1060" fmla="*/ 600223 h 1450455"/>
                <a:gd name="connsiteX35-1061" fmla="*/ 320842 w 1878121"/>
                <a:gd name="connsiteY35-1062" fmla="*/ 584181 h 1450455"/>
                <a:gd name="connsiteX36-1063" fmla="*/ 385010 w 1878121"/>
                <a:gd name="connsiteY36-1064" fmla="*/ 552097 h 1450455"/>
                <a:gd name="connsiteX37-1065" fmla="*/ 481263 w 1878121"/>
                <a:gd name="connsiteY37-1066" fmla="*/ 520013 h 1450455"/>
                <a:gd name="connsiteX38-1067" fmla="*/ 561474 w 1878121"/>
                <a:gd name="connsiteY38-1068" fmla="*/ 455844 h 1450455"/>
                <a:gd name="connsiteX39-1069" fmla="*/ 561474 w 1878121"/>
                <a:gd name="connsiteY39-1070" fmla="*/ 439802 h 1450455"/>
                <a:gd name="connsiteX0-1071" fmla="*/ 513347 w 1878121"/>
                <a:gd name="connsiteY0-1072" fmla="*/ 437996 h 1464691"/>
                <a:gd name="connsiteX1-1073" fmla="*/ 529389 w 1878121"/>
                <a:gd name="connsiteY1-1074" fmla="*/ 325701 h 1464691"/>
                <a:gd name="connsiteX2-1075" fmla="*/ 609600 w 1878121"/>
                <a:gd name="connsiteY2-1076" fmla="*/ 229449 h 1464691"/>
                <a:gd name="connsiteX3-1077" fmla="*/ 657726 w 1878121"/>
                <a:gd name="connsiteY3-1078" fmla="*/ 213407 h 1464691"/>
                <a:gd name="connsiteX4-1079" fmla="*/ 837465 w 1878121"/>
                <a:gd name="connsiteY4-1080" fmla="*/ 49483 h 1464691"/>
                <a:gd name="connsiteX5-1081" fmla="*/ 1254109 w 1878121"/>
                <a:gd name="connsiteY5-1082" fmla="*/ 59199 h 1464691"/>
                <a:gd name="connsiteX6-1083" fmla="*/ 1427747 w 1878121"/>
                <a:gd name="connsiteY6-1084" fmla="*/ 213407 h 1464691"/>
                <a:gd name="connsiteX7-1085" fmla="*/ 1459832 w 1878121"/>
                <a:gd name="connsiteY7-1086" fmla="*/ 245491 h 1464691"/>
                <a:gd name="connsiteX8-1087" fmla="*/ 1507958 w 1878121"/>
                <a:gd name="connsiteY8-1088" fmla="*/ 341743 h 1464691"/>
                <a:gd name="connsiteX9-1089" fmla="*/ 1540042 w 1878121"/>
                <a:gd name="connsiteY9-1090" fmla="*/ 373828 h 1464691"/>
                <a:gd name="connsiteX10-1091" fmla="*/ 1636295 w 1878121"/>
                <a:gd name="connsiteY10-1092" fmla="*/ 502164 h 1464691"/>
                <a:gd name="connsiteX11-1093" fmla="*/ 1636295 w 1878121"/>
                <a:gd name="connsiteY11-1094" fmla="*/ 871133 h 1464691"/>
                <a:gd name="connsiteX12-1095" fmla="*/ 1604210 w 1878121"/>
                <a:gd name="connsiteY12-1096" fmla="*/ 903217 h 1464691"/>
                <a:gd name="connsiteX13-1097" fmla="*/ 1828800 w 1878121"/>
                <a:gd name="connsiteY13-1098" fmla="*/ 919259 h 1464691"/>
                <a:gd name="connsiteX14-1099" fmla="*/ 1876926 w 1878121"/>
                <a:gd name="connsiteY14-1100" fmla="*/ 951343 h 1464691"/>
                <a:gd name="connsiteX15-1101" fmla="*/ 1844842 w 1878121"/>
                <a:gd name="connsiteY15-1102" fmla="*/ 1208017 h 1464691"/>
                <a:gd name="connsiteX16-1103" fmla="*/ 1812758 w 1878121"/>
                <a:gd name="connsiteY16-1104" fmla="*/ 1256143 h 1464691"/>
                <a:gd name="connsiteX17-1105" fmla="*/ 1796716 w 1878121"/>
                <a:gd name="connsiteY17-1106" fmla="*/ 1304270 h 1464691"/>
                <a:gd name="connsiteX18-1107" fmla="*/ 1700463 w 1878121"/>
                <a:gd name="connsiteY18-1108" fmla="*/ 1384480 h 1464691"/>
                <a:gd name="connsiteX19-1109" fmla="*/ 1652337 w 1878121"/>
                <a:gd name="connsiteY19-1110" fmla="*/ 1400522 h 1464691"/>
                <a:gd name="connsiteX20-1111" fmla="*/ 1604210 w 1878121"/>
                <a:gd name="connsiteY20-1112" fmla="*/ 1432607 h 1464691"/>
                <a:gd name="connsiteX21-1113" fmla="*/ 1459832 w 1878121"/>
                <a:gd name="connsiteY21-1114" fmla="*/ 1464691 h 1464691"/>
                <a:gd name="connsiteX22-1115" fmla="*/ 401053 w 1878121"/>
                <a:gd name="connsiteY22-1116" fmla="*/ 1448649 h 1464691"/>
                <a:gd name="connsiteX23-1117" fmla="*/ 336884 w 1878121"/>
                <a:gd name="connsiteY23-1118" fmla="*/ 1432607 h 1464691"/>
                <a:gd name="connsiteX24-1119" fmla="*/ 256674 w 1878121"/>
                <a:gd name="connsiteY24-1120" fmla="*/ 1416564 h 1464691"/>
                <a:gd name="connsiteX25-1121" fmla="*/ 224589 w 1878121"/>
                <a:gd name="connsiteY25-1122" fmla="*/ 1384480 h 1464691"/>
                <a:gd name="connsiteX26-1123" fmla="*/ 176463 w 1878121"/>
                <a:gd name="connsiteY26-1124" fmla="*/ 1368438 h 1464691"/>
                <a:gd name="connsiteX27-1125" fmla="*/ 48126 w 1878121"/>
                <a:gd name="connsiteY27-1126" fmla="*/ 1224059 h 1464691"/>
                <a:gd name="connsiteX28-1127" fmla="*/ 16042 w 1878121"/>
                <a:gd name="connsiteY28-1128" fmla="*/ 1127807 h 1464691"/>
                <a:gd name="connsiteX29-1129" fmla="*/ 0 w 1878121"/>
                <a:gd name="connsiteY29-1130" fmla="*/ 1079680 h 1464691"/>
                <a:gd name="connsiteX30-1131" fmla="*/ 32084 w 1878121"/>
                <a:gd name="connsiteY30-1132" fmla="*/ 839049 h 1464691"/>
                <a:gd name="connsiteX31-1133" fmla="*/ 96253 w 1878121"/>
                <a:gd name="connsiteY31-1134" fmla="*/ 742796 h 1464691"/>
                <a:gd name="connsiteX32-1135" fmla="*/ 176463 w 1878121"/>
                <a:gd name="connsiteY32-1136" fmla="*/ 662586 h 1464691"/>
                <a:gd name="connsiteX33-1137" fmla="*/ 224589 w 1878121"/>
                <a:gd name="connsiteY33-1138" fmla="*/ 646543 h 1464691"/>
                <a:gd name="connsiteX34-1139" fmla="*/ 272716 w 1878121"/>
                <a:gd name="connsiteY34-1140" fmla="*/ 614459 h 1464691"/>
                <a:gd name="connsiteX35-1141" fmla="*/ 320842 w 1878121"/>
                <a:gd name="connsiteY35-1142" fmla="*/ 598417 h 1464691"/>
                <a:gd name="connsiteX36-1143" fmla="*/ 385010 w 1878121"/>
                <a:gd name="connsiteY36-1144" fmla="*/ 566333 h 1464691"/>
                <a:gd name="connsiteX37-1145" fmla="*/ 481263 w 1878121"/>
                <a:gd name="connsiteY37-1146" fmla="*/ 534249 h 1464691"/>
                <a:gd name="connsiteX38-1147" fmla="*/ 561474 w 1878121"/>
                <a:gd name="connsiteY38-1148" fmla="*/ 470080 h 1464691"/>
                <a:gd name="connsiteX39-1149" fmla="*/ 561474 w 1878121"/>
                <a:gd name="connsiteY39-1150" fmla="*/ 454038 h 1464691"/>
                <a:gd name="connsiteX0-1151" fmla="*/ 513347 w 1878121"/>
                <a:gd name="connsiteY0-1152" fmla="*/ 437996 h 1464691"/>
                <a:gd name="connsiteX1-1153" fmla="*/ 529389 w 1878121"/>
                <a:gd name="connsiteY1-1154" fmla="*/ 325701 h 1464691"/>
                <a:gd name="connsiteX2-1155" fmla="*/ 609600 w 1878121"/>
                <a:gd name="connsiteY2-1156" fmla="*/ 229449 h 1464691"/>
                <a:gd name="connsiteX3-1157" fmla="*/ 657726 w 1878121"/>
                <a:gd name="connsiteY3-1158" fmla="*/ 213407 h 1464691"/>
                <a:gd name="connsiteX4-1159" fmla="*/ 837465 w 1878121"/>
                <a:gd name="connsiteY4-1160" fmla="*/ 49483 h 1464691"/>
                <a:gd name="connsiteX5-1161" fmla="*/ 1254109 w 1878121"/>
                <a:gd name="connsiteY5-1162" fmla="*/ 59199 h 1464691"/>
                <a:gd name="connsiteX6-1163" fmla="*/ 1427747 w 1878121"/>
                <a:gd name="connsiteY6-1164" fmla="*/ 213407 h 1464691"/>
                <a:gd name="connsiteX7-1165" fmla="*/ 1507958 w 1878121"/>
                <a:gd name="connsiteY7-1166" fmla="*/ 341743 h 1464691"/>
                <a:gd name="connsiteX8-1167" fmla="*/ 1540042 w 1878121"/>
                <a:gd name="connsiteY8-1168" fmla="*/ 373828 h 1464691"/>
                <a:gd name="connsiteX9-1169" fmla="*/ 1636295 w 1878121"/>
                <a:gd name="connsiteY9-1170" fmla="*/ 502164 h 1464691"/>
                <a:gd name="connsiteX10-1171" fmla="*/ 1636295 w 1878121"/>
                <a:gd name="connsiteY10-1172" fmla="*/ 871133 h 1464691"/>
                <a:gd name="connsiteX11-1173" fmla="*/ 1604210 w 1878121"/>
                <a:gd name="connsiteY11-1174" fmla="*/ 903217 h 1464691"/>
                <a:gd name="connsiteX12-1175" fmla="*/ 1828800 w 1878121"/>
                <a:gd name="connsiteY12-1176" fmla="*/ 919259 h 1464691"/>
                <a:gd name="connsiteX13-1177" fmla="*/ 1876926 w 1878121"/>
                <a:gd name="connsiteY13-1178" fmla="*/ 951343 h 1464691"/>
                <a:gd name="connsiteX14-1179" fmla="*/ 1844842 w 1878121"/>
                <a:gd name="connsiteY14-1180" fmla="*/ 1208017 h 1464691"/>
                <a:gd name="connsiteX15-1181" fmla="*/ 1812758 w 1878121"/>
                <a:gd name="connsiteY15-1182" fmla="*/ 1256143 h 1464691"/>
                <a:gd name="connsiteX16-1183" fmla="*/ 1796716 w 1878121"/>
                <a:gd name="connsiteY16-1184" fmla="*/ 1304270 h 1464691"/>
                <a:gd name="connsiteX17-1185" fmla="*/ 1700463 w 1878121"/>
                <a:gd name="connsiteY17-1186" fmla="*/ 1384480 h 1464691"/>
                <a:gd name="connsiteX18-1187" fmla="*/ 1652337 w 1878121"/>
                <a:gd name="connsiteY18-1188" fmla="*/ 1400522 h 1464691"/>
                <a:gd name="connsiteX19-1189" fmla="*/ 1604210 w 1878121"/>
                <a:gd name="connsiteY19-1190" fmla="*/ 1432607 h 1464691"/>
                <a:gd name="connsiteX20-1191" fmla="*/ 1459832 w 1878121"/>
                <a:gd name="connsiteY20-1192" fmla="*/ 1464691 h 1464691"/>
                <a:gd name="connsiteX21-1193" fmla="*/ 401053 w 1878121"/>
                <a:gd name="connsiteY21-1194" fmla="*/ 1448649 h 1464691"/>
                <a:gd name="connsiteX22-1195" fmla="*/ 336884 w 1878121"/>
                <a:gd name="connsiteY22-1196" fmla="*/ 1432607 h 1464691"/>
                <a:gd name="connsiteX23-1197" fmla="*/ 256674 w 1878121"/>
                <a:gd name="connsiteY23-1198" fmla="*/ 1416564 h 1464691"/>
                <a:gd name="connsiteX24-1199" fmla="*/ 224589 w 1878121"/>
                <a:gd name="connsiteY24-1200" fmla="*/ 1384480 h 1464691"/>
                <a:gd name="connsiteX25-1201" fmla="*/ 176463 w 1878121"/>
                <a:gd name="connsiteY25-1202" fmla="*/ 1368438 h 1464691"/>
                <a:gd name="connsiteX26-1203" fmla="*/ 48126 w 1878121"/>
                <a:gd name="connsiteY26-1204" fmla="*/ 1224059 h 1464691"/>
                <a:gd name="connsiteX27-1205" fmla="*/ 16042 w 1878121"/>
                <a:gd name="connsiteY27-1206" fmla="*/ 1127807 h 1464691"/>
                <a:gd name="connsiteX28-1207" fmla="*/ 0 w 1878121"/>
                <a:gd name="connsiteY28-1208" fmla="*/ 1079680 h 1464691"/>
                <a:gd name="connsiteX29-1209" fmla="*/ 32084 w 1878121"/>
                <a:gd name="connsiteY29-1210" fmla="*/ 839049 h 1464691"/>
                <a:gd name="connsiteX30-1211" fmla="*/ 96253 w 1878121"/>
                <a:gd name="connsiteY30-1212" fmla="*/ 742796 h 1464691"/>
                <a:gd name="connsiteX31-1213" fmla="*/ 176463 w 1878121"/>
                <a:gd name="connsiteY31-1214" fmla="*/ 662586 h 1464691"/>
                <a:gd name="connsiteX32-1215" fmla="*/ 224589 w 1878121"/>
                <a:gd name="connsiteY32-1216" fmla="*/ 646543 h 1464691"/>
                <a:gd name="connsiteX33-1217" fmla="*/ 272716 w 1878121"/>
                <a:gd name="connsiteY33-1218" fmla="*/ 614459 h 1464691"/>
                <a:gd name="connsiteX34-1219" fmla="*/ 320842 w 1878121"/>
                <a:gd name="connsiteY34-1220" fmla="*/ 598417 h 1464691"/>
                <a:gd name="connsiteX35-1221" fmla="*/ 385010 w 1878121"/>
                <a:gd name="connsiteY35-1222" fmla="*/ 566333 h 1464691"/>
                <a:gd name="connsiteX36-1223" fmla="*/ 481263 w 1878121"/>
                <a:gd name="connsiteY36-1224" fmla="*/ 534249 h 1464691"/>
                <a:gd name="connsiteX37-1225" fmla="*/ 561474 w 1878121"/>
                <a:gd name="connsiteY37-1226" fmla="*/ 470080 h 1464691"/>
                <a:gd name="connsiteX38-1227" fmla="*/ 561474 w 1878121"/>
                <a:gd name="connsiteY38-1228" fmla="*/ 454038 h 1464691"/>
                <a:gd name="connsiteX0-1229" fmla="*/ 513347 w 1878121"/>
                <a:gd name="connsiteY0-1230" fmla="*/ 405231 h 1431926"/>
                <a:gd name="connsiteX1-1231" fmla="*/ 529389 w 1878121"/>
                <a:gd name="connsiteY1-1232" fmla="*/ 292936 h 1431926"/>
                <a:gd name="connsiteX2-1233" fmla="*/ 609600 w 1878121"/>
                <a:gd name="connsiteY2-1234" fmla="*/ 196684 h 1431926"/>
                <a:gd name="connsiteX3-1235" fmla="*/ 837465 w 1878121"/>
                <a:gd name="connsiteY3-1236" fmla="*/ 16718 h 1431926"/>
                <a:gd name="connsiteX4-1237" fmla="*/ 1254109 w 1878121"/>
                <a:gd name="connsiteY4-1238" fmla="*/ 26434 h 1431926"/>
                <a:gd name="connsiteX5-1239" fmla="*/ 1427747 w 1878121"/>
                <a:gd name="connsiteY5-1240" fmla="*/ 180642 h 1431926"/>
                <a:gd name="connsiteX6-1241" fmla="*/ 1507958 w 1878121"/>
                <a:gd name="connsiteY6-1242" fmla="*/ 308978 h 1431926"/>
                <a:gd name="connsiteX7-1243" fmla="*/ 1540042 w 1878121"/>
                <a:gd name="connsiteY7-1244" fmla="*/ 341063 h 1431926"/>
                <a:gd name="connsiteX8-1245" fmla="*/ 1636295 w 1878121"/>
                <a:gd name="connsiteY8-1246" fmla="*/ 469399 h 1431926"/>
                <a:gd name="connsiteX9-1247" fmla="*/ 1636295 w 1878121"/>
                <a:gd name="connsiteY9-1248" fmla="*/ 838368 h 1431926"/>
                <a:gd name="connsiteX10-1249" fmla="*/ 1604210 w 1878121"/>
                <a:gd name="connsiteY10-1250" fmla="*/ 870452 h 1431926"/>
                <a:gd name="connsiteX11-1251" fmla="*/ 1828800 w 1878121"/>
                <a:gd name="connsiteY11-1252" fmla="*/ 886494 h 1431926"/>
                <a:gd name="connsiteX12-1253" fmla="*/ 1876926 w 1878121"/>
                <a:gd name="connsiteY12-1254" fmla="*/ 918578 h 1431926"/>
                <a:gd name="connsiteX13-1255" fmla="*/ 1844842 w 1878121"/>
                <a:gd name="connsiteY13-1256" fmla="*/ 1175252 h 1431926"/>
                <a:gd name="connsiteX14-1257" fmla="*/ 1812758 w 1878121"/>
                <a:gd name="connsiteY14-1258" fmla="*/ 1223378 h 1431926"/>
                <a:gd name="connsiteX15-1259" fmla="*/ 1796716 w 1878121"/>
                <a:gd name="connsiteY15-1260" fmla="*/ 1271505 h 1431926"/>
                <a:gd name="connsiteX16-1261" fmla="*/ 1700463 w 1878121"/>
                <a:gd name="connsiteY16-1262" fmla="*/ 1351715 h 1431926"/>
                <a:gd name="connsiteX17-1263" fmla="*/ 1652337 w 1878121"/>
                <a:gd name="connsiteY17-1264" fmla="*/ 1367757 h 1431926"/>
                <a:gd name="connsiteX18-1265" fmla="*/ 1604210 w 1878121"/>
                <a:gd name="connsiteY18-1266" fmla="*/ 1399842 h 1431926"/>
                <a:gd name="connsiteX19-1267" fmla="*/ 1459832 w 1878121"/>
                <a:gd name="connsiteY19-1268" fmla="*/ 1431926 h 1431926"/>
                <a:gd name="connsiteX20-1269" fmla="*/ 401053 w 1878121"/>
                <a:gd name="connsiteY20-1270" fmla="*/ 1415884 h 1431926"/>
                <a:gd name="connsiteX21-1271" fmla="*/ 336884 w 1878121"/>
                <a:gd name="connsiteY21-1272" fmla="*/ 1399842 h 1431926"/>
                <a:gd name="connsiteX22-1273" fmla="*/ 256674 w 1878121"/>
                <a:gd name="connsiteY22-1274" fmla="*/ 1383799 h 1431926"/>
                <a:gd name="connsiteX23-1275" fmla="*/ 224589 w 1878121"/>
                <a:gd name="connsiteY23-1276" fmla="*/ 1351715 h 1431926"/>
                <a:gd name="connsiteX24-1277" fmla="*/ 176463 w 1878121"/>
                <a:gd name="connsiteY24-1278" fmla="*/ 1335673 h 1431926"/>
                <a:gd name="connsiteX25-1279" fmla="*/ 48126 w 1878121"/>
                <a:gd name="connsiteY25-1280" fmla="*/ 1191294 h 1431926"/>
                <a:gd name="connsiteX26-1281" fmla="*/ 16042 w 1878121"/>
                <a:gd name="connsiteY26-1282" fmla="*/ 1095042 h 1431926"/>
                <a:gd name="connsiteX27-1283" fmla="*/ 0 w 1878121"/>
                <a:gd name="connsiteY27-1284" fmla="*/ 1046915 h 1431926"/>
                <a:gd name="connsiteX28-1285" fmla="*/ 32084 w 1878121"/>
                <a:gd name="connsiteY28-1286" fmla="*/ 806284 h 1431926"/>
                <a:gd name="connsiteX29-1287" fmla="*/ 96253 w 1878121"/>
                <a:gd name="connsiteY29-1288" fmla="*/ 710031 h 1431926"/>
                <a:gd name="connsiteX30-1289" fmla="*/ 176463 w 1878121"/>
                <a:gd name="connsiteY30-1290" fmla="*/ 629821 h 1431926"/>
                <a:gd name="connsiteX31-1291" fmla="*/ 224589 w 1878121"/>
                <a:gd name="connsiteY31-1292" fmla="*/ 613778 h 1431926"/>
                <a:gd name="connsiteX32-1293" fmla="*/ 272716 w 1878121"/>
                <a:gd name="connsiteY32-1294" fmla="*/ 581694 h 1431926"/>
                <a:gd name="connsiteX33-1295" fmla="*/ 320842 w 1878121"/>
                <a:gd name="connsiteY33-1296" fmla="*/ 565652 h 1431926"/>
                <a:gd name="connsiteX34-1297" fmla="*/ 385010 w 1878121"/>
                <a:gd name="connsiteY34-1298" fmla="*/ 533568 h 1431926"/>
                <a:gd name="connsiteX35-1299" fmla="*/ 481263 w 1878121"/>
                <a:gd name="connsiteY35-1300" fmla="*/ 501484 h 1431926"/>
                <a:gd name="connsiteX36-1301" fmla="*/ 561474 w 1878121"/>
                <a:gd name="connsiteY36-1302" fmla="*/ 437315 h 1431926"/>
                <a:gd name="connsiteX37-1303" fmla="*/ 561474 w 1878121"/>
                <a:gd name="connsiteY37-1304" fmla="*/ 421273 h 1431926"/>
                <a:gd name="connsiteX0-1305" fmla="*/ 513347 w 1878121"/>
                <a:gd name="connsiteY0-1306" fmla="*/ 405231 h 1431926"/>
                <a:gd name="connsiteX1-1307" fmla="*/ 529389 w 1878121"/>
                <a:gd name="connsiteY1-1308" fmla="*/ 292936 h 1431926"/>
                <a:gd name="connsiteX2-1309" fmla="*/ 609600 w 1878121"/>
                <a:gd name="connsiteY2-1310" fmla="*/ 196684 h 1431926"/>
                <a:gd name="connsiteX3-1311" fmla="*/ 837465 w 1878121"/>
                <a:gd name="connsiteY3-1312" fmla="*/ 16718 h 1431926"/>
                <a:gd name="connsiteX4-1313" fmla="*/ 1254109 w 1878121"/>
                <a:gd name="connsiteY4-1314" fmla="*/ 26434 h 1431926"/>
                <a:gd name="connsiteX5-1315" fmla="*/ 1427747 w 1878121"/>
                <a:gd name="connsiteY5-1316" fmla="*/ 180642 h 1431926"/>
                <a:gd name="connsiteX6-1317" fmla="*/ 1507958 w 1878121"/>
                <a:gd name="connsiteY6-1318" fmla="*/ 308978 h 1431926"/>
                <a:gd name="connsiteX7-1319" fmla="*/ 1540042 w 1878121"/>
                <a:gd name="connsiteY7-1320" fmla="*/ 341063 h 1431926"/>
                <a:gd name="connsiteX8-1321" fmla="*/ 1636295 w 1878121"/>
                <a:gd name="connsiteY8-1322" fmla="*/ 469399 h 1431926"/>
                <a:gd name="connsiteX9-1323" fmla="*/ 1636295 w 1878121"/>
                <a:gd name="connsiteY9-1324" fmla="*/ 838368 h 1431926"/>
                <a:gd name="connsiteX10-1325" fmla="*/ 1604210 w 1878121"/>
                <a:gd name="connsiteY10-1326" fmla="*/ 870452 h 1431926"/>
                <a:gd name="connsiteX11-1327" fmla="*/ 1828800 w 1878121"/>
                <a:gd name="connsiteY11-1328" fmla="*/ 886494 h 1431926"/>
                <a:gd name="connsiteX12-1329" fmla="*/ 1876926 w 1878121"/>
                <a:gd name="connsiteY12-1330" fmla="*/ 918578 h 1431926"/>
                <a:gd name="connsiteX13-1331" fmla="*/ 1844842 w 1878121"/>
                <a:gd name="connsiteY13-1332" fmla="*/ 1175252 h 1431926"/>
                <a:gd name="connsiteX14-1333" fmla="*/ 1812758 w 1878121"/>
                <a:gd name="connsiteY14-1334" fmla="*/ 1223378 h 1431926"/>
                <a:gd name="connsiteX15-1335" fmla="*/ 1796716 w 1878121"/>
                <a:gd name="connsiteY15-1336" fmla="*/ 1271505 h 1431926"/>
                <a:gd name="connsiteX16-1337" fmla="*/ 1700463 w 1878121"/>
                <a:gd name="connsiteY16-1338" fmla="*/ 1351715 h 1431926"/>
                <a:gd name="connsiteX17-1339" fmla="*/ 1652337 w 1878121"/>
                <a:gd name="connsiteY17-1340" fmla="*/ 1367757 h 1431926"/>
                <a:gd name="connsiteX18-1341" fmla="*/ 1604210 w 1878121"/>
                <a:gd name="connsiteY18-1342" fmla="*/ 1399842 h 1431926"/>
                <a:gd name="connsiteX19-1343" fmla="*/ 1459832 w 1878121"/>
                <a:gd name="connsiteY19-1344" fmla="*/ 1431926 h 1431926"/>
                <a:gd name="connsiteX20-1345" fmla="*/ 401053 w 1878121"/>
                <a:gd name="connsiteY20-1346" fmla="*/ 1415884 h 1431926"/>
                <a:gd name="connsiteX21-1347" fmla="*/ 336884 w 1878121"/>
                <a:gd name="connsiteY21-1348" fmla="*/ 1399842 h 1431926"/>
                <a:gd name="connsiteX22-1349" fmla="*/ 256674 w 1878121"/>
                <a:gd name="connsiteY22-1350" fmla="*/ 1383799 h 1431926"/>
                <a:gd name="connsiteX23-1351" fmla="*/ 224589 w 1878121"/>
                <a:gd name="connsiteY23-1352" fmla="*/ 1351715 h 1431926"/>
                <a:gd name="connsiteX24-1353" fmla="*/ 176463 w 1878121"/>
                <a:gd name="connsiteY24-1354" fmla="*/ 1335673 h 1431926"/>
                <a:gd name="connsiteX25-1355" fmla="*/ 48126 w 1878121"/>
                <a:gd name="connsiteY25-1356" fmla="*/ 1191294 h 1431926"/>
                <a:gd name="connsiteX26-1357" fmla="*/ 16042 w 1878121"/>
                <a:gd name="connsiteY26-1358" fmla="*/ 1095042 h 1431926"/>
                <a:gd name="connsiteX27-1359" fmla="*/ 0 w 1878121"/>
                <a:gd name="connsiteY27-1360" fmla="*/ 1046915 h 1431926"/>
                <a:gd name="connsiteX28-1361" fmla="*/ 32084 w 1878121"/>
                <a:gd name="connsiteY28-1362" fmla="*/ 806284 h 1431926"/>
                <a:gd name="connsiteX29-1363" fmla="*/ 96253 w 1878121"/>
                <a:gd name="connsiteY29-1364" fmla="*/ 710031 h 1431926"/>
                <a:gd name="connsiteX30-1365" fmla="*/ 176463 w 1878121"/>
                <a:gd name="connsiteY30-1366" fmla="*/ 629821 h 1431926"/>
                <a:gd name="connsiteX31-1367" fmla="*/ 224589 w 1878121"/>
                <a:gd name="connsiteY31-1368" fmla="*/ 613778 h 1431926"/>
                <a:gd name="connsiteX32-1369" fmla="*/ 272716 w 1878121"/>
                <a:gd name="connsiteY32-1370" fmla="*/ 581694 h 1431926"/>
                <a:gd name="connsiteX33-1371" fmla="*/ 320842 w 1878121"/>
                <a:gd name="connsiteY33-1372" fmla="*/ 565652 h 1431926"/>
                <a:gd name="connsiteX34-1373" fmla="*/ 385010 w 1878121"/>
                <a:gd name="connsiteY34-1374" fmla="*/ 533568 h 1431926"/>
                <a:gd name="connsiteX35-1375" fmla="*/ 481263 w 1878121"/>
                <a:gd name="connsiteY35-1376" fmla="*/ 501484 h 1431926"/>
                <a:gd name="connsiteX36-1377" fmla="*/ 561474 w 1878121"/>
                <a:gd name="connsiteY36-1378" fmla="*/ 437315 h 1431926"/>
                <a:gd name="connsiteX37-1379" fmla="*/ 561474 w 1878121"/>
                <a:gd name="connsiteY37-1380" fmla="*/ 421273 h 1431926"/>
                <a:gd name="connsiteX0-1381" fmla="*/ 513347 w 1878121"/>
                <a:gd name="connsiteY0-1382" fmla="*/ 419845 h 1446540"/>
                <a:gd name="connsiteX1-1383" fmla="*/ 529389 w 1878121"/>
                <a:gd name="connsiteY1-1384" fmla="*/ 307550 h 1446540"/>
                <a:gd name="connsiteX2-1385" fmla="*/ 609600 w 1878121"/>
                <a:gd name="connsiteY2-1386" fmla="*/ 211298 h 1446540"/>
                <a:gd name="connsiteX3-1387" fmla="*/ 940496 w 1878121"/>
                <a:gd name="connsiteY3-1388" fmla="*/ 12014 h 1446540"/>
                <a:gd name="connsiteX4-1389" fmla="*/ 1254109 w 1878121"/>
                <a:gd name="connsiteY4-1390" fmla="*/ 41048 h 1446540"/>
                <a:gd name="connsiteX5-1391" fmla="*/ 1427747 w 1878121"/>
                <a:gd name="connsiteY5-1392" fmla="*/ 195256 h 1446540"/>
                <a:gd name="connsiteX6-1393" fmla="*/ 1507958 w 1878121"/>
                <a:gd name="connsiteY6-1394" fmla="*/ 323592 h 1446540"/>
                <a:gd name="connsiteX7-1395" fmla="*/ 1540042 w 1878121"/>
                <a:gd name="connsiteY7-1396" fmla="*/ 355677 h 1446540"/>
                <a:gd name="connsiteX8-1397" fmla="*/ 1636295 w 1878121"/>
                <a:gd name="connsiteY8-1398" fmla="*/ 484013 h 1446540"/>
                <a:gd name="connsiteX9-1399" fmla="*/ 1636295 w 1878121"/>
                <a:gd name="connsiteY9-1400" fmla="*/ 852982 h 1446540"/>
                <a:gd name="connsiteX10-1401" fmla="*/ 1604210 w 1878121"/>
                <a:gd name="connsiteY10-1402" fmla="*/ 885066 h 1446540"/>
                <a:gd name="connsiteX11-1403" fmla="*/ 1828800 w 1878121"/>
                <a:gd name="connsiteY11-1404" fmla="*/ 901108 h 1446540"/>
                <a:gd name="connsiteX12-1405" fmla="*/ 1876926 w 1878121"/>
                <a:gd name="connsiteY12-1406" fmla="*/ 933192 h 1446540"/>
                <a:gd name="connsiteX13-1407" fmla="*/ 1844842 w 1878121"/>
                <a:gd name="connsiteY13-1408" fmla="*/ 1189866 h 1446540"/>
                <a:gd name="connsiteX14-1409" fmla="*/ 1812758 w 1878121"/>
                <a:gd name="connsiteY14-1410" fmla="*/ 1237992 h 1446540"/>
                <a:gd name="connsiteX15-1411" fmla="*/ 1796716 w 1878121"/>
                <a:gd name="connsiteY15-1412" fmla="*/ 1286119 h 1446540"/>
                <a:gd name="connsiteX16-1413" fmla="*/ 1700463 w 1878121"/>
                <a:gd name="connsiteY16-1414" fmla="*/ 1366329 h 1446540"/>
                <a:gd name="connsiteX17-1415" fmla="*/ 1652337 w 1878121"/>
                <a:gd name="connsiteY17-1416" fmla="*/ 1382371 h 1446540"/>
                <a:gd name="connsiteX18-1417" fmla="*/ 1604210 w 1878121"/>
                <a:gd name="connsiteY18-1418" fmla="*/ 1414456 h 1446540"/>
                <a:gd name="connsiteX19-1419" fmla="*/ 1459832 w 1878121"/>
                <a:gd name="connsiteY19-1420" fmla="*/ 1446540 h 1446540"/>
                <a:gd name="connsiteX20-1421" fmla="*/ 401053 w 1878121"/>
                <a:gd name="connsiteY20-1422" fmla="*/ 1430498 h 1446540"/>
                <a:gd name="connsiteX21-1423" fmla="*/ 336884 w 1878121"/>
                <a:gd name="connsiteY21-1424" fmla="*/ 1414456 h 1446540"/>
                <a:gd name="connsiteX22-1425" fmla="*/ 256674 w 1878121"/>
                <a:gd name="connsiteY22-1426" fmla="*/ 1398413 h 1446540"/>
                <a:gd name="connsiteX23-1427" fmla="*/ 224589 w 1878121"/>
                <a:gd name="connsiteY23-1428" fmla="*/ 1366329 h 1446540"/>
                <a:gd name="connsiteX24-1429" fmla="*/ 176463 w 1878121"/>
                <a:gd name="connsiteY24-1430" fmla="*/ 1350287 h 1446540"/>
                <a:gd name="connsiteX25-1431" fmla="*/ 48126 w 1878121"/>
                <a:gd name="connsiteY25-1432" fmla="*/ 1205908 h 1446540"/>
                <a:gd name="connsiteX26-1433" fmla="*/ 16042 w 1878121"/>
                <a:gd name="connsiteY26-1434" fmla="*/ 1109656 h 1446540"/>
                <a:gd name="connsiteX27-1435" fmla="*/ 0 w 1878121"/>
                <a:gd name="connsiteY27-1436" fmla="*/ 1061529 h 1446540"/>
                <a:gd name="connsiteX28-1437" fmla="*/ 32084 w 1878121"/>
                <a:gd name="connsiteY28-1438" fmla="*/ 820898 h 1446540"/>
                <a:gd name="connsiteX29-1439" fmla="*/ 96253 w 1878121"/>
                <a:gd name="connsiteY29-1440" fmla="*/ 724645 h 1446540"/>
                <a:gd name="connsiteX30-1441" fmla="*/ 176463 w 1878121"/>
                <a:gd name="connsiteY30-1442" fmla="*/ 644435 h 1446540"/>
                <a:gd name="connsiteX31-1443" fmla="*/ 224589 w 1878121"/>
                <a:gd name="connsiteY31-1444" fmla="*/ 628392 h 1446540"/>
                <a:gd name="connsiteX32-1445" fmla="*/ 272716 w 1878121"/>
                <a:gd name="connsiteY32-1446" fmla="*/ 596308 h 1446540"/>
                <a:gd name="connsiteX33-1447" fmla="*/ 320842 w 1878121"/>
                <a:gd name="connsiteY33-1448" fmla="*/ 580266 h 1446540"/>
                <a:gd name="connsiteX34-1449" fmla="*/ 385010 w 1878121"/>
                <a:gd name="connsiteY34-1450" fmla="*/ 548182 h 1446540"/>
                <a:gd name="connsiteX35-1451" fmla="*/ 481263 w 1878121"/>
                <a:gd name="connsiteY35-1452" fmla="*/ 516098 h 1446540"/>
                <a:gd name="connsiteX36-1453" fmla="*/ 561474 w 1878121"/>
                <a:gd name="connsiteY36-1454" fmla="*/ 451929 h 1446540"/>
                <a:gd name="connsiteX37-1455" fmla="*/ 561474 w 1878121"/>
                <a:gd name="connsiteY37-1456" fmla="*/ 435887 h 1446540"/>
                <a:gd name="connsiteX0-1457" fmla="*/ 513347 w 1878121"/>
                <a:gd name="connsiteY0-1458" fmla="*/ 427632 h 1454327"/>
                <a:gd name="connsiteX1-1459" fmla="*/ 529389 w 1878121"/>
                <a:gd name="connsiteY1-1460" fmla="*/ 315337 h 1454327"/>
                <a:gd name="connsiteX2-1461" fmla="*/ 609600 w 1878121"/>
                <a:gd name="connsiteY2-1462" fmla="*/ 219085 h 1454327"/>
                <a:gd name="connsiteX3-1463" fmla="*/ 940496 w 1878121"/>
                <a:gd name="connsiteY3-1464" fmla="*/ 19801 h 1454327"/>
                <a:gd name="connsiteX4-1465" fmla="*/ 1254109 w 1878121"/>
                <a:gd name="connsiteY4-1466" fmla="*/ 48835 h 1454327"/>
                <a:gd name="connsiteX5-1467" fmla="*/ 1427747 w 1878121"/>
                <a:gd name="connsiteY5-1468" fmla="*/ 203043 h 1454327"/>
                <a:gd name="connsiteX6-1469" fmla="*/ 1507958 w 1878121"/>
                <a:gd name="connsiteY6-1470" fmla="*/ 331379 h 1454327"/>
                <a:gd name="connsiteX7-1471" fmla="*/ 1540042 w 1878121"/>
                <a:gd name="connsiteY7-1472" fmla="*/ 363464 h 1454327"/>
                <a:gd name="connsiteX8-1473" fmla="*/ 1636295 w 1878121"/>
                <a:gd name="connsiteY8-1474" fmla="*/ 491800 h 1454327"/>
                <a:gd name="connsiteX9-1475" fmla="*/ 1636295 w 1878121"/>
                <a:gd name="connsiteY9-1476" fmla="*/ 860769 h 1454327"/>
                <a:gd name="connsiteX10-1477" fmla="*/ 1604210 w 1878121"/>
                <a:gd name="connsiteY10-1478" fmla="*/ 892853 h 1454327"/>
                <a:gd name="connsiteX11-1479" fmla="*/ 1828800 w 1878121"/>
                <a:gd name="connsiteY11-1480" fmla="*/ 908895 h 1454327"/>
                <a:gd name="connsiteX12-1481" fmla="*/ 1876926 w 1878121"/>
                <a:gd name="connsiteY12-1482" fmla="*/ 940979 h 1454327"/>
                <a:gd name="connsiteX13-1483" fmla="*/ 1844842 w 1878121"/>
                <a:gd name="connsiteY13-1484" fmla="*/ 1197653 h 1454327"/>
                <a:gd name="connsiteX14-1485" fmla="*/ 1812758 w 1878121"/>
                <a:gd name="connsiteY14-1486" fmla="*/ 1245779 h 1454327"/>
                <a:gd name="connsiteX15-1487" fmla="*/ 1796716 w 1878121"/>
                <a:gd name="connsiteY15-1488" fmla="*/ 1293906 h 1454327"/>
                <a:gd name="connsiteX16-1489" fmla="*/ 1700463 w 1878121"/>
                <a:gd name="connsiteY16-1490" fmla="*/ 1374116 h 1454327"/>
                <a:gd name="connsiteX17-1491" fmla="*/ 1652337 w 1878121"/>
                <a:gd name="connsiteY17-1492" fmla="*/ 1390158 h 1454327"/>
                <a:gd name="connsiteX18-1493" fmla="*/ 1604210 w 1878121"/>
                <a:gd name="connsiteY18-1494" fmla="*/ 1422243 h 1454327"/>
                <a:gd name="connsiteX19-1495" fmla="*/ 1459832 w 1878121"/>
                <a:gd name="connsiteY19-1496" fmla="*/ 1454327 h 1454327"/>
                <a:gd name="connsiteX20-1497" fmla="*/ 401053 w 1878121"/>
                <a:gd name="connsiteY20-1498" fmla="*/ 1438285 h 1454327"/>
                <a:gd name="connsiteX21-1499" fmla="*/ 336884 w 1878121"/>
                <a:gd name="connsiteY21-1500" fmla="*/ 1422243 h 1454327"/>
                <a:gd name="connsiteX22-1501" fmla="*/ 256674 w 1878121"/>
                <a:gd name="connsiteY22-1502" fmla="*/ 1406200 h 1454327"/>
                <a:gd name="connsiteX23-1503" fmla="*/ 224589 w 1878121"/>
                <a:gd name="connsiteY23-1504" fmla="*/ 1374116 h 1454327"/>
                <a:gd name="connsiteX24-1505" fmla="*/ 176463 w 1878121"/>
                <a:gd name="connsiteY24-1506" fmla="*/ 1358074 h 1454327"/>
                <a:gd name="connsiteX25-1507" fmla="*/ 48126 w 1878121"/>
                <a:gd name="connsiteY25-1508" fmla="*/ 1213695 h 1454327"/>
                <a:gd name="connsiteX26-1509" fmla="*/ 16042 w 1878121"/>
                <a:gd name="connsiteY26-1510" fmla="*/ 1117443 h 1454327"/>
                <a:gd name="connsiteX27-1511" fmla="*/ 0 w 1878121"/>
                <a:gd name="connsiteY27-1512" fmla="*/ 1069316 h 1454327"/>
                <a:gd name="connsiteX28-1513" fmla="*/ 32084 w 1878121"/>
                <a:gd name="connsiteY28-1514" fmla="*/ 828685 h 1454327"/>
                <a:gd name="connsiteX29-1515" fmla="*/ 96253 w 1878121"/>
                <a:gd name="connsiteY29-1516" fmla="*/ 732432 h 1454327"/>
                <a:gd name="connsiteX30-1517" fmla="*/ 176463 w 1878121"/>
                <a:gd name="connsiteY30-1518" fmla="*/ 652222 h 1454327"/>
                <a:gd name="connsiteX31-1519" fmla="*/ 224589 w 1878121"/>
                <a:gd name="connsiteY31-1520" fmla="*/ 636179 h 1454327"/>
                <a:gd name="connsiteX32-1521" fmla="*/ 272716 w 1878121"/>
                <a:gd name="connsiteY32-1522" fmla="*/ 604095 h 1454327"/>
                <a:gd name="connsiteX33-1523" fmla="*/ 320842 w 1878121"/>
                <a:gd name="connsiteY33-1524" fmla="*/ 588053 h 1454327"/>
                <a:gd name="connsiteX34-1525" fmla="*/ 385010 w 1878121"/>
                <a:gd name="connsiteY34-1526" fmla="*/ 555969 h 1454327"/>
                <a:gd name="connsiteX35-1527" fmla="*/ 481263 w 1878121"/>
                <a:gd name="connsiteY35-1528" fmla="*/ 523885 h 1454327"/>
                <a:gd name="connsiteX36-1529" fmla="*/ 561474 w 1878121"/>
                <a:gd name="connsiteY36-1530" fmla="*/ 459716 h 1454327"/>
                <a:gd name="connsiteX37-1531" fmla="*/ 561474 w 1878121"/>
                <a:gd name="connsiteY37-1532" fmla="*/ 443674 h 1454327"/>
                <a:gd name="connsiteX0-1533" fmla="*/ 513347 w 1878121"/>
                <a:gd name="connsiteY0-1534" fmla="*/ 417595 h 1444290"/>
                <a:gd name="connsiteX1-1535" fmla="*/ 529389 w 1878121"/>
                <a:gd name="connsiteY1-1536" fmla="*/ 305300 h 1444290"/>
                <a:gd name="connsiteX2-1537" fmla="*/ 609600 w 1878121"/>
                <a:gd name="connsiteY2-1538" fmla="*/ 209048 h 1444290"/>
                <a:gd name="connsiteX3-1539" fmla="*/ 882541 w 1878121"/>
                <a:gd name="connsiteY3-1540" fmla="*/ 22643 h 1444290"/>
                <a:gd name="connsiteX4-1541" fmla="*/ 1254109 w 1878121"/>
                <a:gd name="connsiteY4-1542" fmla="*/ 38798 h 1444290"/>
                <a:gd name="connsiteX5-1543" fmla="*/ 1427747 w 1878121"/>
                <a:gd name="connsiteY5-1544" fmla="*/ 193006 h 1444290"/>
                <a:gd name="connsiteX6-1545" fmla="*/ 1507958 w 1878121"/>
                <a:gd name="connsiteY6-1546" fmla="*/ 321342 h 1444290"/>
                <a:gd name="connsiteX7-1547" fmla="*/ 1540042 w 1878121"/>
                <a:gd name="connsiteY7-1548" fmla="*/ 353427 h 1444290"/>
                <a:gd name="connsiteX8-1549" fmla="*/ 1636295 w 1878121"/>
                <a:gd name="connsiteY8-1550" fmla="*/ 481763 h 1444290"/>
                <a:gd name="connsiteX9-1551" fmla="*/ 1636295 w 1878121"/>
                <a:gd name="connsiteY9-1552" fmla="*/ 850732 h 1444290"/>
                <a:gd name="connsiteX10-1553" fmla="*/ 1604210 w 1878121"/>
                <a:gd name="connsiteY10-1554" fmla="*/ 882816 h 1444290"/>
                <a:gd name="connsiteX11-1555" fmla="*/ 1828800 w 1878121"/>
                <a:gd name="connsiteY11-1556" fmla="*/ 898858 h 1444290"/>
                <a:gd name="connsiteX12-1557" fmla="*/ 1876926 w 1878121"/>
                <a:gd name="connsiteY12-1558" fmla="*/ 930942 h 1444290"/>
                <a:gd name="connsiteX13-1559" fmla="*/ 1844842 w 1878121"/>
                <a:gd name="connsiteY13-1560" fmla="*/ 1187616 h 1444290"/>
                <a:gd name="connsiteX14-1561" fmla="*/ 1812758 w 1878121"/>
                <a:gd name="connsiteY14-1562" fmla="*/ 1235742 h 1444290"/>
                <a:gd name="connsiteX15-1563" fmla="*/ 1796716 w 1878121"/>
                <a:gd name="connsiteY15-1564" fmla="*/ 1283869 h 1444290"/>
                <a:gd name="connsiteX16-1565" fmla="*/ 1700463 w 1878121"/>
                <a:gd name="connsiteY16-1566" fmla="*/ 1364079 h 1444290"/>
                <a:gd name="connsiteX17-1567" fmla="*/ 1652337 w 1878121"/>
                <a:gd name="connsiteY17-1568" fmla="*/ 1380121 h 1444290"/>
                <a:gd name="connsiteX18-1569" fmla="*/ 1604210 w 1878121"/>
                <a:gd name="connsiteY18-1570" fmla="*/ 1412206 h 1444290"/>
                <a:gd name="connsiteX19-1571" fmla="*/ 1459832 w 1878121"/>
                <a:gd name="connsiteY19-1572" fmla="*/ 1444290 h 1444290"/>
                <a:gd name="connsiteX20-1573" fmla="*/ 401053 w 1878121"/>
                <a:gd name="connsiteY20-1574" fmla="*/ 1428248 h 1444290"/>
                <a:gd name="connsiteX21-1575" fmla="*/ 336884 w 1878121"/>
                <a:gd name="connsiteY21-1576" fmla="*/ 1412206 h 1444290"/>
                <a:gd name="connsiteX22-1577" fmla="*/ 256674 w 1878121"/>
                <a:gd name="connsiteY22-1578" fmla="*/ 1396163 h 1444290"/>
                <a:gd name="connsiteX23-1579" fmla="*/ 224589 w 1878121"/>
                <a:gd name="connsiteY23-1580" fmla="*/ 1364079 h 1444290"/>
                <a:gd name="connsiteX24-1581" fmla="*/ 176463 w 1878121"/>
                <a:gd name="connsiteY24-1582" fmla="*/ 1348037 h 1444290"/>
                <a:gd name="connsiteX25-1583" fmla="*/ 48126 w 1878121"/>
                <a:gd name="connsiteY25-1584" fmla="*/ 1203658 h 1444290"/>
                <a:gd name="connsiteX26-1585" fmla="*/ 16042 w 1878121"/>
                <a:gd name="connsiteY26-1586" fmla="*/ 1107406 h 1444290"/>
                <a:gd name="connsiteX27-1587" fmla="*/ 0 w 1878121"/>
                <a:gd name="connsiteY27-1588" fmla="*/ 1059279 h 1444290"/>
                <a:gd name="connsiteX28-1589" fmla="*/ 32084 w 1878121"/>
                <a:gd name="connsiteY28-1590" fmla="*/ 818648 h 1444290"/>
                <a:gd name="connsiteX29-1591" fmla="*/ 96253 w 1878121"/>
                <a:gd name="connsiteY29-1592" fmla="*/ 722395 h 1444290"/>
                <a:gd name="connsiteX30-1593" fmla="*/ 176463 w 1878121"/>
                <a:gd name="connsiteY30-1594" fmla="*/ 642185 h 1444290"/>
                <a:gd name="connsiteX31-1595" fmla="*/ 224589 w 1878121"/>
                <a:gd name="connsiteY31-1596" fmla="*/ 626142 h 1444290"/>
                <a:gd name="connsiteX32-1597" fmla="*/ 272716 w 1878121"/>
                <a:gd name="connsiteY32-1598" fmla="*/ 594058 h 1444290"/>
                <a:gd name="connsiteX33-1599" fmla="*/ 320842 w 1878121"/>
                <a:gd name="connsiteY33-1600" fmla="*/ 578016 h 1444290"/>
                <a:gd name="connsiteX34-1601" fmla="*/ 385010 w 1878121"/>
                <a:gd name="connsiteY34-1602" fmla="*/ 545932 h 1444290"/>
                <a:gd name="connsiteX35-1603" fmla="*/ 481263 w 1878121"/>
                <a:gd name="connsiteY35-1604" fmla="*/ 513848 h 1444290"/>
                <a:gd name="connsiteX36-1605" fmla="*/ 561474 w 1878121"/>
                <a:gd name="connsiteY36-1606" fmla="*/ 449679 h 1444290"/>
                <a:gd name="connsiteX37-1607" fmla="*/ 561474 w 1878121"/>
                <a:gd name="connsiteY37-1608" fmla="*/ 433637 h 1444290"/>
                <a:gd name="connsiteX0-1609" fmla="*/ 532666 w 1878121"/>
                <a:gd name="connsiteY0-1610" fmla="*/ 424035 h 1444290"/>
                <a:gd name="connsiteX1-1611" fmla="*/ 529389 w 1878121"/>
                <a:gd name="connsiteY1-1612" fmla="*/ 305300 h 1444290"/>
                <a:gd name="connsiteX2-1613" fmla="*/ 609600 w 1878121"/>
                <a:gd name="connsiteY2-1614" fmla="*/ 209048 h 1444290"/>
                <a:gd name="connsiteX3-1615" fmla="*/ 882541 w 1878121"/>
                <a:gd name="connsiteY3-1616" fmla="*/ 22643 h 1444290"/>
                <a:gd name="connsiteX4-1617" fmla="*/ 1254109 w 1878121"/>
                <a:gd name="connsiteY4-1618" fmla="*/ 38798 h 1444290"/>
                <a:gd name="connsiteX5-1619" fmla="*/ 1427747 w 1878121"/>
                <a:gd name="connsiteY5-1620" fmla="*/ 193006 h 1444290"/>
                <a:gd name="connsiteX6-1621" fmla="*/ 1507958 w 1878121"/>
                <a:gd name="connsiteY6-1622" fmla="*/ 321342 h 1444290"/>
                <a:gd name="connsiteX7-1623" fmla="*/ 1540042 w 1878121"/>
                <a:gd name="connsiteY7-1624" fmla="*/ 353427 h 1444290"/>
                <a:gd name="connsiteX8-1625" fmla="*/ 1636295 w 1878121"/>
                <a:gd name="connsiteY8-1626" fmla="*/ 481763 h 1444290"/>
                <a:gd name="connsiteX9-1627" fmla="*/ 1636295 w 1878121"/>
                <a:gd name="connsiteY9-1628" fmla="*/ 850732 h 1444290"/>
                <a:gd name="connsiteX10-1629" fmla="*/ 1604210 w 1878121"/>
                <a:gd name="connsiteY10-1630" fmla="*/ 882816 h 1444290"/>
                <a:gd name="connsiteX11-1631" fmla="*/ 1828800 w 1878121"/>
                <a:gd name="connsiteY11-1632" fmla="*/ 898858 h 1444290"/>
                <a:gd name="connsiteX12-1633" fmla="*/ 1876926 w 1878121"/>
                <a:gd name="connsiteY12-1634" fmla="*/ 930942 h 1444290"/>
                <a:gd name="connsiteX13-1635" fmla="*/ 1844842 w 1878121"/>
                <a:gd name="connsiteY13-1636" fmla="*/ 1187616 h 1444290"/>
                <a:gd name="connsiteX14-1637" fmla="*/ 1812758 w 1878121"/>
                <a:gd name="connsiteY14-1638" fmla="*/ 1235742 h 1444290"/>
                <a:gd name="connsiteX15-1639" fmla="*/ 1796716 w 1878121"/>
                <a:gd name="connsiteY15-1640" fmla="*/ 1283869 h 1444290"/>
                <a:gd name="connsiteX16-1641" fmla="*/ 1700463 w 1878121"/>
                <a:gd name="connsiteY16-1642" fmla="*/ 1364079 h 1444290"/>
                <a:gd name="connsiteX17-1643" fmla="*/ 1652337 w 1878121"/>
                <a:gd name="connsiteY17-1644" fmla="*/ 1380121 h 1444290"/>
                <a:gd name="connsiteX18-1645" fmla="*/ 1604210 w 1878121"/>
                <a:gd name="connsiteY18-1646" fmla="*/ 1412206 h 1444290"/>
                <a:gd name="connsiteX19-1647" fmla="*/ 1459832 w 1878121"/>
                <a:gd name="connsiteY19-1648" fmla="*/ 1444290 h 1444290"/>
                <a:gd name="connsiteX20-1649" fmla="*/ 401053 w 1878121"/>
                <a:gd name="connsiteY20-1650" fmla="*/ 1428248 h 1444290"/>
                <a:gd name="connsiteX21-1651" fmla="*/ 336884 w 1878121"/>
                <a:gd name="connsiteY21-1652" fmla="*/ 1412206 h 1444290"/>
                <a:gd name="connsiteX22-1653" fmla="*/ 256674 w 1878121"/>
                <a:gd name="connsiteY22-1654" fmla="*/ 1396163 h 1444290"/>
                <a:gd name="connsiteX23-1655" fmla="*/ 224589 w 1878121"/>
                <a:gd name="connsiteY23-1656" fmla="*/ 1364079 h 1444290"/>
                <a:gd name="connsiteX24-1657" fmla="*/ 176463 w 1878121"/>
                <a:gd name="connsiteY24-1658" fmla="*/ 1348037 h 1444290"/>
                <a:gd name="connsiteX25-1659" fmla="*/ 48126 w 1878121"/>
                <a:gd name="connsiteY25-1660" fmla="*/ 1203658 h 1444290"/>
                <a:gd name="connsiteX26-1661" fmla="*/ 16042 w 1878121"/>
                <a:gd name="connsiteY26-1662" fmla="*/ 1107406 h 1444290"/>
                <a:gd name="connsiteX27-1663" fmla="*/ 0 w 1878121"/>
                <a:gd name="connsiteY27-1664" fmla="*/ 1059279 h 1444290"/>
                <a:gd name="connsiteX28-1665" fmla="*/ 32084 w 1878121"/>
                <a:gd name="connsiteY28-1666" fmla="*/ 818648 h 1444290"/>
                <a:gd name="connsiteX29-1667" fmla="*/ 96253 w 1878121"/>
                <a:gd name="connsiteY29-1668" fmla="*/ 722395 h 1444290"/>
                <a:gd name="connsiteX30-1669" fmla="*/ 176463 w 1878121"/>
                <a:gd name="connsiteY30-1670" fmla="*/ 642185 h 1444290"/>
                <a:gd name="connsiteX31-1671" fmla="*/ 224589 w 1878121"/>
                <a:gd name="connsiteY31-1672" fmla="*/ 626142 h 1444290"/>
                <a:gd name="connsiteX32-1673" fmla="*/ 272716 w 1878121"/>
                <a:gd name="connsiteY32-1674" fmla="*/ 594058 h 1444290"/>
                <a:gd name="connsiteX33-1675" fmla="*/ 320842 w 1878121"/>
                <a:gd name="connsiteY33-1676" fmla="*/ 578016 h 1444290"/>
                <a:gd name="connsiteX34-1677" fmla="*/ 385010 w 1878121"/>
                <a:gd name="connsiteY34-1678" fmla="*/ 545932 h 1444290"/>
                <a:gd name="connsiteX35-1679" fmla="*/ 481263 w 1878121"/>
                <a:gd name="connsiteY35-1680" fmla="*/ 513848 h 1444290"/>
                <a:gd name="connsiteX36-1681" fmla="*/ 561474 w 1878121"/>
                <a:gd name="connsiteY36-1682" fmla="*/ 449679 h 1444290"/>
                <a:gd name="connsiteX37-1683" fmla="*/ 561474 w 1878121"/>
                <a:gd name="connsiteY37-1684" fmla="*/ 433637 h 1444290"/>
                <a:gd name="connsiteX0-1685" fmla="*/ 532666 w 1878121"/>
                <a:gd name="connsiteY0-1686" fmla="*/ 424035 h 1444290"/>
                <a:gd name="connsiteX1-1687" fmla="*/ 529389 w 1878121"/>
                <a:gd name="connsiteY1-1688" fmla="*/ 305300 h 1444290"/>
                <a:gd name="connsiteX2-1689" fmla="*/ 609600 w 1878121"/>
                <a:gd name="connsiteY2-1690" fmla="*/ 209048 h 1444290"/>
                <a:gd name="connsiteX3-1691" fmla="*/ 882541 w 1878121"/>
                <a:gd name="connsiteY3-1692" fmla="*/ 22643 h 1444290"/>
                <a:gd name="connsiteX4-1693" fmla="*/ 1254109 w 1878121"/>
                <a:gd name="connsiteY4-1694" fmla="*/ 38798 h 1444290"/>
                <a:gd name="connsiteX5-1695" fmla="*/ 1427747 w 1878121"/>
                <a:gd name="connsiteY5-1696" fmla="*/ 193006 h 1444290"/>
                <a:gd name="connsiteX6-1697" fmla="*/ 1507958 w 1878121"/>
                <a:gd name="connsiteY6-1698" fmla="*/ 321342 h 1444290"/>
                <a:gd name="connsiteX7-1699" fmla="*/ 1540042 w 1878121"/>
                <a:gd name="connsiteY7-1700" fmla="*/ 353427 h 1444290"/>
                <a:gd name="connsiteX8-1701" fmla="*/ 1636295 w 1878121"/>
                <a:gd name="connsiteY8-1702" fmla="*/ 481763 h 1444290"/>
                <a:gd name="connsiteX9-1703" fmla="*/ 1636295 w 1878121"/>
                <a:gd name="connsiteY9-1704" fmla="*/ 850732 h 1444290"/>
                <a:gd name="connsiteX10-1705" fmla="*/ 1604210 w 1878121"/>
                <a:gd name="connsiteY10-1706" fmla="*/ 882816 h 1444290"/>
                <a:gd name="connsiteX11-1707" fmla="*/ 1828800 w 1878121"/>
                <a:gd name="connsiteY11-1708" fmla="*/ 898858 h 1444290"/>
                <a:gd name="connsiteX12-1709" fmla="*/ 1876926 w 1878121"/>
                <a:gd name="connsiteY12-1710" fmla="*/ 930942 h 1444290"/>
                <a:gd name="connsiteX13-1711" fmla="*/ 1844842 w 1878121"/>
                <a:gd name="connsiteY13-1712" fmla="*/ 1187616 h 1444290"/>
                <a:gd name="connsiteX14-1713" fmla="*/ 1812758 w 1878121"/>
                <a:gd name="connsiteY14-1714" fmla="*/ 1235742 h 1444290"/>
                <a:gd name="connsiteX15-1715" fmla="*/ 1796716 w 1878121"/>
                <a:gd name="connsiteY15-1716" fmla="*/ 1283869 h 1444290"/>
                <a:gd name="connsiteX16-1717" fmla="*/ 1700463 w 1878121"/>
                <a:gd name="connsiteY16-1718" fmla="*/ 1364079 h 1444290"/>
                <a:gd name="connsiteX17-1719" fmla="*/ 1652337 w 1878121"/>
                <a:gd name="connsiteY17-1720" fmla="*/ 1380121 h 1444290"/>
                <a:gd name="connsiteX18-1721" fmla="*/ 1604210 w 1878121"/>
                <a:gd name="connsiteY18-1722" fmla="*/ 1412206 h 1444290"/>
                <a:gd name="connsiteX19-1723" fmla="*/ 1459832 w 1878121"/>
                <a:gd name="connsiteY19-1724" fmla="*/ 1444290 h 1444290"/>
                <a:gd name="connsiteX20-1725" fmla="*/ 401053 w 1878121"/>
                <a:gd name="connsiteY20-1726" fmla="*/ 1428248 h 1444290"/>
                <a:gd name="connsiteX21-1727" fmla="*/ 336884 w 1878121"/>
                <a:gd name="connsiteY21-1728" fmla="*/ 1412206 h 1444290"/>
                <a:gd name="connsiteX22-1729" fmla="*/ 256674 w 1878121"/>
                <a:gd name="connsiteY22-1730" fmla="*/ 1396163 h 1444290"/>
                <a:gd name="connsiteX23-1731" fmla="*/ 224589 w 1878121"/>
                <a:gd name="connsiteY23-1732" fmla="*/ 1364079 h 1444290"/>
                <a:gd name="connsiteX24-1733" fmla="*/ 176463 w 1878121"/>
                <a:gd name="connsiteY24-1734" fmla="*/ 1348037 h 1444290"/>
                <a:gd name="connsiteX25-1735" fmla="*/ 48126 w 1878121"/>
                <a:gd name="connsiteY25-1736" fmla="*/ 1203658 h 1444290"/>
                <a:gd name="connsiteX26-1737" fmla="*/ 16042 w 1878121"/>
                <a:gd name="connsiteY26-1738" fmla="*/ 1107406 h 1444290"/>
                <a:gd name="connsiteX27-1739" fmla="*/ 0 w 1878121"/>
                <a:gd name="connsiteY27-1740" fmla="*/ 1059279 h 1444290"/>
                <a:gd name="connsiteX28-1741" fmla="*/ 32084 w 1878121"/>
                <a:gd name="connsiteY28-1742" fmla="*/ 818648 h 1444290"/>
                <a:gd name="connsiteX29-1743" fmla="*/ 96253 w 1878121"/>
                <a:gd name="connsiteY29-1744" fmla="*/ 722395 h 1444290"/>
                <a:gd name="connsiteX30-1745" fmla="*/ 176463 w 1878121"/>
                <a:gd name="connsiteY30-1746" fmla="*/ 642185 h 1444290"/>
                <a:gd name="connsiteX31-1747" fmla="*/ 224589 w 1878121"/>
                <a:gd name="connsiteY31-1748" fmla="*/ 626142 h 1444290"/>
                <a:gd name="connsiteX32-1749" fmla="*/ 272716 w 1878121"/>
                <a:gd name="connsiteY32-1750" fmla="*/ 594058 h 1444290"/>
                <a:gd name="connsiteX33-1751" fmla="*/ 320842 w 1878121"/>
                <a:gd name="connsiteY33-1752" fmla="*/ 578016 h 1444290"/>
                <a:gd name="connsiteX34-1753" fmla="*/ 385010 w 1878121"/>
                <a:gd name="connsiteY34-1754" fmla="*/ 545932 h 1444290"/>
                <a:gd name="connsiteX35-1755" fmla="*/ 481263 w 1878121"/>
                <a:gd name="connsiteY35-1756" fmla="*/ 513848 h 1444290"/>
                <a:gd name="connsiteX36-1757" fmla="*/ 561474 w 1878121"/>
                <a:gd name="connsiteY36-1758" fmla="*/ 449679 h 1444290"/>
                <a:gd name="connsiteX37-1759" fmla="*/ 561474 w 1878121"/>
                <a:gd name="connsiteY37-1760" fmla="*/ 433637 h 1444290"/>
                <a:gd name="connsiteX0-1761" fmla="*/ 532666 w 1878121"/>
                <a:gd name="connsiteY0-1762" fmla="*/ 412936 h 1433191"/>
                <a:gd name="connsiteX1-1763" fmla="*/ 529389 w 1878121"/>
                <a:gd name="connsiteY1-1764" fmla="*/ 294201 h 1433191"/>
                <a:gd name="connsiteX2-1765" fmla="*/ 641797 w 1878121"/>
                <a:gd name="connsiteY2-1766" fmla="*/ 152873 h 1433191"/>
                <a:gd name="connsiteX3-1767" fmla="*/ 882541 w 1878121"/>
                <a:gd name="connsiteY3-1768" fmla="*/ 11544 h 1433191"/>
                <a:gd name="connsiteX4-1769" fmla="*/ 1254109 w 1878121"/>
                <a:gd name="connsiteY4-1770" fmla="*/ 27699 h 1433191"/>
                <a:gd name="connsiteX5-1771" fmla="*/ 1427747 w 1878121"/>
                <a:gd name="connsiteY5-1772" fmla="*/ 181907 h 1433191"/>
                <a:gd name="connsiteX6-1773" fmla="*/ 1507958 w 1878121"/>
                <a:gd name="connsiteY6-1774" fmla="*/ 310243 h 1433191"/>
                <a:gd name="connsiteX7-1775" fmla="*/ 1540042 w 1878121"/>
                <a:gd name="connsiteY7-1776" fmla="*/ 342328 h 1433191"/>
                <a:gd name="connsiteX8-1777" fmla="*/ 1636295 w 1878121"/>
                <a:gd name="connsiteY8-1778" fmla="*/ 470664 h 1433191"/>
                <a:gd name="connsiteX9-1779" fmla="*/ 1636295 w 1878121"/>
                <a:gd name="connsiteY9-1780" fmla="*/ 839633 h 1433191"/>
                <a:gd name="connsiteX10-1781" fmla="*/ 1604210 w 1878121"/>
                <a:gd name="connsiteY10-1782" fmla="*/ 871717 h 1433191"/>
                <a:gd name="connsiteX11-1783" fmla="*/ 1828800 w 1878121"/>
                <a:gd name="connsiteY11-1784" fmla="*/ 887759 h 1433191"/>
                <a:gd name="connsiteX12-1785" fmla="*/ 1876926 w 1878121"/>
                <a:gd name="connsiteY12-1786" fmla="*/ 919843 h 1433191"/>
                <a:gd name="connsiteX13-1787" fmla="*/ 1844842 w 1878121"/>
                <a:gd name="connsiteY13-1788" fmla="*/ 1176517 h 1433191"/>
                <a:gd name="connsiteX14-1789" fmla="*/ 1812758 w 1878121"/>
                <a:gd name="connsiteY14-1790" fmla="*/ 1224643 h 1433191"/>
                <a:gd name="connsiteX15-1791" fmla="*/ 1796716 w 1878121"/>
                <a:gd name="connsiteY15-1792" fmla="*/ 1272770 h 1433191"/>
                <a:gd name="connsiteX16-1793" fmla="*/ 1700463 w 1878121"/>
                <a:gd name="connsiteY16-1794" fmla="*/ 1352980 h 1433191"/>
                <a:gd name="connsiteX17-1795" fmla="*/ 1652337 w 1878121"/>
                <a:gd name="connsiteY17-1796" fmla="*/ 1369022 h 1433191"/>
                <a:gd name="connsiteX18-1797" fmla="*/ 1604210 w 1878121"/>
                <a:gd name="connsiteY18-1798" fmla="*/ 1401107 h 1433191"/>
                <a:gd name="connsiteX19-1799" fmla="*/ 1459832 w 1878121"/>
                <a:gd name="connsiteY19-1800" fmla="*/ 1433191 h 1433191"/>
                <a:gd name="connsiteX20-1801" fmla="*/ 401053 w 1878121"/>
                <a:gd name="connsiteY20-1802" fmla="*/ 1417149 h 1433191"/>
                <a:gd name="connsiteX21-1803" fmla="*/ 336884 w 1878121"/>
                <a:gd name="connsiteY21-1804" fmla="*/ 1401107 h 1433191"/>
                <a:gd name="connsiteX22-1805" fmla="*/ 256674 w 1878121"/>
                <a:gd name="connsiteY22-1806" fmla="*/ 1385064 h 1433191"/>
                <a:gd name="connsiteX23-1807" fmla="*/ 224589 w 1878121"/>
                <a:gd name="connsiteY23-1808" fmla="*/ 1352980 h 1433191"/>
                <a:gd name="connsiteX24-1809" fmla="*/ 176463 w 1878121"/>
                <a:gd name="connsiteY24-1810" fmla="*/ 1336938 h 1433191"/>
                <a:gd name="connsiteX25-1811" fmla="*/ 48126 w 1878121"/>
                <a:gd name="connsiteY25-1812" fmla="*/ 1192559 h 1433191"/>
                <a:gd name="connsiteX26-1813" fmla="*/ 16042 w 1878121"/>
                <a:gd name="connsiteY26-1814" fmla="*/ 1096307 h 1433191"/>
                <a:gd name="connsiteX27-1815" fmla="*/ 0 w 1878121"/>
                <a:gd name="connsiteY27-1816" fmla="*/ 1048180 h 1433191"/>
                <a:gd name="connsiteX28-1817" fmla="*/ 32084 w 1878121"/>
                <a:gd name="connsiteY28-1818" fmla="*/ 807549 h 1433191"/>
                <a:gd name="connsiteX29-1819" fmla="*/ 96253 w 1878121"/>
                <a:gd name="connsiteY29-1820" fmla="*/ 711296 h 1433191"/>
                <a:gd name="connsiteX30-1821" fmla="*/ 176463 w 1878121"/>
                <a:gd name="connsiteY30-1822" fmla="*/ 631086 h 1433191"/>
                <a:gd name="connsiteX31-1823" fmla="*/ 224589 w 1878121"/>
                <a:gd name="connsiteY31-1824" fmla="*/ 615043 h 1433191"/>
                <a:gd name="connsiteX32-1825" fmla="*/ 272716 w 1878121"/>
                <a:gd name="connsiteY32-1826" fmla="*/ 582959 h 1433191"/>
                <a:gd name="connsiteX33-1827" fmla="*/ 320842 w 1878121"/>
                <a:gd name="connsiteY33-1828" fmla="*/ 566917 h 1433191"/>
                <a:gd name="connsiteX34-1829" fmla="*/ 385010 w 1878121"/>
                <a:gd name="connsiteY34-1830" fmla="*/ 534833 h 1433191"/>
                <a:gd name="connsiteX35-1831" fmla="*/ 481263 w 1878121"/>
                <a:gd name="connsiteY35-1832" fmla="*/ 502749 h 1433191"/>
                <a:gd name="connsiteX36-1833" fmla="*/ 561474 w 1878121"/>
                <a:gd name="connsiteY36-1834" fmla="*/ 438580 h 1433191"/>
                <a:gd name="connsiteX37-1835" fmla="*/ 561474 w 1878121"/>
                <a:gd name="connsiteY37-1836" fmla="*/ 422538 h 1433191"/>
                <a:gd name="connsiteX0-1837" fmla="*/ 532666 w 1878121"/>
                <a:gd name="connsiteY0-1838" fmla="*/ 412936 h 1433191"/>
                <a:gd name="connsiteX1-1839" fmla="*/ 641797 w 1878121"/>
                <a:gd name="connsiteY1-1840" fmla="*/ 152873 h 1433191"/>
                <a:gd name="connsiteX2-1841" fmla="*/ 882541 w 1878121"/>
                <a:gd name="connsiteY2-1842" fmla="*/ 11544 h 1433191"/>
                <a:gd name="connsiteX3-1843" fmla="*/ 1254109 w 1878121"/>
                <a:gd name="connsiteY3-1844" fmla="*/ 27699 h 1433191"/>
                <a:gd name="connsiteX4-1845" fmla="*/ 1427747 w 1878121"/>
                <a:gd name="connsiteY4-1846" fmla="*/ 181907 h 1433191"/>
                <a:gd name="connsiteX5-1847" fmla="*/ 1507958 w 1878121"/>
                <a:gd name="connsiteY5-1848" fmla="*/ 310243 h 1433191"/>
                <a:gd name="connsiteX6-1849" fmla="*/ 1540042 w 1878121"/>
                <a:gd name="connsiteY6-1850" fmla="*/ 342328 h 1433191"/>
                <a:gd name="connsiteX7-1851" fmla="*/ 1636295 w 1878121"/>
                <a:gd name="connsiteY7-1852" fmla="*/ 470664 h 1433191"/>
                <a:gd name="connsiteX8-1853" fmla="*/ 1636295 w 1878121"/>
                <a:gd name="connsiteY8-1854" fmla="*/ 839633 h 1433191"/>
                <a:gd name="connsiteX9-1855" fmla="*/ 1604210 w 1878121"/>
                <a:gd name="connsiteY9-1856" fmla="*/ 871717 h 1433191"/>
                <a:gd name="connsiteX10-1857" fmla="*/ 1828800 w 1878121"/>
                <a:gd name="connsiteY10-1858" fmla="*/ 887759 h 1433191"/>
                <a:gd name="connsiteX11-1859" fmla="*/ 1876926 w 1878121"/>
                <a:gd name="connsiteY11-1860" fmla="*/ 919843 h 1433191"/>
                <a:gd name="connsiteX12-1861" fmla="*/ 1844842 w 1878121"/>
                <a:gd name="connsiteY12-1862" fmla="*/ 1176517 h 1433191"/>
                <a:gd name="connsiteX13-1863" fmla="*/ 1812758 w 1878121"/>
                <a:gd name="connsiteY13-1864" fmla="*/ 1224643 h 1433191"/>
                <a:gd name="connsiteX14-1865" fmla="*/ 1796716 w 1878121"/>
                <a:gd name="connsiteY14-1866" fmla="*/ 1272770 h 1433191"/>
                <a:gd name="connsiteX15-1867" fmla="*/ 1700463 w 1878121"/>
                <a:gd name="connsiteY15-1868" fmla="*/ 1352980 h 1433191"/>
                <a:gd name="connsiteX16-1869" fmla="*/ 1652337 w 1878121"/>
                <a:gd name="connsiteY16-1870" fmla="*/ 1369022 h 1433191"/>
                <a:gd name="connsiteX17-1871" fmla="*/ 1604210 w 1878121"/>
                <a:gd name="connsiteY17-1872" fmla="*/ 1401107 h 1433191"/>
                <a:gd name="connsiteX18-1873" fmla="*/ 1459832 w 1878121"/>
                <a:gd name="connsiteY18-1874" fmla="*/ 1433191 h 1433191"/>
                <a:gd name="connsiteX19-1875" fmla="*/ 401053 w 1878121"/>
                <a:gd name="connsiteY19-1876" fmla="*/ 1417149 h 1433191"/>
                <a:gd name="connsiteX20-1877" fmla="*/ 336884 w 1878121"/>
                <a:gd name="connsiteY20-1878" fmla="*/ 1401107 h 1433191"/>
                <a:gd name="connsiteX21-1879" fmla="*/ 256674 w 1878121"/>
                <a:gd name="connsiteY21-1880" fmla="*/ 1385064 h 1433191"/>
                <a:gd name="connsiteX22-1881" fmla="*/ 224589 w 1878121"/>
                <a:gd name="connsiteY22-1882" fmla="*/ 1352980 h 1433191"/>
                <a:gd name="connsiteX23-1883" fmla="*/ 176463 w 1878121"/>
                <a:gd name="connsiteY23-1884" fmla="*/ 1336938 h 1433191"/>
                <a:gd name="connsiteX24-1885" fmla="*/ 48126 w 1878121"/>
                <a:gd name="connsiteY24-1886" fmla="*/ 1192559 h 1433191"/>
                <a:gd name="connsiteX25-1887" fmla="*/ 16042 w 1878121"/>
                <a:gd name="connsiteY25-1888" fmla="*/ 1096307 h 1433191"/>
                <a:gd name="connsiteX26-1889" fmla="*/ 0 w 1878121"/>
                <a:gd name="connsiteY26-1890" fmla="*/ 1048180 h 1433191"/>
                <a:gd name="connsiteX27-1891" fmla="*/ 32084 w 1878121"/>
                <a:gd name="connsiteY27-1892" fmla="*/ 807549 h 1433191"/>
                <a:gd name="connsiteX28-1893" fmla="*/ 96253 w 1878121"/>
                <a:gd name="connsiteY28-1894" fmla="*/ 711296 h 1433191"/>
                <a:gd name="connsiteX29-1895" fmla="*/ 176463 w 1878121"/>
                <a:gd name="connsiteY29-1896" fmla="*/ 631086 h 1433191"/>
                <a:gd name="connsiteX30-1897" fmla="*/ 224589 w 1878121"/>
                <a:gd name="connsiteY30-1898" fmla="*/ 615043 h 1433191"/>
                <a:gd name="connsiteX31-1899" fmla="*/ 272716 w 1878121"/>
                <a:gd name="connsiteY31-1900" fmla="*/ 582959 h 1433191"/>
                <a:gd name="connsiteX32-1901" fmla="*/ 320842 w 1878121"/>
                <a:gd name="connsiteY32-1902" fmla="*/ 566917 h 1433191"/>
                <a:gd name="connsiteX33-1903" fmla="*/ 385010 w 1878121"/>
                <a:gd name="connsiteY33-1904" fmla="*/ 534833 h 1433191"/>
                <a:gd name="connsiteX34-1905" fmla="*/ 481263 w 1878121"/>
                <a:gd name="connsiteY34-1906" fmla="*/ 502749 h 1433191"/>
                <a:gd name="connsiteX35-1907" fmla="*/ 561474 w 1878121"/>
                <a:gd name="connsiteY35-1908" fmla="*/ 438580 h 1433191"/>
                <a:gd name="connsiteX36-1909" fmla="*/ 561474 w 1878121"/>
                <a:gd name="connsiteY36-1910" fmla="*/ 422538 h 1433191"/>
                <a:gd name="connsiteX0-1911" fmla="*/ 532666 w 1878121"/>
                <a:gd name="connsiteY0-1912" fmla="*/ 412936 h 1433191"/>
                <a:gd name="connsiteX1-1913" fmla="*/ 641797 w 1878121"/>
                <a:gd name="connsiteY1-1914" fmla="*/ 152873 h 1433191"/>
                <a:gd name="connsiteX2-1915" fmla="*/ 882541 w 1878121"/>
                <a:gd name="connsiteY2-1916" fmla="*/ 11544 h 1433191"/>
                <a:gd name="connsiteX3-1917" fmla="*/ 1254109 w 1878121"/>
                <a:gd name="connsiteY3-1918" fmla="*/ 27699 h 1433191"/>
                <a:gd name="connsiteX4-1919" fmla="*/ 1427747 w 1878121"/>
                <a:gd name="connsiteY4-1920" fmla="*/ 181907 h 1433191"/>
                <a:gd name="connsiteX5-1921" fmla="*/ 1507958 w 1878121"/>
                <a:gd name="connsiteY5-1922" fmla="*/ 310243 h 1433191"/>
                <a:gd name="connsiteX6-1923" fmla="*/ 1636295 w 1878121"/>
                <a:gd name="connsiteY6-1924" fmla="*/ 470664 h 1433191"/>
                <a:gd name="connsiteX7-1925" fmla="*/ 1636295 w 1878121"/>
                <a:gd name="connsiteY7-1926" fmla="*/ 839633 h 1433191"/>
                <a:gd name="connsiteX8-1927" fmla="*/ 1604210 w 1878121"/>
                <a:gd name="connsiteY8-1928" fmla="*/ 871717 h 1433191"/>
                <a:gd name="connsiteX9-1929" fmla="*/ 1828800 w 1878121"/>
                <a:gd name="connsiteY9-1930" fmla="*/ 887759 h 1433191"/>
                <a:gd name="connsiteX10-1931" fmla="*/ 1876926 w 1878121"/>
                <a:gd name="connsiteY10-1932" fmla="*/ 919843 h 1433191"/>
                <a:gd name="connsiteX11-1933" fmla="*/ 1844842 w 1878121"/>
                <a:gd name="connsiteY11-1934" fmla="*/ 1176517 h 1433191"/>
                <a:gd name="connsiteX12-1935" fmla="*/ 1812758 w 1878121"/>
                <a:gd name="connsiteY12-1936" fmla="*/ 1224643 h 1433191"/>
                <a:gd name="connsiteX13-1937" fmla="*/ 1796716 w 1878121"/>
                <a:gd name="connsiteY13-1938" fmla="*/ 1272770 h 1433191"/>
                <a:gd name="connsiteX14-1939" fmla="*/ 1700463 w 1878121"/>
                <a:gd name="connsiteY14-1940" fmla="*/ 1352980 h 1433191"/>
                <a:gd name="connsiteX15-1941" fmla="*/ 1652337 w 1878121"/>
                <a:gd name="connsiteY15-1942" fmla="*/ 1369022 h 1433191"/>
                <a:gd name="connsiteX16-1943" fmla="*/ 1604210 w 1878121"/>
                <a:gd name="connsiteY16-1944" fmla="*/ 1401107 h 1433191"/>
                <a:gd name="connsiteX17-1945" fmla="*/ 1459832 w 1878121"/>
                <a:gd name="connsiteY17-1946" fmla="*/ 1433191 h 1433191"/>
                <a:gd name="connsiteX18-1947" fmla="*/ 401053 w 1878121"/>
                <a:gd name="connsiteY18-1948" fmla="*/ 1417149 h 1433191"/>
                <a:gd name="connsiteX19-1949" fmla="*/ 336884 w 1878121"/>
                <a:gd name="connsiteY19-1950" fmla="*/ 1401107 h 1433191"/>
                <a:gd name="connsiteX20-1951" fmla="*/ 256674 w 1878121"/>
                <a:gd name="connsiteY20-1952" fmla="*/ 1385064 h 1433191"/>
                <a:gd name="connsiteX21-1953" fmla="*/ 224589 w 1878121"/>
                <a:gd name="connsiteY21-1954" fmla="*/ 1352980 h 1433191"/>
                <a:gd name="connsiteX22-1955" fmla="*/ 176463 w 1878121"/>
                <a:gd name="connsiteY22-1956" fmla="*/ 1336938 h 1433191"/>
                <a:gd name="connsiteX23-1957" fmla="*/ 48126 w 1878121"/>
                <a:gd name="connsiteY23-1958" fmla="*/ 1192559 h 1433191"/>
                <a:gd name="connsiteX24-1959" fmla="*/ 16042 w 1878121"/>
                <a:gd name="connsiteY24-1960" fmla="*/ 1096307 h 1433191"/>
                <a:gd name="connsiteX25-1961" fmla="*/ 0 w 1878121"/>
                <a:gd name="connsiteY25-1962" fmla="*/ 1048180 h 1433191"/>
                <a:gd name="connsiteX26-1963" fmla="*/ 32084 w 1878121"/>
                <a:gd name="connsiteY26-1964" fmla="*/ 807549 h 1433191"/>
                <a:gd name="connsiteX27-1965" fmla="*/ 96253 w 1878121"/>
                <a:gd name="connsiteY27-1966" fmla="*/ 711296 h 1433191"/>
                <a:gd name="connsiteX28-1967" fmla="*/ 176463 w 1878121"/>
                <a:gd name="connsiteY28-1968" fmla="*/ 631086 h 1433191"/>
                <a:gd name="connsiteX29-1969" fmla="*/ 224589 w 1878121"/>
                <a:gd name="connsiteY29-1970" fmla="*/ 615043 h 1433191"/>
                <a:gd name="connsiteX30-1971" fmla="*/ 272716 w 1878121"/>
                <a:gd name="connsiteY30-1972" fmla="*/ 582959 h 1433191"/>
                <a:gd name="connsiteX31-1973" fmla="*/ 320842 w 1878121"/>
                <a:gd name="connsiteY31-1974" fmla="*/ 566917 h 1433191"/>
                <a:gd name="connsiteX32-1975" fmla="*/ 385010 w 1878121"/>
                <a:gd name="connsiteY32-1976" fmla="*/ 534833 h 1433191"/>
                <a:gd name="connsiteX33-1977" fmla="*/ 481263 w 1878121"/>
                <a:gd name="connsiteY33-1978" fmla="*/ 502749 h 1433191"/>
                <a:gd name="connsiteX34-1979" fmla="*/ 561474 w 1878121"/>
                <a:gd name="connsiteY34-1980" fmla="*/ 438580 h 1433191"/>
                <a:gd name="connsiteX35-1981" fmla="*/ 561474 w 1878121"/>
                <a:gd name="connsiteY35-1982" fmla="*/ 422538 h 1433191"/>
                <a:gd name="connsiteX0-1983" fmla="*/ 532666 w 1878121"/>
                <a:gd name="connsiteY0-1984" fmla="*/ 412936 h 1433191"/>
                <a:gd name="connsiteX1-1985" fmla="*/ 641797 w 1878121"/>
                <a:gd name="connsiteY1-1986" fmla="*/ 152873 h 1433191"/>
                <a:gd name="connsiteX2-1987" fmla="*/ 882541 w 1878121"/>
                <a:gd name="connsiteY2-1988" fmla="*/ 11544 h 1433191"/>
                <a:gd name="connsiteX3-1989" fmla="*/ 1254109 w 1878121"/>
                <a:gd name="connsiteY3-1990" fmla="*/ 27699 h 1433191"/>
                <a:gd name="connsiteX4-1991" fmla="*/ 1427747 w 1878121"/>
                <a:gd name="connsiteY4-1992" fmla="*/ 181907 h 1433191"/>
                <a:gd name="connsiteX5-1993" fmla="*/ 1572352 w 1878121"/>
                <a:gd name="connsiteY5-1994" fmla="*/ 303804 h 1433191"/>
                <a:gd name="connsiteX6-1995" fmla="*/ 1636295 w 1878121"/>
                <a:gd name="connsiteY6-1996" fmla="*/ 470664 h 1433191"/>
                <a:gd name="connsiteX7-1997" fmla="*/ 1636295 w 1878121"/>
                <a:gd name="connsiteY7-1998" fmla="*/ 839633 h 1433191"/>
                <a:gd name="connsiteX8-1999" fmla="*/ 1604210 w 1878121"/>
                <a:gd name="connsiteY8-2000" fmla="*/ 871717 h 1433191"/>
                <a:gd name="connsiteX9-2001" fmla="*/ 1828800 w 1878121"/>
                <a:gd name="connsiteY9-2002" fmla="*/ 887759 h 1433191"/>
                <a:gd name="connsiteX10-2003" fmla="*/ 1876926 w 1878121"/>
                <a:gd name="connsiteY10-2004" fmla="*/ 919843 h 1433191"/>
                <a:gd name="connsiteX11-2005" fmla="*/ 1844842 w 1878121"/>
                <a:gd name="connsiteY11-2006" fmla="*/ 1176517 h 1433191"/>
                <a:gd name="connsiteX12-2007" fmla="*/ 1812758 w 1878121"/>
                <a:gd name="connsiteY12-2008" fmla="*/ 1224643 h 1433191"/>
                <a:gd name="connsiteX13-2009" fmla="*/ 1796716 w 1878121"/>
                <a:gd name="connsiteY13-2010" fmla="*/ 1272770 h 1433191"/>
                <a:gd name="connsiteX14-2011" fmla="*/ 1700463 w 1878121"/>
                <a:gd name="connsiteY14-2012" fmla="*/ 1352980 h 1433191"/>
                <a:gd name="connsiteX15-2013" fmla="*/ 1652337 w 1878121"/>
                <a:gd name="connsiteY15-2014" fmla="*/ 1369022 h 1433191"/>
                <a:gd name="connsiteX16-2015" fmla="*/ 1604210 w 1878121"/>
                <a:gd name="connsiteY16-2016" fmla="*/ 1401107 h 1433191"/>
                <a:gd name="connsiteX17-2017" fmla="*/ 1459832 w 1878121"/>
                <a:gd name="connsiteY17-2018" fmla="*/ 1433191 h 1433191"/>
                <a:gd name="connsiteX18-2019" fmla="*/ 401053 w 1878121"/>
                <a:gd name="connsiteY18-2020" fmla="*/ 1417149 h 1433191"/>
                <a:gd name="connsiteX19-2021" fmla="*/ 336884 w 1878121"/>
                <a:gd name="connsiteY19-2022" fmla="*/ 1401107 h 1433191"/>
                <a:gd name="connsiteX20-2023" fmla="*/ 256674 w 1878121"/>
                <a:gd name="connsiteY20-2024" fmla="*/ 1385064 h 1433191"/>
                <a:gd name="connsiteX21-2025" fmla="*/ 224589 w 1878121"/>
                <a:gd name="connsiteY21-2026" fmla="*/ 1352980 h 1433191"/>
                <a:gd name="connsiteX22-2027" fmla="*/ 176463 w 1878121"/>
                <a:gd name="connsiteY22-2028" fmla="*/ 1336938 h 1433191"/>
                <a:gd name="connsiteX23-2029" fmla="*/ 48126 w 1878121"/>
                <a:gd name="connsiteY23-2030" fmla="*/ 1192559 h 1433191"/>
                <a:gd name="connsiteX24-2031" fmla="*/ 16042 w 1878121"/>
                <a:gd name="connsiteY24-2032" fmla="*/ 1096307 h 1433191"/>
                <a:gd name="connsiteX25-2033" fmla="*/ 0 w 1878121"/>
                <a:gd name="connsiteY25-2034" fmla="*/ 1048180 h 1433191"/>
                <a:gd name="connsiteX26-2035" fmla="*/ 32084 w 1878121"/>
                <a:gd name="connsiteY26-2036" fmla="*/ 807549 h 1433191"/>
                <a:gd name="connsiteX27-2037" fmla="*/ 96253 w 1878121"/>
                <a:gd name="connsiteY27-2038" fmla="*/ 711296 h 1433191"/>
                <a:gd name="connsiteX28-2039" fmla="*/ 176463 w 1878121"/>
                <a:gd name="connsiteY28-2040" fmla="*/ 631086 h 1433191"/>
                <a:gd name="connsiteX29-2041" fmla="*/ 224589 w 1878121"/>
                <a:gd name="connsiteY29-2042" fmla="*/ 615043 h 1433191"/>
                <a:gd name="connsiteX30-2043" fmla="*/ 272716 w 1878121"/>
                <a:gd name="connsiteY30-2044" fmla="*/ 582959 h 1433191"/>
                <a:gd name="connsiteX31-2045" fmla="*/ 320842 w 1878121"/>
                <a:gd name="connsiteY31-2046" fmla="*/ 566917 h 1433191"/>
                <a:gd name="connsiteX32-2047" fmla="*/ 385010 w 1878121"/>
                <a:gd name="connsiteY32-2048" fmla="*/ 534833 h 1433191"/>
                <a:gd name="connsiteX33-2049" fmla="*/ 481263 w 1878121"/>
                <a:gd name="connsiteY33-2050" fmla="*/ 502749 h 1433191"/>
                <a:gd name="connsiteX34-2051" fmla="*/ 561474 w 1878121"/>
                <a:gd name="connsiteY34-2052" fmla="*/ 438580 h 1433191"/>
                <a:gd name="connsiteX35-2053" fmla="*/ 561474 w 1878121"/>
                <a:gd name="connsiteY35-2054" fmla="*/ 422538 h 1433191"/>
                <a:gd name="connsiteX0-2055" fmla="*/ 532666 w 1878121"/>
                <a:gd name="connsiteY0-2056" fmla="*/ 412113 h 1432368"/>
                <a:gd name="connsiteX1-2057" fmla="*/ 641797 w 1878121"/>
                <a:gd name="connsiteY1-2058" fmla="*/ 152050 h 1432368"/>
                <a:gd name="connsiteX2-2059" fmla="*/ 882541 w 1878121"/>
                <a:gd name="connsiteY2-2060" fmla="*/ 10721 h 1432368"/>
                <a:gd name="connsiteX3-2061" fmla="*/ 1254109 w 1878121"/>
                <a:gd name="connsiteY3-2062" fmla="*/ 26876 h 1432368"/>
                <a:gd name="connsiteX4-2063" fmla="*/ 1459944 w 1878121"/>
                <a:gd name="connsiteY4-2064" fmla="*/ 161766 h 1432368"/>
                <a:gd name="connsiteX5-2065" fmla="*/ 1572352 w 1878121"/>
                <a:gd name="connsiteY5-2066" fmla="*/ 302981 h 1432368"/>
                <a:gd name="connsiteX6-2067" fmla="*/ 1636295 w 1878121"/>
                <a:gd name="connsiteY6-2068" fmla="*/ 469841 h 1432368"/>
                <a:gd name="connsiteX7-2069" fmla="*/ 1636295 w 1878121"/>
                <a:gd name="connsiteY7-2070" fmla="*/ 838810 h 1432368"/>
                <a:gd name="connsiteX8-2071" fmla="*/ 1604210 w 1878121"/>
                <a:gd name="connsiteY8-2072" fmla="*/ 870894 h 1432368"/>
                <a:gd name="connsiteX9-2073" fmla="*/ 1828800 w 1878121"/>
                <a:gd name="connsiteY9-2074" fmla="*/ 886936 h 1432368"/>
                <a:gd name="connsiteX10-2075" fmla="*/ 1876926 w 1878121"/>
                <a:gd name="connsiteY10-2076" fmla="*/ 919020 h 1432368"/>
                <a:gd name="connsiteX11-2077" fmla="*/ 1844842 w 1878121"/>
                <a:gd name="connsiteY11-2078" fmla="*/ 1175694 h 1432368"/>
                <a:gd name="connsiteX12-2079" fmla="*/ 1812758 w 1878121"/>
                <a:gd name="connsiteY12-2080" fmla="*/ 1223820 h 1432368"/>
                <a:gd name="connsiteX13-2081" fmla="*/ 1796716 w 1878121"/>
                <a:gd name="connsiteY13-2082" fmla="*/ 1271947 h 1432368"/>
                <a:gd name="connsiteX14-2083" fmla="*/ 1700463 w 1878121"/>
                <a:gd name="connsiteY14-2084" fmla="*/ 1352157 h 1432368"/>
                <a:gd name="connsiteX15-2085" fmla="*/ 1652337 w 1878121"/>
                <a:gd name="connsiteY15-2086" fmla="*/ 1368199 h 1432368"/>
                <a:gd name="connsiteX16-2087" fmla="*/ 1604210 w 1878121"/>
                <a:gd name="connsiteY16-2088" fmla="*/ 1400284 h 1432368"/>
                <a:gd name="connsiteX17-2089" fmla="*/ 1459832 w 1878121"/>
                <a:gd name="connsiteY17-2090" fmla="*/ 1432368 h 1432368"/>
                <a:gd name="connsiteX18-2091" fmla="*/ 401053 w 1878121"/>
                <a:gd name="connsiteY18-2092" fmla="*/ 1416326 h 1432368"/>
                <a:gd name="connsiteX19-2093" fmla="*/ 336884 w 1878121"/>
                <a:gd name="connsiteY19-2094" fmla="*/ 1400284 h 1432368"/>
                <a:gd name="connsiteX20-2095" fmla="*/ 256674 w 1878121"/>
                <a:gd name="connsiteY20-2096" fmla="*/ 1384241 h 1432368"/>
                <a:gd name="connsiteX21-2097" fmla="*/ 224589 w 1878121"/>
                <a:gd name="connsiteY21-2098" fmla="*/ 1352157 h 1432368"/>
                <a:gd name="connsiteX22-2099" fmla="*/ 176463 w 1878121"/>
                <a:gd name="connsiteY22-2100" fmla="*/ 1336115 h 1432368"/>
                <a:gd name="connsiteX23-2101" fmla="*/ 48126 w 1878121"/>
                <a:gd name="connsiteY23-2102" fmla="*/ 1191736 h 1432368"/>
                <a:gd name="connsiteX24-2103" fmla="*/ 16042 w 1878121"/>
                <a:gd name="connsiteY24-2104" fmla="*/ 1095484 h 1432368"/>
                <a:gd name="connsiteX25-2105" fmla="*/ 0 w 1878121"/>
                <a:gd name="connsiteY25-2106" fmla="*/ 1047357 h 1432368"/>
                <a:gd name="connsiteX26-2107" fmla="*/ 32084 w 1878121"/>
                <a:gd name="connsiteY26-2108" fmla="*/ 806726 h 1432368"/>
                <a:gd name="connsiteX27-2109" fmla="*/ 96253 w 1878121"/>
                <a:gd name="connsiteY27-2110" fmla="*/ 710473 h 1432368"/>
                <a:gd name="connsiteX28-2111" fmla="*/ 176463 w 1878121"/>
                <a:gd name="connsiteY28-2112" fmla="*/ 630263 h 1432368"/>
                <a:gd name="connsiteX29-2113" fmla="*/ 224589 w 1878121"/>
                <a:gd name="connsiteY29-2114" fmla="*/ 614220 h 1432368"/>
                <a:gd name="connsiteX30-2115" fmla="*/ 272716 w 1878121"/>
                <a:gd name="connsiteY30-2116" fmla="*/ 582136 h 1432368"/>
                <a:gd name="connsiteX31-2117" fmla="*/ 320842 w 1878121"/>
                <a:gd name="connsiteY31-2118" fmla="*/ 566094 h 1432368"/>
                <a:gd name="connsiteX32-2119" fmla="*/ 385010 w 1878121"/>
                <a:gd name="connsiteY32-2120" fmla="*/ 534010 h 1432368"/>
                <a:gd name="connsiteX33-2121" fmla="*/ 481263 w 1878121"/>
                <a:gd name="connsiteY33-2122" fmla="*/ 501926 h 1432368"/>
                <a:gd name="connsiteX34-2123" fmla="*/ 561474 w 1878121"/>
                <a:gd name="connsiteY34-2124" fmla="*/ 437757 h 1432368"/>
                <a:gd name="connsiteX35-2125" fmla="*/ 561474 w 1878121"/>
                <a:gd name="connsiteY35-2126" fmla="*/ 421715 h 1432368"/>
                <a:gd name="connsiteX0-2127" fmla="*/ 532666 w 1878121"/>
                <a:gd name="connsiteY0-2128" fmla="*/ 419431 h 1439686"/>
                <a:gd name="connsiteX1-2129" fmla="*/ 641797 w 1878121"/>
                <a:gd name="connsiteY1-2130" fmla="*/ 159368 h 1439686"/>
                <a:gd name="connsiteX2-2131" fmla="*/ 882541 w 1878121"/>
                <a:gd name="connsiteY2-2132" fmla="*/ 18039 h 1439686"/>
                <a:gd name="connsiteX3-2133" fmla="*/ 1254109 w 1878121"/>
                <a:gd name="connsiteY3-2134" fmla="*/ 34194 h 1439686"/>
                <a:gd name="connsiteX4-2135" fmla="*/ 1572352 w 1878121"/>
                <a:gd name="connsiteY4-2136" fmla="*/ 310299 h 1439686"/>
                <a:gd name="connsiteX5-2137" fmla="*/ 1636295 w 1878121"/>
                <a:gd name="connsiteY5-2138" fmla="*/ 477159 h 1439686"/>
                <a:gd name="connsiteX6-2139" fmla="*/ 1636295 w 1878121"/>
                <a:gd name="connsiteY6-2140" fmla="*/ 846128 h 1439686"/>
                <a:gd name="connsiteX7-2141" fmla="*/ 1604210 w 1878121"/>
                <a:gd name="connsiteY7-2142" fmla="*/ 878212 h 1439686"/>
                <a:gd name="connsiteX8-2143" fmla="*/ 1828800 w 1878121"/>
                <a:gd name="connsiteY8-2144" fmla="*/ 894254 h 1439686"/>
                <a:gd name="connsiteX9-2145" fmla="*/ 1876926 w 1878121"/>
                <a:gd name="connsiteY9-2146" fmla="*/ 926338 h 1439686"/>
                <a:gd name="connsiteX10-2147" fmla="*/ 1844842 w 1878121"/>
                <a:gd name="connsiteY10-2148" fmla="*/ 1183012 h 1439686"/>
                <a:gd name="connsiteX11-2149" fmla="*/ 1812758 w 1878121"/>
                <a:gd name="connsiteY11-2150" fmla="*/ 1231138 h 1439686"/>
                <a:gd name="connsiteX12-2151" fmla="*/ 1796716 w 1878121"/>
                <a:gd name="connsiteY12-2152" fmla="*/ 1279265 h 1439686"/>
                <a:gd name="connsiteX13-2153" fmla="*/ 1700463 w 1878121"/>
                <a:gd name="connsiteY13-2154" fmla="*/ 1359475 h 1439686"/>
                <a:gd name="connsiteX14-2155" fmla="*/ 1652337 w 1878121"/>
                <a:gd name="connsiteY14-2156" fmla="*/ 1375517 h 1439686"/>
                <a:gd name="connsiteX15-2157" fmla="*/ 1604210 w 1878121"/>
                <a:gd name="connsiteY15-2158" fmla="*/ 1407602 h 1439686"/>
                <a:gd name="connsiteX16-2159" fmla="*/ 1459832 w 1878121"/>
                <a:gd name="connsiteY16-2160" fmla="*/ 1439686 h 1439686"/>
                <a:gd name="connsiteX17-2161" fmla="*/ 401053 w 1878121"/>
                <a:gd name="connsiteY17-2162" fmla="*/ 1423644 h 1439686"/>
                <a:gd name="connsiteX18-2163" fmla="*/ 336884 w 1878121"/>
                <a:gd name="connsiteY18-2164" fmla="*/ 1407602 h 1439686"/>
                <a:gd name="connsiteX19-2165" fmla="*/ 256674 w 1878121"/>
                <a:gd name="connsiteY19-2166" fmla="*/ 1391559 h 1439686"/>
                <a:gd name="connsiteX20-2167" fmla="*/ 224589 w 1878121"/>
                <a:gd name="connsiteY20-2168" fmla="*/ 1359475 h 1439686"/>
                <a:gd name="connsiteX21-2169" fmla="*/ 176463 w 1878121"/>
                <a:gd name="connsiteY21-2170" fmla="*/ 1343433 h 1439686"/>
                <a:gd name="connsiteX22-2171" fmla="*/ 48126 w 1878121"/>
                <a:gd name="connsiteY22-2172" fmla="*/ 1199054 h 1439686"/>
                <a:gd name="connsiteX23-2173" fmla="*/ 16042 w 1878121"/>
                <a:gd name="connsiteY23-2174" fmla="*/ 1102802 h 1439686"/>
                <a:gd name="connsiteX24-2175" fmla="*/ 0 w 1878121"/>
                <a:gd name="connsiteY24-2176" fmla="*/ 1054675 h 1439686"/>
                <a:gd name="connsiteX25-2177" fmla="*/ 32084 w 1878121"/>
                <a:gd name="connsiteY25-2178" fmla="*/ 814044 h 1439686"/>
                <a:gd name="connsiteX26-2179" fmla="*/ 96253 w 1878121"/>
                <a:gd name="connsiteY26-2180" fmla="*/ 717791 h 1439686"/>
                <a:gd name="connsiteX27-2181" fmla="*/ 176463 w 1878121"/>
                <a:gd name="connsiteY27-2182" fmla="*/ 637581 h 1439686"/>
                <a:gd name="connsiteX28-2183" fmla="*/ 224589 w 1878121"/>
                <a:gd name="connsiteY28-2184" fmla="*/ 621538 h 1439686"/>
                <a:gd name="connsiteX29-2185" fmla="*/ 272716 w 1878121"/>
                <a:gd name="connsiteY29-2186" fmla="*/ 589454 h 1439686"/>
                <a:gd name="connsiteX30-2187" fmla="*/ 320842 w 1878121"/>
                <a:gd name="connsiteY30-2188" fmla="*/ 573412 h 1439686"/>
                <a:gd name="connsiteX31-2189" fmla="*/ 385010 w 1878121"/>
                <a:gd name="connsiteY31-2190" fmla="*/ 541328 h 1439686"/>
                <a:gd name="connsiteX32-2191" fmla="*/ 481263 w 1878121"/>
                <a:gd name="connsiteY32-2192" fmla="*/ 509244 h 1439686"/>
                <a:gd name="connsiteX33-2193" fmla="*/ 561474 w 1878121"/>
                <a:gd name="connsiteY33-2194" fmla="*/ 445075 h 1439686"/>
                <a:gd name="connsiteX34-2195" fmla="*/ 561474 w 1878121"/>
                <a:gd name="connsiteY34-2196" fmla="*/ 429033 h 1439686"/>
                <a:gd name="connsiteX0-2197" fmla="*/ 532666 w 1878121"/>
                <a:gd name="connsiteY0-2198" fmla="*/ 419431 h 1439686"/>
                <a:gd name="connsiteX1-2199" fmla="*/ 641797 w 1878121"/>
                <a:gd name="connsiteY1-2200" fmla="*/ 159368 h 1439686"/>
                <a:gd name="connsiteX2-2201" fmla="*/ 882541 w 1878121"/>
                <a:gd name="connsiteY2-2202" fmla="*/ 18039 h 1439686"/>
                <a:gd name="connsiteX3-2203" fmla="*/ 1254109 w 1878121"/>
                <a:gd name="connsiteY3-2204" fmla="*/ 34194 h 1439686"/>
                <a:gd name="connsiteX4-2205" fmla="*/ 1572352 w 1878121"/>
                <a:gd name="connsiteY4-2206" fmla="*/ 310299 h 1439686"/>
                <a:gd name="connsiteX5-2207" fmla="*/ 1636295 w 1878121"/>
                <a:gd name="connsiteY5-2208" fmla="*/ 477159 h 1439686"/>
                <a:gd name="connsiteX6-2209" fmla="*/ 1636295 w 1878121"/>
                <a:gd name="connsiteY6-2210" fmla="*/ 846128 h 1439686"/>
                <a:gd name="connsiteX7-2211" fmla="*/ 1604210 w 1878121"/>
                <a:gd name="connsiteY7-2212" fmla="*/ 800939 h 1439686"/>
                <a:gd name="connsiteX8-2213" fmla="*/ 1828800 w 1878121"/>
                <a:gd name="connsiteY8-2214" fmla="*/ 894254 h 1439686"/>
                <a:gd name="connsiteX9-2215" fmla="*/ 1876926 w 1878121"/>
                <a:gd name="connsiteY9-2216" fmla="*/ 926338 h 1439686"/>
                <a:gd name="connsiteX10-2217" fmla="*/ 1844842 w 1878121"/>
                <a:gd name="connsiteY10-2218" fmla="*/ 1183012 h 1439686"/>
                <a:gd name="connsiteX11-2219" fmla="*/ 1812758 w 1878121"/>
                <a:gd name="connsiteY11-2220" fmla="*/ 1231138 h 1439686"/>
                <a:gd name="connsiteX12-2221" fmla="*/ 1796716 w 1878121"/>
                <a:gd name="connsiteY12-2222" fmla="*/ 1279265 h 1439686"/>
                <a:gd name="connsiteX13-2223" fmla="*/ 1700463 w 1878121"/>
                <a:gd name="connsiteY13-2224" fmla="*/ 1359475 h 1439686"/>
                <a:gd name="connsiteX14-2225" fmla="*/ 1652337 w 1878121"/>
                <a:gd name="connsiteY14-2226" fmla="*/ 1375517 h 1439686"/>
                <a:gd name="connsiteX15-2227" fmla="*/ 1604210 w 1878121"/>
                <a:gd name="connsiteY15-2228" fmla="*/ 1407602 h 1439686"/>
                <a:gd name="connsiteX16-2229" fmla="*/ 1459832 w 1878121"/>
                <a:gd name="connsiteY16-2230" fmla="*/ 1439686 h 1439686"/>
                <a:gd name="connsiteX17-2231" fmla="*/ 401053 w 1878121"/>
                <a:gd name="connsiteY17-2232" fmla="*/ 1423644 h 1439686"/>
                <a:gd name="connsiteX18-2233" fmla="*/ 336884 w 1878121"/>
                <a:gd name="connsiteY18-2234" fmla="*/ 1407602 h 1439686"/>
                <a:gd name="connsiteX19-2235" fmla="*/ 256674 w 1878121"/>
                <a:gd name="connsiteY19-2236" fmla="*/ 1391559 h 1439686"/>
                <a:gd name="connsiteX20-2237" fmla="*/ 224589 w 1878121"/>
                <a:gd name="connsiteY20-2238" fmla="*/ 1359475 h 1439686"/>
                <a:gd name="connsiteX21-2239" fmla="*/ 176463 w 1878121"/>
                <a:gd name="connsiteY21-2240" fmla="*/ 1343433 h 1439686"/>
                <a:gd name="connsiteX22-2241" fmla="*/ 48126 w 1878121"/>
                <a:gd name="connsiteY22-2242" fmla="*/ 1199054 h 1439686"/>
                <a:gd name="connsiteX23-2243" fmla="*/ 16042 w 1878121"/>
                <a:gd name="connsiteY23-2244" fmla="*/ 1102802 h 1439686"/>
                <a:gd name="connsiteX24-2245" fmla="*/ 0 w 1878121"/>
                <a:gd name="connsiteY24-2246" fmla="*/ 1054675 h 1439686"/>
                <a:gd name="connsiteX25-2247" fmla="*/ 32084 w 1878121"/>
                <a:gd name="connsiteY25-2248" fmla="*/ 814044 h 1439686"/>
                <a:gd name="connsiteX26-2249" fmla="*/ 96253 w 1878121"/>
                <a:gd name="connsiteY26-2250" fmla="*/ 717791 h 1439686"/>
                <a:gd name="connsiteX27-2251" fmla="*/ 176463 w 1878121"/>
                <a:gd name="connsiteY27-2252" fmla="*/ 637581 h 1439686"/>
                <a:gd name="connsiteX28-2253" fmla="*/ 224589 w 1878121"/>
                <a:gd name="connsiteY28-2254" fmla="*/ 621538 h 1439686"/>
                <a:gd name="connsiteX29-2255" fmla="*/ 272716 w 1878121"/>
                <a:gd name="connsiteY29-2256" fmla="*/ 589454 h 1439686"/>
                <a:gd name="connsiteX30-2257" fmla="*/ 320842 w 1878121"/>
                <a:gd name="connsiteY30-2258" fmla="*/ 573412 h 1439686"/>
                <a:gd name="connsiteX31-2259" fmla="*/ 385010 w 1878121"/>
                <a:gd name="connsiteY31-2260" fmla="*/ 541328 h 1439686"/>
                <a:gd name="connsiteX32-2261" fmla="*/ 481263 w 1878121"/>
                <a:gd name="connsiteY32-2262" fmla="*/ 509244 h 1439686"/>
                <a:gd name="connsiteX33-2263" fmla="*/ 561474 w 1878121"/>
                <a:gd name="connsiteY33-2264" fmla="*/ 445075 h 1439686"/>
                <a:gd name="connsiteX34-2265" fmla="*/ 561474 w 1878121"/>
                <a:gd name="connsiteY34-2266" fmla="*/ 429033 h 1439686"/>
                <a:gd name="connsiteX0-2267" fmla="*/ 532666 w 1878121"/>
                <a:gd name="connsiteY0-2268" fmla="*/ 419431 h 1439686"/>
                <a:gd name="connsiteX1-2269" fmla="*/ 641797 w 1878121"/>
                <a:gd name="connsiteY1-2270" fmla="*/ 159368 h 1439686"/>
                <a:gd name="connsiteX2-2271" fmla="*/ 882541 w 1878121"/>
                <a:gd name="connsiteY2-2272" fmla="*/ 18039 h 1439686"/>
                <a:gd name="connsiteX3-2273" fmla="*/ 1254109 w 1878121"/>
                <a:gd name="connsiteY3-2274" fmla="*/ 34194 h 1439686"/>
                <a:gd name="connsiteX4-2275" fmla="*/ 1572352 w 1878121"/>
                <a:gd name="connsiteY4-2276" fmla="*/ 310299 h 1439686"/>
                <a:gd name="connsiteX5-2277" fmla="*/ 1636295 w 1878121"/>
                <a:gd name="connsiteY5-2278" fmla="*/ 477159 h 1439686"/>
                <a:gd name="connsiteX6-2279" fmla="*/ 1636295 w 1878121"/>
                <a:gd name="connsiteY6-2280" fmla="*/ 846128 h 1439686"/>
                <a:gd name="connsiteX7-2281" fmla="*/ 1707241 w 1878121"/>
                <a:gd name="connsiteY7-2282" fmla="*/ 903970 h 1439686"/>
                <a:gd name="connsiteX8-2283" fmla="*/ 1828800 w 1878121"/>
                <a:gd name="connsiteY8-2284" fmla="*/ 894254 h 1439686"/>
                <a:gd name="connsiteX9-2285" fmla="*/ 1876926 w 1878121"/>
                <a:gd name="connsiteY9-2286" fmla="*/ 926338 h 1439686"/>
                <a:gd name="connsiteX10-2287" fmla="*/ 1844842 w 1878121"/>
                <a:gd name="connsiteY10-2288" fmla="*/ 1183012 h 1439686"/>
                <a:gd name="connsiteX11-2289" fmla="*/ 1812758 w 1878121"/>
                <a:gd name="connsiteY11-2290" fmla="*/ 1231138 h 1439686"/>
                <a:gd name="connsiteX12-2291" fmla="*/ 1796716 w 1878121"/>
                <a:gd name="connsiteY12-2292" fmla="*/ 1279265 h 1439686"/>
                <a:gd name="connsiteX13-2293" fmla="*/ 1700463 w 1878121"/>
                <a:gd name="connsiteY13-2294" fmla="*/ 1359475 h 1439686"/>
                <a:gd name="connsiteX14-2295" fmla="*/ 1652337 w 1878121"/>
                <a:gd name="connsiteY14-2296" fmla="*/ 1375517 h 1439686"/>
                <a:gd name="connsiteX15-2297" fmla="*/ 1604210 w 1878121"/>
                <a:gd name="connsiteY15-2298" fmla="*/ 1407602 h 1439686"/>
                <a:gd name="connsiteX16-2299" fmla="*/ 1459832 w 1878121"/>
                <a:gd name="connsiteY16-2300" fmla="*/ 1439686 h 1439686"/>
                <a:gd name="connsiteX17-2301" fmla="*/ 401053 w 1878121"/>
                <a:gd name="connsiteY17-2302" fmla="*/ 1423644 h 1439686"/>
                <a:gd name="connsiteX18-2303" fmla="*/ 336884 w 1878121"/>
                <a:gd name="connsiteY18-2304" fmla="*/ 1407602 h 1439686"/>
                <a:gd name="connsiteX19-2305" fmla="*/ 256674 w 1878121"/>
                <a:gd name="connsiteY19-2306" fmla="*/ 1391559 h 1439686"/>
                <a:gd name="connsiteX20-2307" fmla="*/ 224589 w 1878121"/>
                <a:gd name="connsiteY20-2308" fmla="*/ 1359475 h 1439686"/>
                <a:gd name="connsiteX21-2309" fmla="*/ 176463 w 1878121"/>
                <a:gd name="connsiteY21-2310" fmla="*/ 1343433 h 1439686"/>
                <a:gd name="connsiteX22-2311" fmla="*/ 48126 w 1878121"/>
                <a:gd name="connsiteY22-2312" fmla="*/ 1199054 h 1439686"/>
                <a:gd name="connsiteX23-2313" fmla="*/ 16042 w 1878121"/>
                <a:gd name="connsiteY23-2314" fmla="*/ 1102802 h 1439686"/>
                <a:gd name="connsiteX24-2315" fmla="*/ 0 w 1878121"/>
                <a:gd name="connsiteY24-2316" fmla="*/ 1054675 h 1439686"/>
                <a:gd name="connsiteX25-2317" fmla="*/ 32084 w 1878121"/>
                <a:gd name="connsiteY25-2318" fmla="*/ 814044 h 1439686"/>
                <a:gd name="connsiteX26-2319" fmla="*/ 96253 w 1878121"/>
                <a:gd name="connsiteY26-2320" fmla="*/ 717791 h 1439686"/>
                <a:gd name="connsiteX27-2321" fmla="*/ 176463 w 1878121"/>
                <a:gd name="connsiteY27-2322" fmla="*/ 637581 h 1439686"/>
                <a:gd name="connsiteX28-2323" fmla="*/ 224589 w 1878121"/>
                <a:gd name="connsiteY28-2324" fmla="*/ 621538 h 1439686"/>
                <a:gd name="connsiteX29-2325" fmla="*/ 272716 w 1878121"/>
                <a:gd name="connsiteY29-2326" fmla="*/ 589454 h 1439686"/>
                <a:gd name="connsiteX30-2327" fmla="*/ 320842 w 1878121"/>
                <a:gd name="connsiteY30-2328" fmla="*/ 573412 h 1439686"/>
                <a:gd name="connsiteX31-2329" fmla="*/ 385010 w 1878121"/>
                <a:gd name="connsiteY31-2330" fmla="*/ 541328 h 1439686"/>
                <a:gd name="connsiteX32-2331" fmla="*/ 481263 w 1878121"/>
                <a:gd name="connsiteY32-2332" fmla="*/ 509244 h 1439686"/>
                <a:gd name="connsiteX33-2333" fmla="*/ 561474 w 1878121"/>
                <a:gd name="connsiteY33-2334" fmla="*/ 445075 h 1439686"/>
                <a:gd name="connsiteX34-2335" fmla="*/ 561474 w 1878121"/>
                <a:gd name="connsiteY34-2336" fmla="*/ 429033 h 1439686"/>
                <a:gd name="connsiteX0-2337" fmla="*/ 532666 w 1878121"/>
                <a:gd name="connsiteY0-2338" fmla="*/ 419431 h 1439686"/>
                <a:gd name="connsiteX1-2339" fmla="*/ 641797 w 1878121"/>
                <a:gd name="connsiteY1-2340" fmla="*/ 159368 h 1439686"/>
                <a:gd name="connsiteX2-2341" fmla="*/ 882541 w 1878121"/>
                <a:gd name="connsiteY2-2342" fmla="*/ 18039 h 1439686"/>
                <a:gd name="connsiteX3-2343" fmla="*/ 1254109 w 1878121"/>
                <a:gd name="connsiteY3-2344" fmla="*/ 34194 h 1439686"/>
                <a:gd name="connsiteX4-2345" fmla="*/ 1572352 w 1878121"/>
                <a:gd name="connsiteY4-2346" fmla="*/ 310299 h 1439686"/>
                <a:gd name="connsiteX5-2347" fmla="*/ 1636295 w 1878121"/>
                <a:gd name="connsiteY5-2348" fmla="*/ 477159 h 1439686"/>
                <a:gd name="connsiteX6-2349" fmla="*/ 1636295 w 1878121"/>
                <a:gd name="connsiteY6-2350" fmla="*/ 846128 h 1439686"/>
                <a:gd name="connsiteX7-2351" fmla="*/ 1533376 w 1878121"/>
                <a:gd name="connsiteY7-2352" fmla="*/ 936167 h 1439686"/>
                <a:gd name="connsiteX8-2353" fmla="*/ 1828800 w 1878121"/>
                <a:gd name="connsiteY8-2354" fmla="*/ 894254 h 1439686"/>
                <a:gd name="connsiteX9-2355" fmla="*/ 1876926 w 1878121"/>
                <a:gd name="connsiteY9-2356" fmla="*/ 926338 h 1439686"/>
                <a:gd name="connsiteX10-2357" fmla="*/ 1844842 w 1878121"/>
                <a:gd name="connsiteY10-2358" fmla="*/ 1183012 h 1439686"/>
                <a:gd name="connsiteX11-2359" fmla="*/ 1812758 w 1878121"/>
                <a:gd name="connsiteY11-2360" fmla="*/ 1231138 h 1439686"/>
                <a:gd name="connsiteX12-2361" fmla="*/ 1796716 w 1878121"/>
                <a:gd name="connsiteY12-2362" fmla="*/ 1279265 h 1439686"/>
                <a:gd name="connsiteX13-2363" fmla="*/ 1700463 w 1878121"/>
                <a:gd name="connsiteY13-2364" fmla="*/ 1359475 h 1439686"/>
                <a:gd name="connsiteX14-2365" fmla="*/ 1652337 w 1878121"/>
                <a:gd name="connsiteY14-2366" fmla="*/ 1375517 h 1439686"/>
                <a:gd name="connsiteX15-2367" fmla="*/ 1604210 w 1878121"/>
                <a:gd name="connsiteY15-2368" fmla="*/ 1407602 h 1439686"/>
                <a:gd name="connsiteX16-2369" fmla="*/ 1459832 w 1878121"/>
                <a:gd name="connsiteY16-2370" fmla="*/ 1439686 h 1439686"/>
                <a:gd name="connsiteX17-2371" fmla="*/ 401053 w 1878121"/>
                <a:gd name="connsiteY17-2372" fmla="*/ 1423644 h 1439686"/>
                <a:gd name="connsiteX18-2373" fmla="*/ 336884 w 1878121"/>
                <a:gd name="connsiteY18-2374" fmla="*/ 1407602 h 1439686"/>
                <a:gd name="connsiteX19-2375" fmla="*/ 256674 w 1878121"/>
                <a:gd name="connsiteY19-2376" fmla="*/ 1391559 h 1439686"/>
                <a:gd name="connsiteX20-2377" fmla="*/ 224589 w 1878121"/>
                <a:gd name="connsiteY20-2378" fmla="*/ 1359475 h 1439686"/>
                <a:gd name="connsiteX21-2379" fmla="*/ 176463 w 1878121"/>
                <a:gd name="connsiteY21-2380" fmla="*/ 1343433 h 1439686"/>
                <a:gd name="connsiteX22-2381" fmla="*/ 48126 w 1878121"/>
                <a:gd name="connsiteY22-2382" fmla="*/ 1199054 h 1439686"/>
                <a:gd name="connsiteX23-2383" fmla="*/ 16042 w 1878121"/>
                <a:gd name="connsiteY23-2384" fmla="*/ 1102802 h 1439686"/>
                <a:gd name="connsiteX24-2385" fmla="*/ 0 w 1878121"/>
                <a:gd name="connsiteY24-2386" fmla="*/ 1054675 h 1439686"/>
                <a:gd name="connsiteX25-2387" fmla="*/ 32084 w 1878121"/>
                <a:gd name="connsiteY25-2388" fmla="*/ 814044 h 1439686"/>
                <a:gd name="connsiteX26-2389" fmla="*/ 96253 w 1878121"/>
                <a:gd name="connsiteY26-2390" fmla="*/ 717791 h 1439686"/>
                <a:gd name="connsiteX27-2391" fmla="*/ 176463 w 1878121"/>
                <a:gd name="connsiteY27-2392" fmla="*/ 637581 h 1439686"/>
                <a:gd name="connsiteX28-2393" fmla="*/ 224589 w 1878121"/>
                <a:gd name="connsiteY28-2394" fmla="*/ 621538 h 1439686"/>
                <a:gd name="connsiteX29-2395" fmla="*/ 272716 w 1878121"/>
                <a:gd name="connsiteY29-2396" fmla="*/ 589454 h 1439686"/>
                <a:gd name="connsiteX30-2397" fmla="*/ 320842 w 1878121"/>
                <a:gd name="connsiteY30-2398" fmla="*/ 573412 h 1439686"/>
                <a:gd name="connsiteX31-2399" fmla="*/ 385010 w 1878121"/>
                <a:gd name="connsiteY31-2400" fmla="*/ 541328 h 1439686"/>
                <a:gd name="connsiteX32-2401" fmla="*/ 481263 w 1878121"/>
                <a:gd name="connsiteY32-2402" fmla="*/ 509244 h 1439686"/>
                <a:gd name="connsiteX33-2403" fmla="*/ 561474 w 1878121"/>
                <a:gd name="connsiteY33-2404" fmla="*/ 445075 h 1439686"/>
                <a:gd name="connsiteX34-2405" fmla="*/ 561474 w 1878121"/>
                <a:gd name="connsiteY34-2406" fmla="*/ 429033 h 1439686"/>
                <a:gd name="connsiteX0-2407" fmla="*/ 532666 w 1878121"/>
                <a:gd name="connsiteY0-2408" fmla="*/ 419431 h 1439686"/>
                <a:gd name="connsiteX1-2409" fmla="*/ 641797 w 1878121"/>
                <a:gd name="connsiteY1-2410" fmla="*/ 159368 h 1439686"/>
                <a:gd name="connsiteX2-2411" fmla="*/ 882541 w 1878121"/>
                <a:gd name="connsiteY2-2412" fmla="*/ 18039 h 1439686"/>
                <a:gd name="connsiteX3-2413" fmla="*/ 1254109 w 1878121"/>
                <a:gd name="connsiteY3-2414" fmla="*/ 34194 h 1439686"/>
                <a:gd name="connsiteX4-2415" fmla="*/ 1572352 w 1878121"/>
                <a:gd name="connsiteY4-2416" fmla="*/ 310299 h 1439686"/>
                <a:gd name="connsiteX5-2417" fmla="*/ 1636295 w 1878121"/>
                <a:gd name="connsiteY5-2418" fmla="*/ 477159 h 1439686"/>
                <a:gd name="connsiteX6-2419" fmla="*/ 1629855 w 1878121"/>
                <a:gd name="connsiteY6-2420" fmla="*/ 775294 h 1439686"/>
                <a:gd name="connsiteX7-2421" fmla="*/ 1533376 w 1878121"/>
                <a:gd name="connsiteY7-2422" fmla="*/ 936167 h 1439686"/>
                <a:gd name="connsiteX8-2423" fmla="*/ 1828800 w 1878121"/>
                <a:gd name="connsiteY8-2424" fmla="*/ 894254 h 1439686"/>
                <a:gd name="connsiteX9-2425" fmla="*/ 1876926 w 1878121"/>
                <a:gd name="connsiteY9-2426" fmla="*/ 926338 h 1439686"/>
                <a:gd name="connsiteX10-2427" fmla="*/ 1844842 w 1878121"/>
                <a:gd name="connsiteY10-2428" fmla="*/ 1183012 h 1439686"/>
                <a:gd name="connsiteX11-2429" fmla="*/ 1812758 w 1878121"/>
                <a:gd name="connsiteY11-2430" fmla="*/ 1231138 h 1439686"/>
                <a:gd name="connsiteX12-2431" fmla="*/ 1796716 w 1878121"/>
                <a:gd name="connsiteY12-2432" fmla="*/ 1279265 h 1439686"/>
                <a:gd name="connsiteX13-2433" fmla="*/ 1700463 w 1878121"/>
                <a:gd name="connsiteY13-2434" fmla="*/ 1359475 h 1439686"/>
                <a:gd name="connsiteX14-2435" fmla="*/ 1652337 w 1878121"/>
                <a:gd name="connsiteY14-2436" fmla="*/ 1375517 h 1439686"/>
                <a:gd name="connsiteX15-2437" fmla="*/ 1604210 w 1878121"/>
                <a:gd name="connsiteY15-2438" fmla="*/ 1407602 h 1439686"/>
                <a:gd name="connsiteX16-2439" fmla="*/ 1459832 w 1878121"/>
                <a:gd name="connsiteY16-2440" fmla="*/ 1439686 h 1439686"/>
                <a:gd name="connsiteX17-2441" fmla="*/ 401053 w 1878121"/>
                <a:gd name="connsiteY17-2442" fmla="*/ 1423644 h 1439686"/>
                <a:gd name="connsiteX18-2443" fmla="*/ 336884 w 1878121"/>
                <a:gd name="connsiteY18-2444" fmla="*/ 1407602 h 1439686"/>
                <a:gd name="connsiteX19-2445" fmla="*/ 256674 w 1878121"/>
                <a:gd name="connsiteY19-2446" fmla="*/ 1391559 h 1439686"/>
                <a:gd name="connsiteX20-2447" fmla="*/ 224589 w 1878121"/>
                <a:gd name="connsiteY20-2448" fmla="*/ 1359475 h 1439686"/>
                <a:gd name="connsiteX21-2449" fmla="*/ 176463 w 1878121"/>
                <a:gd name="connsiteY21-2450" fmla="*/ 1343433 h 1439686"/>
                <a:gd name="connsiteX22-2451" fmla="*/ 48126 w 1878121"/>
                <a:gd name="connsiteY22-2452" fmla="*/ 1199054 h 1439686"/>
                <a:gd name="connsiteX23-2453" fmla="*/ 16042 w 1878121"/>
                <a:gd name="connsiteY23-2454" fmla="*/ 1102802 h 1439686"/>
                <a:gd name="connsiteX24-2455" fmla="*/ 0 w 1878121"/>
                <a:gd name="connsiteY24-2456" fmla="*/ 1054675 h 1439686"/>
                <a:gd name="connsiteX25-2457" fmla="*/ 32084 w 1878121"/>
                <a:gd name="connsiteY25-2458" fmla="*/ 814044 h 1439686"/>
                <a:gd name="connsiteX26-2459" fmla="*/ 96253 w 1878121"/>
                <a:gd name="connsiteY26-2460" fmla="*/ 717791 h 1439686"/>
                <a:gd name="connsiteX27-2461" fmla="*/ 176463 w 1878121"/>
                <a:gd name="connsiteY27-2462" fmla="*/ 637581 h 1439686"/>
                <a:gd name="connsiteX28-2463" fmla="*/ 224589 w 1878121"/>
                <a:gd name="connsiteY28-2464" fmla="*/ 621538 h 1439686"/>
                <a:gd name="connsiteX29-2465" fmla="*/ 272716 w 1878121"/>
                <a:gd name="connsiteY29-2466" fmla="*/ 589454 h 1439686"/>
                <a:gd name="connsiteX30-2467" fmla="*/ 320842 w 1878121"/>
                <a:gd name="connsiteY30-2468" fmla="*/ 573412 h 1439686"/>
                <a:gd name="connsiteX31-2469" fmla="*/ 385010 w 1878121"/>
                <a:gd name="connsiteY31-2470" fmla="*/ 541328 h 1439686"/>
                <a:gd name="connsiteX32-2471" fmla="*/ 481263 w 1878121"/>
                <a:gd name="connsiteY32-2472" fmla="*/ 509244 h 1439686"/>
                <a:gd name="connsiteX33-2473" fmla="*/ 561474 w 1878121"/>
                <a:gd name="connsiteY33-2474" fmla="*/ 445075 h 1439686"/>
                <a:gd name="connsiteX34-2475" fmla="*/ 561474 w 1878121"/>
                <a:gd name="connsiteY34-2476" fmla="*/ 429033 h 1439686"/>
                <a:gd name="connsiteX0-2477" fmla="*/ 532666 w 1878121"/>
                <a:gd name="connsiteY0-2478" fmla="*/ 419431 h 1439686"/>
                <a:gd name="connsiteX1-2479" fmla="*/ 641797 w 1878121"/>
                <a:gd name="connsiteY1-2480" fmla="*/ 159368 h 1439686"/>
                <a:gd name="connsiteX2-2481" fmla="*/ 882541 w 1878121"/>
                <a:gd name="connsiteY2-2482" fmla="*/ 18039 h 1439686"/>
                <a:gd name="connsiteX3-2483" fmla="*/ 1254109 w 1878121"/>
                <a:gd name="connsiteY3-2484" fmla="*/ 34194 h 1439686"/>
                <a:gd name="connsiteX4-2485" fmla="*/ 1572352 w 1878121"/>
                <a:gd name="connsiteY4-2486" fmla="*/ 310299 h 1439686"/>
                <a:gd name="connsiteX5-2487" fmla="*/ 1636295 w 1878121"/>
                <a:gd name="connsiteY5-2488" fmla="*/ 477159 h 1439686"/>
                <a:gd name="connsiteX6-2489" fmla="*/ 1533376 w 1878121"/>
                <a:gd name="connsiteY6-2490" fmla="*/ 936167 h 1439686"/>
                <a:gd name="connsiteX7-2491" fmla="*/ 1828800 w 1878121"/>
                <a:gd name="connsiteY7-2492" fmla="*/ 894254 h 1439686"/>
                <a:gd name="connsiteX8-2493" fmla="*/ 1876926 w 1878121"/>
                <a:gd name="connsiteY8-2494" fmla="*/ 926338 h 1439686"/>
                <a:gd name="connsiteX9-2495" fmla="*/ 1844842 w 1878121"/>
                <a:gd name="connsiteY9-2496" fmla="*/ 1183012 h 1439686"/>
                <a:gd name="connsiteX10-2497" fmla="*/ 1812758 w 1878121"/>
                <a:gd name="connsiteY10-2498" fmla="*/ 1231138 h 1439686"/>
                <a:gd name="connsiteX11-2499" fmla="*/ 1796716 w 1878121"/>
                <a:gd name="connsiteY11-2500" fmla="*/ 1279265 h 1439686"/>
                <a:gd name="connsiteX12-2501" fmla="*/ 1700463 w 1878121"/>
                <a:gd name="connsiteY12-2502" fmla="*/ 1359475 h 1439686"/>
                <a:gd name="connsiteX13-2503" fmla="*/ 1652337 w 1878121"/>
                <a:gd name="connsiteY13-2504" fmla="*/ 1375517 h 1439686"/>
                <a:gd name="connsiteX14-2505" fmla="*/ 1604210 w 1878121"/>
                <a:gd name="connsiteY14-2506" fmla="*/ 1407602 h 1439686"/>
                <a:gd name="connsiteX15-2507" fmla="*/ 1459832 w 1878121"/>
                <a:gd name="connsiteY15-2508" fmla="*/ 1439686 h 1439686"/>
                <a:gd name="connsiteX16-2509" fmla="*/ 401053 w 1878121"/>
                <a:gd name="connsiteY16-2510" fmla="*/ 1423644 h 1439686"/>
                <a:gd name="connsiteX17-2511" fmla="*/ 336884 w 1878121"/>
                <a:gd name="connsiteY17-2512" fmla="*/ 1407602 h 1439686"/>
                <a:gd name="connsiteX18-2513" fmla="*/ 256674 w 1878121"/>
                <a:gd name="connsiteY18-2514" fmla="*/ 1391559 h 1439686"/>
                <a:gd name="connsiteX19-2515" fmla="*/ 224589 w 1878121"/>
                <a:gd name="connsiteY19-2516" fmla="*/ 1359475 h 1439686"/>
                <a:gd name="connsiteX20-2517" fmla="*/ 176463 w 1878121"/>
                <a:gd name="connsiteY20-2518" fmla="*/ 1343433 h 1439686"/>
                <a:gd name="connsiteX21-2519" fmla="*/ 48126 w 1878121"/>
                <a:gd name="connsiteY21-2520" fmla="*/ 1199054 h 1439686"/>
                <a:gd name="connsiteX22-2521" fmla="*/ 16042 w 1878121"/>
                <a:gd name="connsiteY22-2522" fmla="*/ 1102802 h 1439686"/>
                <a:gd name="connsiteX23-2523" fmla="*/ 0 w 1878121"/>
                <a:gd name="connsiteY23-2524" fmla="*/ 1054675 h 1439686"/>
                <a:gd name="connsiteX24-2525" fmla="*/ 32084 w 1878121"/>
                <a:gd name="connsiteY24-2526" fmla="*/ 814044 h 1439686"/>
                <a:gd name="connsiteX25-2527" fmla="*/ 96253 w 1878121"/>
                <a:gd name="connsiteY25-2528" fmla="*/ 717791 h 1439686"/>
                <a:gd name="connsiteX26-2529" fmla="*/ 176463 w 1878121"/>
                <a:gd name="connsiteY26-2530" fmla="*/ 637581 h 1439686"/>
                <a:gd name="connsiteX27-2531" fmla="*/ 224589 w 1878121"/>
                <a:gd name="connsiteY27-2532" fmla="*/ 621538 h 1439686"/>
                <a:gd name="connsiteX28-2533" fmla="*/ 272716 w 1878121"/>
                <a:gd name="connsiteY28-2534" fmla="*/ 589454 h 1439686"/>
                <a:gd name="connsiteX29-2535" fmla="*/ 320842 w 1878121"/>
                <a:gd name="connsiteY29-2536" fmla="*/ 573412 h 1439686"/>
                <a:gd name="connsiteX30-2537" fmla="*/ 385010 w 1878121"/>
                <a:gd name="connsiteY30-2538" fmla="*/ 541328 h 1439686"/>
                <a:gd name="connsiteX31-2539" fmla="*/ 481263 w 1878121"/>
                <a:gd name="connsiteY31-2540" fmla="*/ 509244 h 1439686"/>
                <a:gd name="connsiteX32-2541" fmla="*/ 561474 w 1878121"/>
                <a:gd name="connsiteY32-2542" fmla="*/ 445075 h 1439686"/>
                <a:gd name="connsiteX33-2543" fmla="*/ 561474 w 1878121"/>
                <a:gd name="connsiteY33-2544" fmla="*/ 429033 h 1439686"/>
                <a:gd name="connsiteX0-2545" fmla="*/ 532666 w 1878121"/>
                <a:gd name="connsiteY0-2546" fmla="*/ 419431 h 1439686"/>
                <a:gd name="connsiteX1-2547" fmla="*/ 641797 w 1878121"/>
                <a:gd name="connsiteY1-2548" fmla="*/ 159368 h 1439686"/>
                <a:gd name="connsiteX2-2549" fmla="*/ 882541 w 1878121"/>
                <a:gd name="connsiteY2-2550" fmla="*/ 18039 h 1439686"/>
                <a:gd name="connsiteX3-2551" fmla="*/ 1254109 w 1878121"/>
                <a:gd name="connsiteY3-2552" fmla="*/ 34194 h 1439686"/>
                <a:gd name="connsiteX4-2553" fmla="*/ 1572352 w 1878121"/>
                <a:gd name="connsiteY4-2554" fmla="*/ 310299 h 1439686"/>
                <a:gd name="connsiteX5-2555" fmla="*/ 1636295 w 1878121"/>
                <a:gd name="connsiteY5-2556" fmla="*/ 477159 h 1439686"/>
                <a:gd name="connsiteX6-2557" fmla="*/ 1655726 w 1878121"/>
                <a:gd name="connsiteY6-2558" fmla="*/ 788060 h 1439686"/>
                <a:gd name="connsiteX7-2559" fmla="*/ 1828800 w 1878121"/>
                <a:gd name="connsiteY7-2560" fmla="*/ 894254 h 1439686"/>
                <a:gd name="connsiteX8-2561" fmla="*/ 1876926 w 1878121"/>
                <a:gd name="connsiteY8-2562" fmla="*/ 926338 h 1439686"/>
                <a:gd name="connsiteX9-2563" fmla="*/ 1844842 w 1878121"/>
                <a:gd name="connsiteY9-2564" fmla="*/ 1183012 h 1439686"/>
                <a:gd name="connsiteX10-2565" fmla="*/ 1812758 w 1878121"/>
                <a:gd name="connsiteY10-2566" fmla="*/ 1231138 h 1439686"/>
                <a:gd name="connsiteX11-2567" fmla="*/ 1796716 w 1878121"/>
                <a:gd name="connsiteY11-2568" fmla="*/ 1279265 h 1439686"/>
                <a:gd name="connsiteX12-2569" fmla="*/ 1700463 w 1878121"/>
                <a:gd name="connsiteY12-2570" fmla="*/ 1359475 h 1439686"/>
                <a:gd name="connsiteX13-2571" fmla="*/ 1652337 w 1878121"/>
                <a:gd name="connsiteY13-2572" fmla="*/ 1375517 h 1439686"/>
                <a:gd name="connsiteX14-2573" fmla="*/ 1604210 w 1878121"/>
                <a:gd name="connsiteY14-2574" fmla="*/ 1407602 h 1439686"/>
                <a:gd name="connsiteX15-2575" fmla="*/ 1459832 w 1878121"/>
                <a:gd name="connsiteY15-2576" fmla="*/ 1439686 h 1439686"/>
                <a:gd name="connsiteX16-2577" fmla="*/ 401053 w 1878121"/>
                <a:gd name="connsiteY16-2578" fmla="*/ 1423644 h 1439686"/>
                <a:gd name="connsiteX17-2579" fmla="*/ 336884 w 1878121"/>
                <a:gd name="connsiteY17-2580" fmla="*/ 1407602 h 1439686"/>
                <a:gd name="connsiteX18-2581" fmla="*/ 256674 w 1878121"/>
                <a:gd name="connsiteY18-2582" fmla="*/ 1391559 h 1439686"/>
                <a:gd name="connsiteX19-2583" fmla="*/ 224589 w 1878121"/>
                <a:gd name="connsiteY19-2584" fmla="*/ 1359475 h 1439686"/>
                <a:gd name="connsiteX20-2585" fmla="*/ 176463 w 1878121"/>
                <a:gd name="connsiteY20-2586" fmla="*/ 1343433 h 1439686"/>
                <a:gd name="connsiteX21-2587" fmla="*/ 48126 w 1878121"/>
                <a:gd name="connsiteY21-2588" fmla="*/ 1199054 h 1439686"/>
                <a:gd name="connsiteX22-2589" fmla="*/ 16042 w 1878121"/>
                <a:gd name="connsiteY22-2590" fmla="*/ 1102802 h 1439686"/>
                <a:gd name="connsiteX23-2591" fmla="*/ 0 w 1878121"/>
                <a:gd name="connsiteY23-2592" fmla="*/ 1054675 h 1439686"/>
                <a:gd name="connsiteX24-2593" fmla="*/ 32084 w 1878121"/>
                <a:gd name="connsiteY24-2594" fmla="*/ 814044 h 1439686"/>
                <a:gd name="connsiteX25-2595" fmla="*/ 96253 w 1878121"/>
                <a:gd name="connsiteY25-2596" fmla="*/ 717791 h 1439686"/>
                <a:gd name="connsiteX26-2597" fmla="*/ 176463 w 1878121"/>
                <a:gd name="connsiteY26-2598" fmla="*/ 637581 h 1439686"/>
                <a:gd name="connsiteX27-2599" fmla="*/ 224589 w 1878121"/>
                <a:gd name="connsiteY27-2600" fmla="*/ 621538 h 1439686"/>
                <a:gd name="connsiteX28-2601" fmla="*/ 272716 w 1878121"/>
                <a:gd name="connsiteY28-2602" fmla="*/ 589454 h 1439686"/>
                <a:gd name="connsiteX29-2603" fmla="*/ 320842 w 1878121"/>
                <a:gd name="connsiteY29-2604" fmla="*/ 573412 h 1439686"/>
                <a:gd name="connsiteX30-2605" fmla="*/ 385010 w 1878121"/>
                <a:gd name="connsiteY30-2606" fmla="*/ 541328 h 1439686"/>
                <a:gd name="connsiteX31-2607" fmla="*/ 481263 w 1878121"/>
                <a:gd name="connsiteY31-2608" fmla="*/ 509244 h 1439686"/>
                <a:gd name="connsiteX32-2609" fmla="*/ 561474 w 1878121"/>
                <a:gd name="connsiteY32-2610" fmla="*/ 445075 h 1439686"/>
                <a:gd name="connsiteX33-2611" fmla="*/ 561474 w 1878121"/>
                <a:gd name="connsiteY33-2612" fmla="*/ 429033 h 1439686"/>
                <a:gd name="connsiteX0-2613" fmla="*/ 532666 w 1878121"/>
                <a:gd name="connsiteY0-2614" fmla="*/ 419431 h 1439686"/>
                <a:gd name="connsiteX1-2615" fmla="*/ 641797 w 1878121"/>
                <a:gd name="connsiteY1-2616" fmla="*/ 159368 h 1439686"/>
                <a:gd name="connsiteX2-2617" fmla="*/ 882541 w 1878121"/>
                <a:gd name="connsiteY2-2618" fmla="*/ 18039 h 1439686"/>
                <a:gd name="connsiteX3-2619" fmla="*/ 1254109 w 1878121"/>
                <a:gd name="connsiteY3-2620" fmla="*/ 34194 h 1439686"/>
                <a:gd name="connsiteX4-2621" fmla="*/ 1572352 w 1878121"/>
                <a:gd name="connsiteY4-2622" fmla="*/ 310299 h 1439686"/>
                <a:gd name="connsiteX5-2623" fmla="*/ 1636295 w 1878121"/>
                <a:gd name="connsiteY5-2624" fmla="*/ 477159 h 1439686"/>
                <a:gd name="connsiteX6-2625" fmla="*/ 1655726 w 1878121"/>
                <a:gd name="connsiteY6-2626" fmla="*/ 788060 h 1439686"/>
                <a:gd name="connsiteX7-2627" fmla="*/ 1828800 w 1878121"/>
                <a:gd name="connsiteY7-2628" fmla="*/ 894254 h 1439686"/>
                <a:gd name="connsiteX8-2629" fmla="*/ 1876926 w 1878121"/>
                <a:gd name="connsiteY8-2630" fmla="*/ 926338 h 1439686"/>
                <a:gd name="connsiteX9-2631" fmla="*/ 1844842 w 1878121"/>
                <a:gd name="connsiteY9-2632" fmla="*/ 1183012 h 1439686"/>
                <a:gd name="connsiteX10-2633" fmla="*/ 1812758 w 1878121"/>
                <a:gd name="connsiteY10-2634" fmla="*/ 1231138 h 1439686"/>
                <a:gd name="connsiteX11-2635" fmla="*/ 1796716 w 1878121"/>
                <a:gd name="connsiteY11-2636" fmla="*/ 1279265 h 1439686"/>
                <a:gd name="connsiteX12-2637" fmla="*/ 1700463 w 1878121"/>
                <a:gd name="connsiteY12-2638" fmla="*/ 1359475 h 1439686"/>
                <a:gd name="connsiteX13-2639" fmla="*/ 1652337 w 1878121"/>
                <a:gd name="connsiteY13-2640" fmla="*/ 1375517 h 1439686"/>
                <a:gd name="connsiteX14-2641" fmla="*/ 1604210 w 1878121"/>
                <a:gd name="connsiteY14-2642" fmla="*/ 1407602 h 1439686"/>
                <a:gd name="connsiteX15-2643" fmla="*/ 1459832 w 1878121"/>
                <a:gd name="connsiteY15-2644" fmla="*/ 1439686 h 1439686"/>
                <a:gd name="connsiteX16-2645" fmla="*/ 401053 w 1878121"/>
                <a:gd name="connsiteY16-2646" fmla="*/ 1423644 h 1439686"/>
                <a:gd name="connsiteX17-2647" fmla="*/ 336884 w 1878121"/>
                <a:gd name="connsiteY17-2648" fmla="*/ 1407602 h 1439686"/>
                <a:gd name="connsiteX18-2649" fmla="*/ 256674 w 1878121"/>
                <a:gd name="connsiteY18-2650" fmla="*/ 1391559 h 1439686"/>
                <a:gd name="connsiteX19-2651" fmla="*/ 224589 w 1878121"/>
                <a:gd name="connsiteY19-2652" fmla="*/ 1359475 h 1439686"/>
                <a:gd name="connsiteX20-2653" fmla="*/ 176463 w 1878121"/>
                <a:gd name="connsiteY20-2654" fmla="*/ 1343433 h 1439686"/>
                <a:gd name="connsiteX21-2655" fmla="*/ 48126 w 1878121"/>
                <a:gd name="connsiteY21-2656" fmla="*/ 1199054 h 1439686"/>
                <a:gd name="connsiteX22-2657" fmla="*/ 16042 w 1878121"/>
                <a:gd name="connsiteY22-2658" fmla="*/ 1102802 h 1439686"/>
                <a:gd name="connsiteX23-2659" fmla="*/ 0 w 1878121"/>
                <a:gd name="connsiteY23-2660" fmla="*/ 1054675 h 1439686"/>
                <a:gd name="connsiteX24-2661" fmla="*/ 32084 w 1878121"/>
                <a:gd name="connsiteY24-2662" fmla="*/ 814044 h 1439686"/>
                <a:gd name="connsiteX25-2663" fmla="*/ 96253 w 1878121"/>
                <a:gd name="connsiteY25-2664" fmla="*/ 717791 h 1439686"/>
                <a:gd name="connsiteX26-2665" fmla="*/ 176463 w 1878121"/>
                <a:gd name="connsiteY26-2666" fmla="*/ 637581 h 1439686"/>
                <a:gd name="connsiteX27-2667" fmla="*/ 224589 w 1878121"/>
                <a:gd name="connsiteY27-2668" fmla="*/ 621538 h 1439686"/>
                <a:gd name="connsiteX28-2669" fmla="*/ 272716 w 1878121"/>
                <a:gd name="connsiteY28-2670" fmla="*/ 589454 h 1439686"/>
                <a:gd name="connsiteX29-2671" fmla="*/ 320842 w 1878121"/>
                <a:gd name="connsiteY29-2672" fmla="*/ 573412 h 1439686"/>
                <a:gd name="connsiteX30-2673" fmla="*/ 385010 w 1878121"/>
                <a:gd name="connsiteY30-2674" fmla="*/ 541328 h 1439686"/>
                <a:gd name="connsiteX31-2675" fmla="*/ 481263 w 1878121"/>
                <a:gd name="connsiteY31-2676" fmla="*/ 509244 h 1439686"/>
                <a:gd name="connsiteX32-2677" fmla="*/ 561474 w 1878121"/>
                <a:gd name="connsiteY32-2678" fmla="*/ 445075 h 1439686"/>
                <a:gd name="connsiteX33-2679" fmla="*/ 561474 w 1878121"/>
                <a:gd name="connsiteY33-2680" fmla="*/ 429033 h 1439686"/>
                <a:gd name="connsiteX0-2681" fmla="*/ 532666 w 1878121"/>
                <a:gd name="connsiteY0-2682" fmla="*/ 419431 h 1439686"/>
                <a:gd name="connsiteX1-2683" fmla="*/ 641797 w 1878121"/>
                <a:gd name="connsiteY1-2684" fmla="*/ 159368 h 1439686"/>
                <a:gd name="connsiteX2-2685" fmla="*/ 882541 w 1878121"/>
                <a:gd name="connsiteY2-2686" fmla="*/ 18039 h 1439686"/>
                <a:gd name="connsiteX3-2687" fmla="*/ 1254109 w 1878121"/>
                <a:gd name="connsiteY3-2688" fmla="*/ 34194 h 1439686"/>
                <a:gd name="connsiteX4-2689" fmla="*/ 1572352 w 1878121"/>
                <a:gd name="connsiteY4-2690" fmla="*/ 310299 h 1439686"/>
                <a:gd name="connsiteX5-2691" fmla="*/ 1636295 w 1878121"/>
                <a:gd name="connsiteY5-2692" fmla="*/ 477159 h 1439686"/>
                <a:gd name="connsiteX6-2693" fmla="*/ 1655726 w 1878121"/>
                <a:gd name="connsiteY6-2694" fmla="*/ 788060 h 1439686"/>
                <a:gd name="connsiteX7-2695" fmla="*/ 1828800 w 1878121"/>
                <a:gd name="connsiteY7-2696" fmla="*/ 894254 h 1439686"/>
                <a:gd name="connsiteX8-2697" fmla="*/ 1876926 w 1878121"/>
                <a:gd name="connsiteY8-2698" fmla="*/ 926338 h 1439686"/>
                <a:gd name="connsiteX9-2699" fmla="*/ 1844842 w 1878121"/>
                <a:gd name="connsiteY9-2700" fmla="*/ 1183012 h 1439686"/>
                <a:gd name="connsiteX10-2701" fmla="*/ 1812758 w 1878121"/>
                <a:gd name="connsiteY10-2702" fmla="*/ 1231138 h 1439686"/>
                <a:gd name="connsiteX11-2703" fmla="*/ 1796716 w 1878121"/>
                <a:gd name="connsiteY11-2704" fmla="*/ 1279265 h 1439686"/>
                <a:gd name="connsiteX12-2705" fmla="*/ 1700463 w 1878121"/>
                <a:gd name="connsiteY12-2706" fmla="*/ 1359475 h 1439686"/>
                <a:gd name="connsiteX13-2707" fmla="*/ 1652337 w 1878121"/>
                <a:gd name="connsiteY13-2708" fmla="*/ 1375517 h 1439686"/>
                <a:gd name="connsiteX14-2709" fmla="*/ 1604210 w 1878121"/>
                <a:gd name="connsiteY14-2710" fmla="*/ 1407602 h 1439686"/>
                <a:gd name="connsiteX15-2711" fmla="*/ 1459832 w 1878121"/>
                <a:gd name="connsiteY15-2712" fmla="*/ 1439686 h 1439686"/>
                <a:gd name="connsiteX16-2713" fmla="*/ 401053 w 1878121"/>
                <a:gd name="connsiteY16-2714" fmla="*/ 1423644 h 1439686"/>
                <a:gd name="connsiteX17-2715" fmla="*/ 336884 w 1878121"/>
                <a:gd name="connsiteY17-2716" fmla="*/ 1407602 h 1439686"/>
                <a:gd name="connsiteX18-2717" fmla="*/ 256674 w 1878121"/>
                <a:gd name="connsiteY18-2718" fmla="*/ 1391559 h 1439686"/>
                <a:gd name="connsiteX19-2719" fmla="*/ 224589 w 1878121"/>
                <a:gd name="connsiteY19-2720" fmla="*/ 1359475 h 1439686"/>
                <a:gd name="connsiteX20-2721" fmla="*/ 176463 w 1878121"/>
                <a:gd name="connsiteY20-2722" fmla="*/ 1343433 h 1439686"/>
                <a:gd name="connsiteX21-2723" fmla="*/ 48126 w 1878121"/>
                <a:gd name="connsiteY21-2724" fmla="*/ 1199054 h 1439686"/>
                <a:gd name="connsiteX22-2725" fmla="*/ 16042 w 1878121"/>
                <a:gd name="connsiteY22-2726" fmla="*/ 1102802 h 1439686"/>
                <a:gd name="connsiteX23-2727" fmla="*/ 0 w 1878121"/>
                <a:gd name="connsiteY23-2728" fmla="*/ 1054675 h 1439686"/>
                <a:gd name="connsiteX24-2729" fmla="*/ 32084 w 1878121"/>
                <a:gd name="connsiteY24-2730" fmla="*/ 814044 h 1439686"/>
                <a:gd name="connsiteX25-2731" fmla="*/ 96253 w 1878121"/>
                <a:gd name="connsiteY25-2732" fmla="*/ 717791 h 1439686"/>
                <a:gd name="connsiteX26-2733" fmla="*/ 176463 w 1878121"/>
                <a:gd name="connsiteY26-2734" fmla="*/ 637581 h 1439686"/>
                <a:gd name="connsiteX27-2735" fmla="*/ 224589 w 1878121"/>
                <a:gd name="connsiteY27-2736" fmla="*/ 621538 h 1439686"/>
                <a:gd name="connsiteX28-2737" fmla="*/ 272716 w 1878121"/>
                <a:gd name="connsiteY28-2738" fmla="*/ 589454 h 1439686"/>
                <a:gd name="connsiteX29-2739" fmla="*/ 320842 w 1878121"/>
                <a:gd name="connsiteY29-2740" fmla="*/ 573412 h 1439686"/>
                <a:gd name="connsiteX30-2741" fmla="*/ 385010 w 1878121"/>
                <a:gd name="connsiteY30-2742" fmla="*/ 541328 h 1439686"/>
                <a:gd name="connsiteX31-2743" fmla="*/ 481263 w 1878121"/>
                <a:gd name="connsiteY31-2744" fmla="*/ 509244 h 1439686"/>
                <a:gd name="connsiteX32-2745" fmla="*/ 561474 w 1878121"/>
                <a:gd name="connsiteY32-2746" fmla="*/ 445075 h 1439686"/>
                <a:gd name="connsiteX33-2747" fmla="*/ 561474 w 1878121"/>
                <a:gd name="connsiteY33-2748" fmla="*/ 429033 h 1439686"/>
                <a:gd name="connsiteX0-2749" fmla="*/ 532666 w 1878121"/>
                <a:gd name="connsiteY0-2750" fmla="*/ 419431 h 1439686"/>
                <a:gd name="connsiteX1-2751" fmla="*/ 641797 w 1878121"/>
                <a:gd name="connsiteY1-2752" fmla="*/ 159368 h 1439686"/>
                <a:gd name="connsiteX2-2753" fmla="*/ 882541 w 1878121"/>
                <a:gd name="connsiteY2-2754" fmla="*/ 18039 h 1439686"/>
                <a:gd name="connsiteX3-2755" fmla="*/ 1254109 w 1878121"/>
                <a:gd name="connsiteY3-2756" fmla="*/ 34194 h 1439686"/>
                <a:gd name="connsiteX4-2757" fmla="*/ 1572352 w 1878121"/>
                <a:gd name="connsiteY4-2758" fmla="*/ 310299 h 1439686"/>
                <a:gd name="connsiteX5-2759" fmla="*/ 1636295 w 1878121"/>
                <a:gd name="connsiteY5-2760" fmla="*/ 477159 h 1439686"/>
                <a:gd name="connsiteX6-2761" fmla="*/ 1655726 w 1878121"/>
                <a:gd name="connsiteY6-2762" fmla="*/ 736545 h 1439686"/>
                <a:gd name="connsiteX7-2763" fmla="*/ 1828800 w 1878121"/>
                <a:gd name="connsiteY7-2764" fmla="*/ 894254 h 1439686"/>
                <a:gd name="connsiteX8-2765" fmla="*/ 1876926 w 1878121"/>
                <a:gd name="connsiteY8-2766" fmla="*/ 926338 h 1439686"/>
                <a:gd name="connsiteX9-2767" fmla="*/ 1844842 w 1878121"/>
                <a:gd name="connsiteY9-2768" fmla="*/ 1183012 h 1439686"/>
                <a:gd name="connsiteX10-2769" fmla="*/ 1812758 w 1878121"/>
                <a:gd name="connsiteY10-2770" fmla="*/ 1231138 h 1439686"/>
                <a:gd name="connsiteX11-2771" fmla="*/ 1796716 w 1878121"/>
                <a:gd name="connsiteY11-2772" fmla="*/ 1279265 h 1439686"/>
                <a:gd name="connsiteX12-2773" fmla="*/ 1700463 w 1878121"/>
                <a:gd name="connsiteY12-2774" fmla="*/ 1359475 h 1439686"/>
                <a:gd name="connsiteX13-2775" fmla="*/ 1652337 w 1878121"/>
                <a:gd name="connsiteY13-2776" fmla="*/ 1375517 h 1439686"/>
                <a:gd name="connsiteX14-2777" fmla="*/ 1604210 w 1878121"/>
                <a:gd name="connsiteY14-2778" fmla="*/ 1407602 h 1439686"/>
                <a:gd name="connsiteX15-2779" fmla="*/ 1459832 w 1878121"/>
                <a:gd name="connsiteY15-2780" fmla="*/ 1439686 h 1439686"/>
                <a:gd name="connsiteX16-2781" fmla="*/ 401053 w 1878121"/>
                <a:gd name="connsiteY16-2782" fmla="*/ 1423644 h 1439686"/>
                <a:gd name="connsiteX17-2783" fmla="*/ 336884 w 1878121"/>
                <a:gd name="connsiteY17-2784" fmla="*/ 1407602 h 1439686"/>
                <a:gd name="connsiteX18-2785" fmla="*/ 256674 w 1878121"/>
                <a:gd name="connsiteY18-2786" fmla="*/ 1391559 h 1439686"/>
                <a:gd name="connsiteX19-2787" fmla="*/ 224589 w 1878121"/>
                <a:gd name="connsiteY19-2788" fmla="*/ 1359475 h 1439686"/>
                <a:gd name="connsiteX20-2789" fmla="*/ 176463 w 1878121"/>
                <a:gd name="connsiteY20-2790" fmla="*/ 1343433 h 1439686"/>
                <a:gd name="connsiteX21-2791" fmla="*/ 48126 w 1878121"/>
                <a:gd name="connsiteY21-2792" fmla="*/ 1199054 h 1439686"/>
                <a:gd name="connsiteX22-2793" fmla="*/ 16042 w 1878121"/>
                <a:gd name="connsiteY22-2794" fmla="*/ 1102802 h 1439686"/>
                <a:gd name="connsiteX23-2795" fmla="*/ 0 w 1878121"/>
                <a:gd name="connsiteY23-2796" fmla="*/ 1054675 h 1439686"/>
                <a:gd name="connsiteX24-2797" fmla="*/ 32084 w 1878121"/>
                <a:gd name="connsiteY24-2798" fmla="*/ 814044 h 1439686"/>
                <a:gd name="connsiteX25-2799" fmla="*/ 96253 w 1878121"/>
                <a:gd name="connsiteY25-2800" fmla="*/ 717791 h 1439686"/>
                <a:gd name="connsiteX26-2801" fmla="*/ 176463 w 1878121"/>
                <a:gd name="connsiteY26-2802" fmla="*/ 637581 h 1439686"/>
                <a:gd name="connsiteX27-2803" fmla="*/ 224589 w 1878121"/>
                <a:gd name="connsiteY27-2804" fmla="*/ 621538 h 1439686"/>
                <a:gd name="connsiteX28-2805" fmla="*/ 272716 w 1878121"/>
                <a:gd name="connsiteY28-2806" fmla="*/ 589454 h 1439686"/>
                <a:gd name="connsiteX29-2807" fmla="*/ 320842 w 1878121"/>
                <a:gd name="connsiteY29-2808" fmla="*/ 573412 h 1439686"/>
                <a:gd name="connsiteX30-2809" fmla="*/ 385010 w 1878121"/>
                <a:gd name="connsiteY30-2810" fmla="*/ 541328 h 1439686"/>
                <a:gd name="connsiteX31-2811" fmla="*/ 481263 w 1878121"/>
                <a:gd name="connsiteY31-2812" fmla="*/ 509244 h 1439686"/>
                <a:gd name="connsiteX32-2813" fmla="*/ 561474 w 1878121"/>
                <a:gd name="connsiteY32-2814" fmla="*/ 445075 h 1439686"/>
                <a:gd name="connsiteX33-2815" fmla="*/ 561474 w 1878121"/>
                <a:gd name="connsiteY33-2816" fmla="*/ 429033 h 1439686"/>
                <a:gd name="connsiteX0-2817" fmla="*/ 532666 w 1878121"/>
                <a:gd name="connsiteY0-2818" fmla="*/ 419431 h 1439686"/>
                <a:gd name="connsiteX1-2819" fmla="*/ 641797 w 1878121"/>
                <a:gd name="connsiteY1-2820" fmla="*/ 159368 h 1439686"/>
                <a:gd name="connsiteX2-2821" fmla="*/ 882541 w 1878121"/>
                <a:gd name="connsiteY2-2822" fmla="*/ 18039 h 1439686"/>
                <a:gd name="connsiteX3-2823" fmla="*/ 1254109 w 1878121"/>
                <a:gd name="connsiteY3-2824" fmla="*/ 34194 h 1439686"/>
                <a:gd name="connsiteX4-2825" fmla="*/ 1572352 w 1878121"/>
                <a:gd name="connsiteY4-2826" fmla="*/ 310299 h 1439686"/>
                <a:gd name="connsiteX5-2827" fmla="*/ 1687810 w 1878121"/>
                <a:gd name="connsiteY5-2828" fmla="*/ 457840 h 1439686"/>
                <a:gd name="connsiteX6-2829" fmla="*/ 1655726 w 1878121"/>
                <a:gd name="connsiteY6-2830" fmla="*/ 736545 h 1439686"/>
                <a:gd name="connsiteX7-2831" fmla="*/ 1828800 w 1878121"/>
                <a:gd name="connsiteY7-2832" fmla="*/ 894254 h 1439686"/>
                <a:gd name="connsiteX8-2833" fmla="*/ 1876926 w 1878121"/>
                <a:gd name="connsiteY8-2834" fmla="*/ 926338 h 1439686"/>
                <a:gd name="connsiteX9-2835" fmla="*/ 1844842 w 1878121"/>
                <a:gd name="connsiteY9-2836" fmla="*/ 1183012 h 1439686"/>
                <a:gd name="connsiteX10-2837" fmla="*/ 1812758 w 1878121"/>
                <a:gd name="connsiteY10-2838" fmla="*/ 1231138 h 1439686"/>
                <a:gd name="connsiteX11-2839" fmla="*/ 1796716 w 1878121"/>
                <a:gd name="connsiteY11-2840" fmla="*/ 1279265 h 1439686"/>
                <a:gd name="connsiteX12-2841" fmla="*/ 1700463 w 1878121"/>
                <a:gd name="connsiteY12-2842" fmla="*/ 1359475 h 1439686"/>
                <a:gd name="connsiteX13-2843" fmla="*/ 1652337 w 1878121"/>
                <a:gd name="connsiteY13-2844" fmla="*/ 1375517 h 1439686"/>
                <a:gd name="connsiteX14-2845" fmla="*/ 1604210 w 1878121"/>
                <a:gd name="connsiteY14-2846" fmla="*/ 1407602 h 1439686"/>
                <a:gd name="connsiteX15-2847" fmla="*/ 1459832 w 1878121"/>
                <a:gd name="connsiteY15-2848" fmla="*/ 1439686 h 1439686"/>
                <a:gd name="connsiteX16-2849" fmla="*/ 401053 w 1878121"/>
                <a:gd name="connsiteY16-2850" fmla="*/ 1423644 h 1439686"/>
                <a:gd name="connsiteX17-2851" fmla="*/ 336884 w 1878121"/>
                <a:gd name="connsiteY17-2852" fmla="*/ 1407602 h 1439686"/>
                <a:gd name="connsiteX18-2853" fmla="*/ 256674 w 1878121"/>
                <a:gd name="connsiteY18-2854" fmla="*/ 1391559 h 1439686"/>
                <a:gd name="connsiteX19-2855" fmla="*/ 224589 w 1878121"/>
                <a:gd name="connsiteY19-2856" fmla="*/ 1359475 h 1439686"/>
                <a:gd name="connsiteX20-2857" fmla="*/ 176463 w 1878121"/>
                <a:gd name="connsiteY20-2858" fmla="*/ 1343433 h 1439686"/>
                <a:gd name="connsiteX21-2859" fmla="*/ 48126 w 1878121"/>
                <a:gd name="connsiteY21-2860" fmla="*/ 1199054 h 1439686"/>
                <a:gd name="connsiteX22-2861" fmla="*/ 16042 w 1878121"/>
                <a:gd name="connsiteY22-2862" fmla="*/ 1102802 h 1439686"/>
                <a:gd name="connsiteX23-2863" fmla="*/ 0 w 1878121"/>
                <a:gd name="connsiteY23-2864" fmla="*/ 1054675 h 1439686"/>
                <a:gd name="connsiteX24-2865" fmla="*/ 32084 w 1878121"/>
                <a:gd name="connsiteY24-2866" fmla="*/ 814044 h 1439686"/>
                <a:gd name="connsiteX25-2867" fmla="*/ 96253 w 1878121"/>
                <a:gd name="connsiteY25-2868" fmla="*/ 717791 h 1439686"/>
                <a:gd name="connsiteX26-2869" fmla="*/ 176463 w 1878121"/>
                <a:gd name="connsiteY26-2870" fmla="*/ 637581 h 1439686"/>
                <a:gd name="connsiteX27-2871" fmla="*/ 224589 w 1878121"/>
                <a:gd name="connsiteY27-2872" fmla="*/ 621538 h 1439686"/>
                <a:gd name="connsiteX28-2873" fmla="*/ 272716 w 1878121"/>
                <a:gd name="connsiteY28-2874" fmla="*/ 589454 h 1439686"/>
                <a:gd name="connsiteX29-2875" fmla="*/ 320842 w 1878121"/>
                <a:gd name="connsiteY29-2876" fmla="*/ 573412 h 1439686"/>
                <a:gd name="connsiteX30-2877" fmla="*/ 385010 w 1878121"/>
                <a:gd name="connsiteY30-2878" fmla="*/ 541328 h 1439686"/>
                <a:gd name="connsiteX31-2879" fmla="*/ 481263 w 1878121"/>
                <a:gd name="connsiteY31-2880" fmla="*/ 509244 h 1439686"/>
                <a:gd name="connsiteX32-2881" fmla="*/ 561474 w 1878121"/>
                <a:gd name="connsiteY32-2882" fmla="*/ 445075 h 1439686"/>
                <a:gd name="connsiteX33-2883" fmla="*/ 561474 w 1878121"/>
                <a:gd name="connsiteY33-2884" fmla="*/ 429033 h 1439686"/>
                <a:gd name="connsiteX0-2885" fmla="*/ 532666 w 1878121"/>
                <a:gd name="connsiteY0-2886" fmla="*/ 419431 h 1439686"/>
                <a:gd name="connsiteX1-2887" fmla="*/ 641797 w 1878121"/>
                <a:gd name="connsiteY1-2888" fmla="*/ 159368 h 1439686"/>
                <a:gd name="connsiteX2-2889" fmla="*/ 882541 w 1878121"/>
                <a:gd name="connsiteY2-2890" fmla="*/ 18039 h 1439686"/>
                <a:gd name="connsiteX3-2891" fmla="*/ 1254109 w 1878121"/>
                <a:gd name="connsiteY3-2892" fmla="*/ 34194 h 1439686"/>
                <a:gd name="connsiteX4-2893" fmla="*/ 1572352 w 1878121"/>
                <a:gd name="connsiteY4-2894" fmla="*/ 310299 h 1439686"/>
                <a:gd name="connsiteX5-2895" fmla="*/ 1655726 w 1878121"/>
                <a:gd name="connsiteY5-2896" fmla="*/ 736545 h 1439686"/>
                <a:gd name="connsiteX6-2897" fmla="*/ 1828800 w 1878121"/>
                <a:gd name="connsiteY6-2898" fmla="*/ 894254 h 1439686"/>
                <a:gd name="connsiteX7-2899" fmla="*/ 1876926 w 1878121"/>
                <a:gd name="connsiteY7-2900" fmla="*/ 926338 h 1439686"/>
                <a:gd name="connsiteX8-2901" fmla="*/ 1844842 w 1878121"/>
                <a:gd name="connsiteY8-2902" fmla="*/ 1183012 h 1439686"/>
                <a:gd name="connsiteX9-2903" fmla="*/ 1812758 w 1878121"/>
                <a:gd name="connsiteY9-2904" fmla="*/ 1231138 h 1439686"/>
                <a:gd name="connsiteX10-2905" fmla="*/ 1796716 w 1878121"/>
                <a:gd name="connsiteY10-2906" fmla="*/ 1279265 h 1439686"/>
                <a:gd name="connsiteX11-2907" fmla="*/ 1700463 w 1878121"/>
                <a:gd name="connsiteY11-2908" fmla="*/ 1359475 h 1439686"/>
                <a:gd name="connsiteX12-2909" fmla="*/ 1652337 w 1878121"/>
                <a:gd name="connsiteY12-2910" fmla="*/ 1375517 h 1439686"/>
                <a:gd name="connsiteX13-2911" fmla="*/ 1604210 w 1878121"/>
                <a:gd name="connsiteY13-2912" fmla="*/ 1407602 h 1439686"/>
                <a:gd name="connsiteX14-2913" fmla="*/ 1459832 w 1878121"/>
                <a:gd name="connsiteY14-2914" fmla="*/ 1439686 h 1439686"/>
                <a:gd name="connsiteX15-2915" fmla="*/ 401053 w 1878121"/>
                <a:gd name="connsiteY15-2916" fmla="*/ 1423644 h 1439686"/>
                <a:gd name="connsiteX16-2917" fmla="*/ 336884 w 1878121"/>
                <a:gd name="connsiteY16-2918" fmla="*/ 1407602 h 1439686"/>
                <a:gd name="connsiteX17-2919" fmla="*/ 256674 w 1878121"/>
                <a:gd name="connsiteY17-2920" fmla="*/ 1391559 h 1439686"/>
                <a:gd name="connsiteX18-2921" fmla="*/ 224589 w 1878121"/>
                <a:gd name="connsiteY18-2922" fmla="*/ 1359475 h 1439686"/>
                <a:gd name="connsiteX19-2923" fmla="*/ 176463 w 1878121"/>
                <a:gd name="connsiteY19-2924" fmla="*/ 1343433 h 1439686"/>
                <a:gd name="connsiteX20-2925" fmla="*/ 48126 w 1878121"/>
                <a:gd name="connsiteY20-2926" fmla="*/ 1199054 h 1439686"/>
                <a:gd name="connsiteX21-2927" fmla="*/ 16042 w 1878121"/>
                <a:gd name="connsiteY21-2928" fmla="*/ 1102802 h 1439686"/>
                <a:gd name="connsiteX22-2929" fmla="*/ 0 w 1878121"/>
                <a:gd name="connsiteY22-2930" fmla="*/ 1054675 h 1439686"/>
                <a:gd name="connsiteX23-2931" fmla="*/ 32084 w 1878121"/>
                <a:gd name="connsiteY23-2932" fmla="*/ 814044 h 1439686"/>
                <a:gd name="connsiteX24-2933" fmla="*/ 96253 w 1878121"/>
                <a:gd name="connsiteY24-2934" fmla="*/ 717791 h 1439686"/>
                <a:gd name="connsiteX25-2935" fmla="*/ 176463 w 1878121"/>
                <a:gd name="connsiteY25-2936" fmla="*/ 637581 h 1439686"/>
                <a:gd name="connsiteX26-2937" fmla="*/ 224589 w 1878121"/>
                <a:gd name="connsiteY26-2938" fmla="*/ 621538 h 1439686"/>
                <a:gd name="connsiteX27-2939" fmla="*/ 272716 w 1878121"/>
                <a:gd name="connsiteY27-2940" fmla="*/ 589454 h 1439686"/>
                <a:gd name="connsiteX28-2941" fmla="*/ 320842 w 1878121"/>
                <a:gd name="connsiteY28-2942" fmla="*/ 573412 h 1439686"/>
                <a:gd name="connsiteX29-2943" fmla="*/ 385010 w 1878121"/>
                <a:gd name="connsiteY29-2944" fmla="*/ 541328 h 1439686"/>
                <a:gd name="connsiteX30-2945" fmla="*/ 481263 w 1878121"/>
                <a:gd name="connsiteY30-2946" fmla="*/ 509244 h 1439686"/>
                <a:gd name="connsiteX31-2947" fmla="*/ 561474 w 1878121"/>
                <a:gd name="connsiteY31-2948" fmla="*/ 445075 h 1439686"/>
                <a:gd name="connsiteX32-2949" fmla="*/ 561474 w 1878121"/>
                <a:gd name="connsiteY32-2950" fmla="*/ 429033 h 1439686"/>
                <a:gd name="connsiteX0-2951" fmla="*/ 532666 w 1878121"/>
                <a:gd name="connsiteY0-2952" fmla="*/ 419431 h 1439686"/>
                <a:gd name="connsiteX1-2953" fmla="*/ 641797 w 1878121"/>
                <a:gd name="connsiteY1-2954" fmla="*/ 159368 h 1439686"/>
                <a:gd name="connsiteX2-2955" fmla="*/ 882541 w 1878121"/>
                <a:gd name="connsiteY2-2956" fmla="*/ 18039 h 1439686"/>
                <a:gd name="connsiteX3-2957" fmla="*/ 1254109 w 1878121"/>
                <a:gd name="connsiteY3-2958" fmla="*/ 34194 h 1439686"/>
                <a:gd name="connsiteX4-2959" fmla="*/ 1572352 w 1878121"/>
                <a:gd name="connsiteY4-2960" fmla="*/ 310299 h 1439686"/>
                <a:gd name="connsiteX5-2961" fmla="*/ 1655726 w 1878121"/>
                <a:gd name="connsiteY5-2962" fmla="*/ 736545 h 1439686"/>
                <a:gd name="connsiteX6-2963" fmla="*/ 1828800 w 1878121"/>
                <a:gd name="connsiteY6-2964" fmla="*/ 894254 h 1439686"/>
                <a:gd name="connsiteX7-2965" fmla="*/ 1876926 w 1878121"/>
                <a:gd name="connsiteY7-2966" fmla="*/ 926338 h 1439686"/>
                <a:gd name="connsiteX8-2967" fmla="*/ 1844842 w 1878121"/>
                <a:gd name="connsiteY8-2968" fmla="*/ 1183012 h 1439686"/>
                <a:gd name="connsiteX9-2969" fmla="*/ 1812758 w 1878121"/>
                <a:gd name="connsiteY9-2970" fmla="*/ 1231138 h 1439686"/>
                <a:gd name="connsiteX10-2971" fmla="*/ 1796716 w 1878121"/>
                <a:gd name="connsiteY10-2972" fmla="*/ 1279265 h 1439686"/>
                <a:gd name="connsiteX11-2973" fmla="*/ 1700463 w 1878121"/>
                <a:gd name="connsiteY11-2974" fmla="*/ 1359475 h 1439686"/>
                <a:gd name="connsiteX12-2975" fmla="*/ 1652337 w 1878121"/>
                <a:gd name="connsiteY12-2976" fmla="*/ 1375517 h 1439686"/>
                <a:gd name="connsiteX13-2977" fmla="*/ 1604210 w 1878121"/>
                <a:gd name="connsiteY13-2978" fmla="*/ 1407602 h 1439686"/>
                <a:gd name="connsiteX14-2979" fmla="*/ 1459832 w 1878121"/>
                <a:gd name="connsiteY14-2980" fmla="*/ 1439686 h 1439686"/>
                <a:gd name="connsiteX15-2981" fmla="*/ 401053 w 1878121"/>
                <a:gd name="connsiteY15-2982" fmla="*/ 1423644 h 1439686"/>
                <a:gd name="connsiteX16-2983" fmla="*/ 336884 w 1878121"/>
                <a:gd name="connsiteY16-2984" fmla="*/ 1407602 h 1439686"/>
                <a:gd name="connsiteX17-2985" fmla="*/ 256674 w 1878121"/>
                <a:gd name="connsiteY17-2986" fmla="*/ 1391559 h 1439686"/>
                <a:gd name="connsiteX18-2987" fmla="*/ 224589 w 1878121"/>
                <a:gd name="connsiteY18-2988" fmla="*/ 1359475 h 1439686"/>
                <a:gd name="connsiteX19-2989" fmla="*/ 176463 w 1878121"/>
                <a:gd name="connsiteY19-2990" fmla="*/ 1343433 h 1439686"/>
                <a:gd name="connsiteX20-2991" fmla="*/ 48126 w 1878121"/>
                <a:gd name="connsiteY20-2992" fmla="*/ 1199054 h 1439686"/>
                <a:gd name="connsiteX21-2993" fmla="*/ 16042 w 1878121"/>
                <a:gd name="connsiteY21-2994" fmla="*/ 1102802 h 1439686"/>
                <a:gd name="connsiteX22-2995" fmla="*/ 0 w 1878121"/>
                <a:gd name="connsiteY22-2996" fmla="*/ 1054675 h 1439686"/>
                <a:gd name="connsiteX23-2997" fmla="*/ 32084 w 1878121"/>
                <a:gd name="connsiteY23-2998" fmla="*/ 814044 h 1439686"/>
                <a:gd name="connsiteX24-2999" fmla="*/ 96253 w 1878121"/>
                <a:gd name="connsiteY24-3000" fmla="*/ 717791 h 1439686"/>
                <a:gd name="connsiteX25-3001" fmla="*/ 176463 w 1878121"/>
                <a:gd name="connsiteY25-3002" fmla="*/ 637581 h 1439686"/>
                <a:gd name="connsiteX26-3003" fmla="*/ 224589 w 1878121"/>
                <a:gd name="connsiteY26-3004" fmla="*/ 621538 h 1439686"/>
                <a:gd name="connsiteX27-3005" fmla="*/ 272716 w 1878121"/>
                <a:gd name="connsiteY27-3006" fmla="*/ 589454 h 1439686"/>
                <a:gd name="connsiteX28-3007" fmla="*/ 320842 w 1878121"/>
                <a:gd name="connsiteY28-3008" fmla="*/ 573412 h 1439686"/>
                <a:gd name="connsiteX29-3009" fmla="*/ 385010 w 1878121"/>
                <a:gd name="connsiteY29-3010" fmla="*/ 541328 h 1439686"/>
                <a:gd name="connsiteX30-3011" fmla="*/ 481263 w 1878121"/>
                <a:gd name="connsiteY30-3012" fmla="*/ 509244 h 1439686"/>
                <a:gd name="connsiteX31-3013" fmla="*/ 561474 w 1878121"/>
                <a:gd name="connsiteY31-3014" fmla="*/ 445075 h 1439686"/>
                <a:gd name="connsiteX32-3015" fmla="*/ 561474 w 1878121"/>
                <a:gd name="connsiteY32-3016" fmla="*/ 429033 h 1439686"/>
                <a:gd name="connsiteX0-3017" fmla="*/ 532666 w 1878121"/>
                <a:gd name="connsiteY0-3018" fmla="*/ 419431 h 1439686"/>
                <a:gd name="connsiteX1-3019" fmla="*/ 641797 w 1878121"/>
                <a:gd name="connsiteY1-3020" fmla="*/ 159368 h 1439686"/>
                <a:gd name="connsiteX2-3021" fmla="*/ 882541 w 1878121"/>
                <a:gd name="connsiteY2-3022" fmla="*/ 18039 h 1439686"/>
                <a:gd name="connsiteX3-3023" fmla="*/ 1254109 w 1878121"/>
                <a:gd name="connsiteY3-3024" fmla="*/ 34194 h 1439686"/>
                <a:gd name="connsiteX4-3025" fmla="*/ 1572352 w 1878121"/>
                <a:gd name="connsiteY4-3026" fmla="*/ 310299 h 1439686"/>
                <a:gd name="connsiteX5-3027" fmla="*/ 1668605 w 1878121"/>
                <a:gd name="connsiteY5-3028" fmla="*/ 620635 h 1439686"/>
                <a:gd name="connsiteX6-3029" fmla="*/ 1828800 w 1878121"/>
                <a:gd name="connsiteY6-3030" fmla="*/ 894254 h 1439686"/>
                <a:gd name="connsiteX7-3031" fmla="*/ 1876926 w 1878121"/>
                <a:gd name="connsiteY7-3032" fmla="*/ 926338 h 1439686"/>
                <a:gd name="connsiteX8-3033" fmla="*/ 1844842 w 1878121"/>
                <a:gd name="connsiteY8-3034" fmla="*/ 1183012 h 1439686"/>
                <a:gd name="connsiteX9-3035" fmla="*/ 1812758 w 1878121"/>
                <a:gd name="connsiteY9-3036" fmla="*/ 1231138 h 1439686"/>
                <a:gd name="connsiteX10-3037" fmla="*/ 1796716 w 1878121"/>
                <a:gd name="connsiteY10-3038" fmla="*/ 1279265 h 1439686"/>
                <a:gd name="connsiteX11-3039" fmla="*/ 1700463 w 1878121"/>
                <a:gd name="connsiteY11-3040" fmla="*/ 1359475 h 1439686"/>
                <a:gd name="connsiteX12-3041" fmla="*/ 1652337 w 1878121"/>
                <a:gd name="connsiteY12-3042" fmla="*/ 1375517 h 1439686"/>
                <a:gd name="connsiteX13-3043" fmla="*/ 1604210 w 1878121"/>
                <a:gd name="connsiteY13-3044" fmla="*/ 1407602 h 1439686"/>
                <a:gd name="connsiteX14-3045" fmla="*/ 1459832 w 1878121"/>
                <a:gd name="connsiteY14-3046" fmla="*/ 1439686 h 1439686"/>
                <a:gd name="connsiteX15-3047" fmla="*/ 401053 w 1878121"/>
                <a:gd name="connsiteY15-3048" fmla="*/ 1423644 h 1439686"/>
                <a:gd name="connsiteX16-3049" fmla="*/ 336884 w 1878121"/>
                <a:gd name="connsiteY16-3050" fmla="*/ 1407602 h 1439686"/>
                <a:gd name="connsiteX17-3051" fmla="*/ 256674 w 1878121"/>
                <a:gd name="connsiteY17-3052" fmla="*/ 1391559 h 1439686"/>
                <a:gd name="connsiteX18-3053" fmla="*/ 224589 w 1878121"/>
                <a:gd name="connsiteY18-3054" fmla="*/ 1359475 h 1439686"/>
                <a:gd name="connsiteX19-3055" fmla="*/ 176463 w 1878121"/>
                <a:gd name="connsiteY19-3056" fmla="*/ 1343433 h 1439686"/>
                <a:gd name="connsiteX20-3057" fmla="*/ 48126 w 1878121"/>
                <a:gd name="connsiteY20-3058" fmla="*/ 1199054 h 1439686"/>
                <a:gd name="connsiteX21-3059" fmla="*/ 16042 w 1878121"/>
                <a:gd name="connsiteY21-3060" fmla="*/ 1102802 h 1439686"/>
                <a:gd name="connsiteX22-3061" fmla="*/ 0 w 1878121"/>
                <a:gd name="connsiteY22-3062" fmla="*/ 1054675 h 1439686"/>
                <a:gd name="connsiteX23-3063" fmla="*/ 32084 w 1878121"/>
                <a:gd name="connsiteY23-3064" fmla="*/ 814044 h 1439686"/>
                <a:gd name="connsiteX24-3065" fmla="*/ 96253 w 1878121"/>
                <a:gd name="connsiteY24-3066" fmla="*/ 717791 h 1439686"/>
                <a:gd name="connsiteX25-3067" fmla="*/ 176463 w 1878121"/>
                <a:gd name="connsiteY25-3068" fmla="*/ 637581 h 1439686"/>
                <a:gd name="connsiteX26-3069" fmla="*/ 224589 w 1878121"/>
                <a:gd name="connsiteY26-3070" fmla="*/ 621538 h 1439686"/>
                <a:gd name="connsiteX27-3071" fmla="*/ 272716 w 1878121"/>
                <a:gd name="connsiteY27-3072" fmla="*/ 589454 h 1439686"/>
                <a:gd name="connsiteX28-3073" fmla="*/ 320842 w 1878121"/>
                <a:gd name="connsiteY28-3074" fmla="*/ 573412 h 1439686"/>
                <a:gd name="connsiteX29-3075" fmla="*/ 385010 w 1878121"/>
                <a:gd name="connsiteY29-3076" fmla="*/ 541328 h 1439686"/>
                <a:gd name="connsiteX30-3077" fmla="*/ 481263 w 1878121"/>
                <a:gd name="connsiteY30-3078" fmla="*/ 509244 h 1439686"/>
                <a:gd name="connsiteX31-3079" fmla="*/ 561474 w 1878121"/>
                <a:gd name="connsiteY31-3080" fmla="*/ 445075 h 1439686"/>
                <a:gd name="connsiteX32-3081" fmla="*/ 561474 w 1878121"/>
                <a:gd name="connsiteY32-3082" fmla="*/ 429033 h 1439686"/>
                <a:gd name="connsiteX0-3083" fmla="*/ 532666 w 1878121"/>
                <a:gd name="connsiteY0-3084" fmla="*/ 419431 h 1439686"/>
                <a:gd name="connsiteX1-3085" fmla="*/ 641797 w 1878121"/>
                <a:gd name="connsiteY1-3086" fmla="*/ 159368 h 1439686"/>
                <a:gd name="connsiteX2-3087" fmla="*/ 882541 w 1878121"/>
                <a:gd name="connsiteY2-3088" fmla="*/ 18039 h 1439686"/>
                <a:gd name="connsiteX3-3089" fmla="*/ 1254109 w 1878121"/>
                <a:gd name="connsiteY3-3090" fmla="*/ 34194 h 1439686"/>
                <a:gd name="connsiteX4-3091" fmla="*/ 1572352 w 1878121"/>
                <a:gd name="connsiteY4-3092" fmla="*/ 310299 h 1439686"/>
                <a:gd name="connsiteX5-3093" fmla="*/ 1668605 w 1878121"/>
                <a:gd name="connsiteY5-3094" fmla="*/ 620635 h 1439686"/>
                <a:gd name="connsiteX6-3095" fmla="*/ 1828800 w 1878121"/>
                <a:gd name="connsiteY6-3096" fmla="*/ 894254 h 1439686"/>
                <a:gd name="connsiteX7-3097" fmla="*/ 1876926 w 1878121"/>
                <a:gd name="connsiteY7-3098" fmla="*/ 926338 h 1439686"/>
                <a:gd name="connsiteX8-3099" fmla="*/ 1844842 w 1878121"/>
                <a:gd name="connsiteY8-3100" fmla="*/ 1183012 h 1439686"/>
                <a:gd name="connsiteX9-3101" fmla="*/ 1812758 w 1878121"/>
                <a:gd name="connsiteY9-3102" fmla="*/ 1231138 h 1439686"/>
                <a:gd name="connsiteX10-3103" fmla="*/ 1796716 w 1878121"/>
                <a:gd name="connsiteY10-3104" fmla="*/ 1279265 h 1439686"/>
                <a:gd name="connsiteX11-3105" fmla="*/ 1700463 w 1878121"/>
                <a:gd name="connsiteY11-3106" fmla="*/ 1359475 h 1439686"/>
                <a:gd name="connsiteX12-3107" fmla="*/ 1652337 w 1878121"/>
                <a:gd name="connsiteY12-3108" fmla="*/ 1375517 h 1439686"/>
                <a:gd name="connsiteX13-3109" fmla="*/ 1604210 w 1878121"/>
                <a:gd name="connsiteY13-3110" fmla="*/ 1407602 h 1439686"/>
                <a:gd name="connsiteX14-3111" fmla="*/ 1459832 w 1878121"/>
                <a:gd name="connsiteY14-3112" fmla="*/ 1439686 h 1439686"/>
                <a:gd name="connsiteX15-3113" fmla="*/ 401053 w 1878121"/>
                <a:gd name="connsiteY15-3114" fmla="*/ 1423644 h 1439686"/>
                <a:gd name="connsiteX16-3115" fmla="*/ 336884 w 1878121"/>
                <a:gd name="connsiteY16-3116" fmla="*/ 1407602 h 1439686"/>
                <a:gd name="connsiteX17-3117" fmla="*/ 256674 w 1878121"/>
                <a:gd name="connsiteY17-3118" fmla="*/ 1391559 h 1439686"/>
                <a:gd name="connsiteX18-3119" fmla="*/ 224589 w 1878121"/>
                <a:gd name="connsiteY18-3120" fmla="*/ 1359475 h 1439686"/>
                <a:gd name="connsiteX19-3121" fmla="*/ 176463 w 1878121"/>
                <a:gd name="connsiteY19-3122" fmla="*/ 1343433 h 1439686"/>
                <a:gd name="connsiteX20-3123" fmla="*/ 48126 w 1878121"/>
                <a:gd name="connsiteY20-3124" fmla="*/ 1199054 h 1439686"/>
                <a:gd name="connsiteX21-3125" fmla="*/ 16042 w 1878121"/>
                <a:gd name="connsiteY21-3126" fmla="*/ 1102802 h 1439686"/>
                <a:gd name="connsiteX22-3127" fmla="*/ 0 w 1878121"/>
                <a:gd name="connsiteY22-3128" fmla="*/ 1054675 h 1439686"/>
                <a:gd name="connsiteX23-3129" fmla="*/ 32084 w 1878121"/>
                <a:gd name="connsiteY23-3130" fmla="*/ 814044 h 1439686"/>
                <a:gd name="connsiteX24-3131" fmla="*/ 96253 w 1878121"/>
                <a:gd name="connsiteY24-3132" fmla="*/ 717791 h 1439686"/>
                <a:gd name="connsiteX25-3133" fmla="*/ 176463 w 1878121"/>
                <a:gd name="connsiteY25-3134" fmla="*/ 637581 h 1439686"/>
                <a:gd name="connsiteX26-3135" fmla="*/ 224589 w 1878121"/>
                <a:gd name="connsiteY26-3136" fmla="*/ 621538 h 1439686"/>
                <a:gd name="connsiteX27-3137" fmla="*/ 272716 w 1878121"/>
                <a:gd name="connsiteY27-3138" fmla="*/ 589454 h 1439686"/>
                <a:gd name="connsiteX28-3139" fmla="*/ 320842 w 1878121"/>
                <a:gd name="connsiteY28-3140" fmla="*/ 573412 h 1439686"/>
                <a:gd name="connsiteX29-3141" fmla="*/ 385010 w 1878121"/>
                <a:gd name="connsiteY29-3142" fmla="*/ 541328 h 1439686"/>
                <a:gd name="connsiteX30-3143" fmla="*/ 481263 w 1878121"/>
                <a:gd name="connsiteY30-3144" fmla="*/ 509244 h 1439686"/>
                <a:gd name="connsiteX31-3145" fmla="*/ 561474 w 1878121"/>
                <a:gd name="connsiteY31-3146" fmla="*/ 445075 h 1439686"/>
                <a:gd name="connsiteX32-3147" fmla="*/ 561474 w 1878121"/>
                <a:gd name="connsiteY32-3148" fmla="*/ 429033 h 1439686"/>
                <a:gd name="connsiteX0-3149" fmla="*/ 532666 w 1889195"/>
                <a:gd name="connsiteY0-3150" fmla="*/ 419431 h 1439686"/>
                <a:gd name="connsiteX1-3151" fmla="*/ 641797 w 1889195"/>
                <a:gd name="connsiteY1-3152" fmla="*/ 159368 h 1439686"/>
                <a:gd name="connsiteX2-3153" fmla="*/ 882541 w 1889195"/>
                <a:gd name="connsiteY2-3154" fmla="*/ 18039 h 1439686"/>
                <a:gd name="connsiteX3-3155" fmla="*/ 1254109 w 1889195"/>
                <a:gd name="connsiteY3-3156" fmla="*/ 34194 h 1439686"/>
                <a:gd name="connsiteX4-3157" fmla="*/ 1572352 w 1889195"/>
                <a:gd name="connsiteY4-3158" fmla="*/ 310299 h 1439686"/>
                <a:gd name="connsiteX5-3159" fmla="*/ 1668605 w 1889195"/>
                <a:gd name="connsiteY5-3160" fmla="*/ 620635 h 1439686"/>
                <a:gd name="connsiteX6-3161" fmla="*/ 1876926 w 1889195"/>
                <a:gd name="connsiteY6-3162" fmla="*/ 926338 h 1439686"/>
                <a:gd name="connsiteX7-3163" fmla="*/ 1844842 w 1889195"/>
                <a:gd name="connsiteY7-3164" fmla="*/ 1183012 h 1439686"/>
                <a:gd name="connsiteX8-3165" fmla="*/ 1812758 w 1889195"/>
                <a:gd name="connsiteY8-3166" fmla="*/ 1231138 h 1439686"/>
                <a:gd name="connsiteX9-3167" fmla="*/ 1796716 w 1889195"/>
                <a:gd name="connsiteY9-3168" fmla="*/ 1279265 h 1439686"/>
                <a:gd name="connsiteX10-3169" fmla="*/ 1700463 w 1889195"/>
                <a:gd name="connsiteY10-3170" fmla="*/ 1359475 h 1439686"/>
                <a:gd name="connsiteX11-3171" fmla="*/ 1652337 w 1889195"/>
                <a:gd name="connsiteY11-3172" fmla="*/ 1375517 h 1439686"/>
                <a:gd name="connsiteX12-3173" fmla="*/ 1604210 w 1889195"/>
                <a:gd name="connsiteY12-3174" fmla="*/ 1407602 h 1439686"/>
                <a:gd name="connsiteX13-3175" fmla="*/ 1459832 w 1889195"/>
                <a:gd name="connsiteY13-3176" fmla="*/ 1439686 h 1439686"/>
                <a:gd name="connsiteX14-3177" fmla="*/ 401053 w 1889195"/>
                <a:gd name="connsiteY14-3178" fmla="*/ 1423644 h 1439686"/>
                <a:gd name="connsiteX15-3179" fmla="*/ 336884 w 1889195"/>
                <a:gd name="connsiteY15-3180" fmla="*/ 1407602 h 1439686"/>
                <a:gd name="connsiteX16-3181" fmla="*/ 256674 w 1889195"/>
                <a:gd name="connsiteY16-3182" fmla="*/ 1391559 h 1439686"/>
                <a:gd name="connsiteX17-3183" fmla="*/ 224589 w 1889195"/>
                <a:gd name="connsiteY17-3184" fmla="*/ 1359475 h 1439686"/>
                <a:gd name="connsiteX18-3185" fmla="*/ 176463 w 1889195"/>
                <a:gd name="connsiteY18-3186" fmla="*/ 1343433 h 1439686"/>
                <a:gd name="connsiteX19-3187" fmla="*/ 48126 w 1889195"/>
                <a:gd name="connsiteY19-3188" fmla="*/ 1199054 h 1439686"/>
                <a:gd name="connsiteX20-3189" fmla="*/ 16042 w 1889195"/>
                <a:gd name="connsiteY20-3190" fmla="*/ 1102802 h 1439686"/>
                <a:gd name="connsiteX21-3191" fmla="*/ 0 w 1889195"/>
                <a:gd name="connsiteY21-3192" fmla="*/ 1054675 h 1439686"/>
                <a:gd name="connsiteX22-3193" fmla="*/ 32084 w 1889195"/>
                <a:gd name="connsiteY22-3194" fmla="*/ 814044 h 1439686"/>
                <a:gd name="connsiteX23-3195" fmla="*/ 96253 w 1889195"/>
                <a:gd name="connsiteY23-3196" fmla="*/ 717791 h 1439686"/>
                <a:gd name="connsiteX24-3197" fmla="*/ 176463 w 1889195"/>
                <a:gd name="connsiteY24-3198" fmla="*/ 637581 h 1439686"/>
                <a:gd name="connsiteX25-3199" fmla="*/ 224589 w 1889195"/>
                <a:gd name="connsiteY25-3200" fmla="*/ 621538 h 1439686"/>
                <a:gd name="connsiteX26-3201" fmla="*/ 272716 w 1889195"/>
                <a:gd name="connsiteY26-3202" fmla="*/ 589454 h 1439686"/>
                <a:gd name="connsiteX27-3203" fmla="*/ 320842 w 1889195"/>
                <a:gd name="connsiteY27-3204" fmla="*/ 573412 h 1439686"/>
                <a:gd name="connsiteX28-3205" fmla="*/ 385010 w 1889195"/>
                <a:gd name="connsiteY28-3206" fmla="*/ 541328 h 1439686"/>
                <a:gd name="connsiteX29-3207" fmla="*/ 481263 w 1889195"/>
                <a:gd name="connsiteY29-3208" fmla="*/ 509244 h 1439686"/>
                <a:gd name="connsiteX30-3209" fmla="*/ 561474 w 1889195"/>
                <a:gd name="connsiteY30-3210" fmla="*/ 445075 h 1439686"/>
                <a:gd name="connsiteX31-3211" fmla="*/ 561474 w 1889195"/>
                <a:gd name="connsiteY31-3212" fmla="*/ 429033 h 1439686"/>
                <a:gd name="connsiteX0-3213" fmla="*/ 532666 w 1889195"/>
                <a:gd name="connsiteY0-3214" fmla="*/ 419431 h 1439686"/>
                <a:gd name="connsiteX1-3215" fmla="*/ 641797 w 1889195"/>
                <a:gd name="connsiteY1-3216" fmla="*/ 159368 h 1439686"/>
                <a:gd name="connsiteX2-3217" fmla="*/ 882541 w 1889195"/>
                <a:gd name="connsiteY2-3218" fmla="*/ 18039 h 1439686"/>
                <a:gd name="connsiteX3-3219" fmla="*/ 1254109 w 1889195"/>
                <a:gd name="connsiteY3-3220" fmla="*/ 34194 h 1439686"/>
                <a:gd name="connsiteX4-3221" fmla="*/ 1572352 w 1889195"/>
                <a:gd name="connsiteY4-3222" fmla="*/ 310299 h 1439686"/>
                <a:gd name="connsiteX5-3223" fmla="*/ 1668605 w 1889195"/>
                <a:gd name="connsiteY5-3224" fmla="*/ 620635 h 1439686"/>
                <a:gd name="connsiteX6-3225" fmla="*/ 1876926 w 1889195"/>
                <a:gd name="connsiteY6-3226" fmla="*/ 926338 h 1439686"/>
                <a:gd name="connsiteX7-3227" fmla="*/ 1844842 w 1889195"/>
                <a:gd name="connsiteY7-3228" fmla="*/ 1183012 h 1439686"/>
                <a:gd name="connsiteX8-3229" fmla="*/ 1812758 w 1889195"/>
                <a:gd name="connsiteY8-3230" fmla="*/ 1231138 h 1439686"/>
                <a:gd name="connsiteX9-3231" fmla="*/ 1796716 w 1889195"/>
                <a:gd name="connsiteY9-3232" fmla="*/ 1279265 h 1439686"/>
                <a:gd name="connsiteX10-3233" fmla="*/ 1700463 w 1889195"/>
                <a:gd name="connsiteY10-3234" fmla="*/ 1359475 h 1439686"/>
                <a:gd name="connsiteX11-3235" fmla="*/ 1652337 w 1889195"/>
                <a:gd name="connsiteY11-3236" fmla="*/ 1375517 h 1439686"/>
                <a:gd name="connsiteX12-3237" fmla="*/ 1604210 w 1889195"/>
                <a:gd name="connsiteY12-3238" fmla="*/ 1407602 h 1439686"/>
                <a:gd name="connsiteX13-3239" fmla="*/ 1459832 w 1889195"/>
                <a:gd name="connsiteY13-3240" fmla="*/ 1439686 h 1439686"/>
                <a:gd name="connsiteX14-3241" fmla="*/ 401053 w 1889195"/>
                <a:gd name="connsiteY14-3242" fmla="*/ 1423644 h 1439686"/>
                <a:gd name="connsiteX15-3243" fmla="*/ 336884 w 1889195"/>
                <a:gd name="connsiteY15-3244" fmla="*/ 1407602 h 1439686"/>
                <a:gd name="connsiteX16-3245" fmla="*/ 256674 w 1889195"/>
                <a:gd name="connsiteY16-3246" fmla="*/ 1391559 h 1439686"/>
                <a:gd name="connsiteX17-3247" fmla="*/ 224589 w 1889195"/>
                <a:gd name="connsiteY17-3248" fmla="*/ 1359475 h 1439686"/>
                <a:gd name="connsiteX18-3249" fmla="*/ 176463 w 1889195"/>
                <a:gd name="connsiteY18-3250" fmla="*/ 1343433 h 1439686"/>
                <a:gd name="connsiteX19-3251" fmla="*/ 48126 w 1889195"/>
                <a:gd name="connsiteY19-3252" fmla="*/ 1199054 h 1439686"/>
                <a:gd name="connsiteX20-3253" fmla="*/ 16042 w 1889195"/>
                <a:gd name="connsiteY20-3254" fmla="*/ 1102802 h 1439686"/>
                <a:gd name="connsiteX21-3255" fmla="*/ 0 w 1889195"/>
                <a:gd name="connsiteY21-3256" fmla="*/ 1054675 h 1439686"/>
                <a:gd name="connsiteX22-3257" fmla="*/ 32084 w 1889195"/>
                <a:gd name="connsiteY22-3258" fmla="*/ 814044 h 1439686"/>
                <a:gd name="connsiteX23-3259" fmla="*/ 96253 w 1889195"/>
                <a:gd name="connsiteY23-3260" fmla="*/ 717791 h 1439686"/>
                <a:gd name="connsiteX24-3261" fmla="*/ 176463 w 1889195"/>
                <a:gd name="connsiteY24-3262" fmla="*/ 637581 h 1439686"/>
                <a:gd name="connsiteX25-3263" fmla="*/ 224589 w 1889195"/>
                <a:gd name="connsiteY25-3264" fmla="*/ 621538 h 1439686"/>
                <a:gd name="connsiteX26-3265" fmla="*/ 272716 w 1889195"/>
                <a:gd name="connsiteY26-3266" fmla="*/ 589454 h 1439686"/>
                <a:gd name="connsiteX27-3267" fmla="*/ 320842 w 1889195"/>
                <a:gd name="connsiteY27-3268" fmla="*/ 573412 h 1439686"/>
                <a:gd name="connsiteX28-3269" fmla="*/ 385010 w 1889195"/>
                <a:gd name="connsiteY28-3270" fmla="*/ 541328 h 1439686"/>
                <a:gd name="connsiteX29-3271" fmla="*/ 481263 w 1889195"/>
                <a:gd name="connsiteY29-3272" fmla="*/ 509244 h 1439686"/>
                <a:gd name="connsiteX30-3273" fmla="*/ 561474 w 1889195"/>
                <a:gd name="connsiteY30-3274" fmla="*/ 445075 h 1439686"/>
                <a:gd name="connsiteX31-3275" fmla="*/ 561474 w 1889195"/>
                <a:gd name="connsiteY31-3276" fmla="*/ 429033 h 1439686"/>
                <a:gd name="connsiteX0-3277" fmla="*/ 532666 w 1946489"/>
                <a:gd name="connsiteY0-3278" fmla="*/ 419431 h 1439686"/>
                <a:gd name="connsiteX1-3279" fmla="*/ 641797 w 1946489"/>
                <a:gd name="connsiteY1-3280" fmla="*/ 159368 h 1439686"/>
                <a:gd name="connsiteX2-3281" fmla="*/ 882541 w 1946489"/>
                <a:gd name="connsiteY2-3282" fmla="*/ 18039 h 1439686"/>
                <a:gd name="connsiteX3-3283" fmla="*/ 1254109 w 1946489"/>
                <a:gd name="connsiteY3-3284" fmla="*/ 34194 h 1439686"/>
                <a:gd name="connsiteX4-3285" fmla="*/ 1572352 w 1946489"/>
                <a:gd name="connsiteY4-3286" fmla="*/ 310299 h 1439686"/>
                <a:gd name="connsiteX5-3287" fmla="*/ 1668605 w 1946489"/>
                <a:gd name="connsiteY5-3288" fmla="*/ 620635 h 1439686"/>
                <a:gd name="connsiteX6-3289" fmla="*/ 1941320 w 1946489"/>
                <a:gd name="connsiteY6-3290" fmla="*/ 913459 h 1439686"/>
                <a:gd name="connsiteX7-3291" fmla="*/ 1844842 w 1946489"/>
                <a:gd name="connsiteY7-3292" fmla="*/ 1183012 h 1439686"/>
                <a:gd name="connsiteX8-3293" fmla="*/ 1812758 w 1946489"/>
                <a:gd name="connsiteY8-3294" fmla="*/ 1231138 h 1439686"/>
                <a:gd name="connsiteX9-3295" fmla="*/ 1796716 w 1946489"/>
                <a:gd name="connsiteY9-3296" fmla="*/ 1279265 h 1439686"/>
                <a:gd name="connsiteX10-3297" fmla="*/ 1700463 w 1946489"/>
                <a:gd name="connsiteY10-3298" fmla="*/ 1359475 h 1439686"/>
                <a:gd name="connsiteX11-3299" fmla="*/ 1652337 w 1946489"/>
                <a:gd name="connsiteY11-3300" fmla="*/ 1375517 h 1439686"/>
                <a:gd name="connsiteX12-3301" fmla="*/ 1604210 w 1946489"/>
                <a:gd name="connsiteY12-3302" fmla="*/ 1407602 h 1439686"/>
                <a:gd name="connsiteX13-3303" fmla="*/ 1459832 w 1946489"/>
                <a:gd name="connsiteY13-3304" fmla="*/ 1439686 h 1439686"/>
                <a:gd name="connsiteX14-3305" fmla="*/ 401053 w 1946489"/>
                <a:gd name="connsiteY14-3306" fmla="*/ 1423644 h 1439686"/>
                <a:gd name="connsiteX15-3307" fmla="*/ 336884 w 1946489"/>
                <a:gd name="connsiteY15-3308" fmla="*/ 1407602 h 1439686"/>
                <a:gd name="connsiteX16-3309" fmla="*/ 256674 w 1946489"/>
                <a:gd name="connsiteY16-3310" fmla="*/ 1391559 h 1439686"/>
                <a:gd name="connsiteX17-3311" fmla="*/ 224589 w 1946489"/>
                <a:gd name="connsiteY17-3312" fmla="*/ 1359475 h 1439686"/>
                <a:gd name="connsiteX18-3313" fmla="*/ 176463 w 1946489"/>
                <a:gd name="connsiteY18-3314" fmla="*/ 1343433 h 1439686"/>
                <a:gd name="connsiteX19-3315" fmla="*/ 48126 w 1946489"/>
                <a:gd name="connsiteY19-3316" fmla="*/ 1199054 h 1439686"/>
                <a:gd name="connsiteX20-3317" fmla="*/ 16042 w 1946489"/>
                <a:gd name="connsiteY20-3318" fmla="*/ 1102802 h 1439686"/>
                <a:gd name="connsiteX21-3319" fmla="*/ 0 w 1946489"/>
                <a:gd name="connsiteY21-3320" fmla="*/ 1054675 h 1439686"/>
                <a:gd name="connsiteX22-3321" fmla="*/ 32084 w 1946489"/>
                <a:gd name="connsiteY22-3322" fmla="*/ 814044 h 1439686"/>
                <a:gd name="connsiteX23-3323" fmla="*/ 96253 w 1946489"/>
                <a:gd name="connsiteY23-3324" fmla="*/ 717791 h 1439686"/>
                <a:gd name="connsiteX24-3325" fmla="*/ 176463 w 1946489"/>
                <a:gd name="connsiteY24-3326" fmla="*/ 637581 h 1439686"/>
                <a:gd name="connsiteX25-3327" fmla="*/ 224589 w 1946489"/>
                <a:gd name="connsiteY25-3328" fmla="*/ 621538 h 1439686"/>
                <a:gd name="connsiteX26-3329" fmla="*/ 272716 w 1946489"/>
                <a:gd name="connsiteY26-3330" fmla="*/ 589454 h 1439686"/>
                <a:gd name="connsiteX27-3331" fmla="*/ 320842 w 1946489"/>
                <a:gd name="connsiteY27-3332" fmla="*/ 573412 h 1439686"/>
                <a:gd name="connsiteX28-3333" fmla="*/ 385010 w 1946489"/>
                <a:gd name="connsiteY28-3334" fmla="*/ 541328 h 1439686"/>
                <a:gd name="connsiteX29-3335" fmla="*/ 481263 w 1946489"/>
                <a:gd name="connsiteY29-3336" fmla="*/ 509244 h 1439686"/>
                <a:gd name="connsiteX30-3337" fmla="*/ 561474 w 1946489"/>
                <a:gd name="connsiteY30-3338" fmla="*/ 445075 h 1439686"/>
                <a:gd name="connsiteX31-3339" fmla="*/ 561474 w 1946489"/>
                <a:gd name="connsiteY31-3340" fmla="*/ 429033 h 1439686"/>
                <a:gd name="connsiteX0-3341" fmla="*/ 532666 w 1944298"/>
                <a:gd name="connsiteY0-3342" fmla="*/ 419431 h 1439686"/>
                <a:gd name="connsiteX1-3343" fmla="*/ 641797 w 1944298"/>
                <a:gd name="connsiteY1-3344" fmla="*/ 159368 h 1439686"/>
                <a:gd name="connsiteX2-3345" fmla="*/ 882541 w 1944298"/>
                <a:gd name="connsiteY2-3346" fmla="*/ 18039 h 1439686"/>
                <a:gd name="connsiteX3-3347" fmla="*/ 1254109 w 1944298"/>
                <a:gd name="connsiteY3-3348" fmla="*/ 34194 h 1439686"/>
                <a:gd name="connsiteX4-3349" fmla="*/ 1572352 w 1944298"/>
                <a:gd name="connsiteY4-3350" fmla="*/ 310299 h 1439686"/>
                <a:gd name="connsiteX5-3351" fmla="*/ 1668605 w 1944298"/>
                <a:gd name="connsiteY5-3352" fmla="*/ 620635 h 1439686"/>
                <a:gd name="connsiteX6-3353" fmla="*/ 1941320 w 1944298"/>
                <a:gd name="connsiteY6-3354" fmla="*/ 913459 h 1439686"/>
                <a:gd name="connsiteX7-3355" fmla="*/ 1812758 w 1944298"/>
                <a:gd name="connsiteY7-3356" fmla="*/ 1231138 h 1439686"/>
                <a:gd name="connsiteX8-3357" fmla="*/ 1796716 w 1944298"/>
                <a:gd name="connsiteY8-3358" fmla="*/ 1279265 h 1439686"/>
                <a:gd name="connsiteX9-3359" fmla="*/ 1700463 w 1944298"/>
                <a:gd name="connsiteY9-3360" fmla="*/ 1359475 h 1439686"/>
                <a:gd name="connsiteX10-3361" fmla="*/ 1652337 w 1944298"/>
                <a:gd name="connsiteY10-3362" fmla="*/ 1375517 h 1439686"/>
                <a:gd name="connsiteX11-3363" fmla="*/ 1604210 w 1944298"/>
                <a:gd name="connsiteY11-3364" fmla="*/ 1407602 h 1439686"/>
                <a:gd name="connsiteX12-3365" fmla="*/ 1459832 w 1944298"/>
                <a:gd name="connsiteY12-3366" fmla="*/ 1439686 h 1439686"/>
                <a:gd name="connsiteX13-3367" fmla="*/ 401053 w 1944298"/>
                <a:gd name="connsiteY13-3368" fmla="*/ 1423644 h 1439686"/>
                <a:gd name="connsiteX14-3369" fmla="*/ 336884 w 1944298"/>
                <a:gd name="connsiteY14-3370" fmla="*/ 1407602 h 1439686"/>
                <a:gd name="connsiteX15-3371" fmla="*/ 256674 w 1944298"/>
                <a:gd name="connsiteY15-3372" fmla="*/ 1391559 h 1439686"/>
                <a:gd name="connsiteX16-3373" fmla="*/ 224589 w 1944298"/>
                <a:gd name="connsiteY16-3374" fmla="*/ 1359475 h 1439686"/>
                <a:gd name="connsiteX17-3375" fmla="*/ 176463 w 1944298"/>
                <a:gd name="connsiteY17-3376" fmla="*/ 1343433 h 1439686"/>
                <a:gd name="connsiteX18-3377" fmla="*/ 48126 w 1944298"/>
                <a:gd name="connsiteY18-3378" fmla="*/ 1199054 h 1439686"/>
                <a:gd name="connsiteX19-3379" fmla="*/ 16042 w 1944298"/>
                <a:gd name="connsiteY19-3380" fmla="*/ 1102802 h 1439686"/>
                <a:gd name="connsiteX20-3381" fmla="*/ 0 w 1944298"/>
                <a:gd name="connsiteY20-3382" fmla="*/ 1054675 h 1439686"/>
                <a:gd name="connsiteX21-3383" fmla="*/ 32084 w 1944298"/>
                <a:gd name="connsiteY21-3384" fmla="*/ 814044 h 1439686"/>
                <a:gd name="connsiteX22-3385" fmla="*/ 96253 w 1944298"/>
                <a:gd name="connsiteY22-3386" fmla="*/ 717791 h 1439686"/>
                <a:gd name="connsiteX23-3387" fmla="*/ 176463 w 1944298"/>
                <a:gd name="connsiteY23-3388" fmla="*/ 637581 h 1439686"/>
                <a:gd name="connsiteX24-3389" fmla="*/ 224589 w 1944298"/>
                <a:gd name="connsiteY24-3390" fmla="*/ 621538 h 1439686"/>
                <a:gd name="connsiteX25-3391" fmla="*/ 272716 w 1944298"/>
                <a:gd name="connsiteY25-3392" fmla="*/ 589454 h 1439686"/>
                <a:gd name="connsiteX26-3393" fmla="*/ 320842 w 1944298"/>
                <a:gd name="connsiteY26-3394" fmla="*/ 573412 h 1439686"/>
                <a:gd name="connsiteX27-3395" fmla="*/ 385010 w 1944298"/>
                <a:gd name="connsiteY27-3396" fmla="*/ 541328 h 1439686"/>
                <a:gd name="connsiteX28-3397" fmla="*/ 481263 w 1944298"/>
                <a:gd name="connsiteY28-3398" fmla="*/ 509244 h 1439686"/>
                <a:gd name="connsiteX29-3399" fmla="*/ 561474 w 1944298"/>
                <a:gd name="connsiteY29-3400" fmla="*/ 445075 h 1439686"/>
                <a:gd name="connsiteX30-3401" fmla="*/ 561474 w 1944298"/>
                <a:gd name="connsiteY30-3402" fmla="*/ 429033 h 1439686"/>
                <a:gd name="connsiteX0-3403" fmla="*/ 532666 w 1944298"/>
                <a:gd name="connsiteY0-3404" fmla="*/ 419431 h 1423644"/>
                <a:gd name="connsiteX1-3405" fmla="*/ 641797 w 1944298"/>
                <a:gd name="connsiteY1-3406" fmla="*/ 159368 h 1423644"/>
                <a:gd name="connsiteX2-3407" fmla="*/ 882541 w 1944298"/>
                <a:gd name="connsiteY2-3408" fmla="*/ 18039 h 1423644"/>
                <a:gd name="connsiteX3-3409" fmla="*/ 1254109 w 1944298"/>
                <a:gd name="connsiteY3-3410" fmla="*/ 34194 h 1423644"/>
                <a:gd name="connsiteX4-3411" fmla="*/ 1572352 w 1944298"/>
                <a:gd name="connsiteY4-3412" fmla="*/ 310299 h 1423644"/>
                <a:gd name="connsiteX5-3413" fmla="*/ 1668605 w 1944298"/>
                <a:gd name="connsiteY5-3414" fmla="*/ 620635 h 1423644"/>
                <a:gd name="connsiteX6-3415" fmla="*/ 1941320 w 1944298"/>
                <a:gd name="connsiteY6-3416" fmla="*/ 913459 h 1423644"/>
                <a:gd name="connsiteX7-3417" fmla="*/ 1812758 w 1944298"/>
                <a:gd name="connsiteY7-3418" fmla="*/ 1231138 h 1423644"/>
                <a:gd name="connsiteX8-3419" fmla="*/ 1796716 w 1944298"/>
                <a:gd name="connsiteY8-3420" fmla="*/ 1279265 h 1423644"/>
                <a:gd name="connsiteX9-3421" fmla="*/ 1700463 w 1944298"/>
                <a:gd name="connsiteY9-3422" fmla="*/ 1359475 h 1423644"/>
                <a:gd name="connsiteX10-3423" fmla="*/ 1652337 w 1944298"/>
                <a:gd name="connsiteY10-3424" fmla="*/ 1375517 h 1423644"/>
                <a:gd name="connsiteX11-3425" fmla="*/ 1604210 w 1944298"/>
                <a:gd name="connsiteY11-3426" fmla="*/ 1407602 h 1423644"/>
                <a:gd name="connsiteX12-3427" fmla="*/ 401053 w 1944298"/>
                <a:gd name="connsiteY12-3428" fmla="*/ 1423644 h 1423644"/>
                <a:gd name="connsiteX13-3429" fmla="*/ 336884 w 1944298"/>
                <a:gd name="connsiteY13-3430" fmla="*/ 1407602 h 1423644"/>
                <a:gd name="connsiteX14-3431" fmla="*/ 256674 w 1944298"/>
                <a:gd name="connsiteY14-3432" fmla="*/ 1391559 h 1423644"/>
                <a:gd name="connsiteX15-3433" fmla="*/ 224589 w 1944298"/>
                <a:gd name="connsiteY15-3434" fmla="*/ 1359475 h 1423644"/>
                <a:gd name="connsiteX16-3435" fmla="*/ 176463 w 1944298"/>
                <a:gd name="connsiteY16-3436" fmla="*/ 1343433 h 1423644"/>
                <a:gd name="connsiteX17-3437" fmla="*/ 48126 w 1944298"/>
                <a:gd name="connsiteY17-3438" fmla="*/ 1199054 h 1423644"/>
                <a:gd name="connsiteX18-3439" fmla="*/ 16042 w 1944298"/>
                <a:gd name="connsiteY18-3440" fmla="*/ 1102802 h 1423644"/>
                <a:gd name="connsiteX19-3441" fmla="*/ 0 w 1944298"/>
                <a:gd name="connsiteY19-3442" fmla="*/ 1054675 h 1423644"/>
                <a:gd name="connsiteX20-3443" fmla="*/ 32084 w 1944298"/>
                <a:gd name="connsiteY20-3444" fmla="*/ 814044 h 1423644"/>
                <a:gd name="connsiteX21-3445" fmla="*/ 96253 w 1944298"/>
                <a:gd name="connsiteY21-3446" fmla="*/ 717791 h 1423644"/>
                <a:gd name="connsiteX22-3447" fmla="*/ 176463 w 1944298"/>
                <a:gd name="connsiteY22-3448" fmla="*/ 637581 h 1423644"/>
                <a:gd name="connsiteX23-3449" fmla="*/ 224589 w 1944298"/>
                <a:gd name="connsiteY23-3450" fmla="*/ 621538 h 1423644"/>
                <a:gd name="connsiteX24-3451" fmla="*/ 272716 w 1944298"/>
                <a:gd name="connsiteY24-3452" fmla="*/ 589454 h 1423644"/>
                <a:gd name="connsiteX25-3453" fmla="*/ 320842 w 1944298"/>
                <a:gd name="connsiteY25-3454" fmla="*/ 573412 h 1423644"/>
                <a:gd name="connsiteX26-3455" fmla="*/ 385010 w 1944298"/>
                <a:gd name="connsiteY26-3456" fmla="*/ 541328 h 1423644"/>
                <a:gd name="connsiteX27-3457" fmla="*/ 481263 w 1944298"/>
                <a:gd name="connsiteY27-3458" fmla="*/ 509244 h 1423644"/>
                <a:gd name="connsiteX28-3459" fmla="*/ 561474 w 1944298"/>
                <a:gd name="connsiteY28-3460" fmla="*/ 445075 h 1423644"/>
                <a:gd name="connsiteX29-3461" fmla="*/ 561474 w 1944298"/>
                <a:gd name="connsiteY29-3462" fmla="*/ 429033 h 1423644"/>
                <a:gd name="connsiteX0-3463" fmla="*/ 532666 w 1944298"/>
                <a:gd name="connsiteY0-3464" fmla="*/ 419431 h 1498417"/>
                <a:gd name="connsiteX1-3465" fmla="*/ 641797 w 1944298"/>
                <a:gd name="connsiteY1-3466" fmla="*/ 159368 h 1498417"/>
                <a:gd name="connsiteX2-3467" fmla="*/ 882541 w 1944298"/>
                <a:gd name="connsiteY2-3468" fmla="*/ 18039 h 1498417"/>
                <a:gd name="connsiteX3-3469" fmla="*/ 1254109 w 1944298"/>
                <a:gd name="connsiteY3-3470" fmla="*/ 34194 h 1498417"/>
                <a:gd name="connsiteX4-3471" fmla="*/ 1572352 w 1944298"/>
                <a:gd name="connsiteY4-3472" fmla="*/ 310299 h 1498417"/>
                <a:gd name="connsiteX5-3473" fmla="*/ 1668605 w 1944298"/>
                <a:gd name="connsiteY5-3474" fmla="*/ 620635 h 1498417"/>
                <a:gd name="connsiteX6-3475" fmla="*/ 1941320 w 1944298"/>
                <a:gd name="connsiteY6-3476" fmla="*/ 913459 h 1498417"/>
                <a:gd name="connsiteX7-3477" fmla="*/ 1812758 w 1944298"/>
                <a:gd name="connsiteY7-3478" fmla="*/ 1231138 h 1498417"/>
                <a:gd name="connsiteX8-3479" fmla="*/ 1796716 w 1944298"/>
                <a:gd name="connsiteY8-3480" fmla="*/ 1279265 h 1498417"/>
                <a:gd name="connsiteX9-3481" fmla="*/ 1700463 w 1944298"/>
                <a:gd name="connsiteY9-3482" fmla="*/ 1359475 h 1498417"/>
                <a:gd name="connsiteX10-3483" fmla="*/ 1652337 w 1944298"/>
                <a:gd name="connsiteY10-3484" fmla="*/ 1375517 h 1498417"/>
                <a:gd name="connsiteX11-3485" fmla="*/ 1372391 w 1944298"/>
                <a:gd name="connsiteY11-3486" fmla="*/ 1497754 h 1498417"/>
                <a:gd name="connsiteX12-3487" fmla="*/ 401053 w 1944298"/>
                <a:gd name="connsiteY12-3488" fmla="*/ 1423644 h 1498417"/>
                <a:gd name="connsiteX13-3489" fmla="*/ 336884 w 1944298"/>
                <a:gd name="connsiteY13-3490" fmla="*/ 1407602 h 1498417"/>
                <a:gd name="connsiteX14-3491" fmla="*/ 256674 w 1944298"/>
                <a:gd name="connsiteY14-3492" fmla="*/ 1391559 h 1498417"/>
                <a:gd name="connsiteX15-3493" fmla="*/ 224589 w 1944298"/>
                <a:gd name="connsiteY15-3494" fmla="*/ 1359475 h 1498417"/>
                <a:gd name="connsiteX16-3495" fmla="*/ 176463 w 1944298"/>
                <a:gd name="connsiteY16-3496" fmla="*/ 1343433 h 1498417"/>
                <a:gd name="connsiteX17-3497" fmla="*/ 48126 w 1944298"/>
                <a:gd name="connsiteY17-3498" fmla="*/ 1199054 h 1498417"/>
                <a:gd name="connsiteX18-3499" fmla="*/ 16042 w 1944298"/>
                <a:gd name="connsiteY18-3500" fmla="*/ 1102802 h 1498417"/>
                <a:gd name="connsiteX19-3501" fmla="*/ 0 w 1944298"/>
                <a:gd name="connsiteY19-3502" fmla="*/ 1054675 h 1498417"/>
                <a:gd name="connsiteX20-3503" fmla="*/ 32084 w 1944298"/>
                <a:gd name="connsiteY20-3504" fmla="*/ 814044 h 1498417"/>
                <a:gd name="connsiteX21-3505" fmla="*/ 96253 w 1944298"/>
                <a:gd name="connsiteY21-3506" fmla="*/ 717791 h 1498417"/>
                <a:gd name="connsiteX22-3507" fmla="*/ 176463 w 1944298"/>
                <a:gd name="connsiteY22-3508" fmla="*/ 637581 h 1498417"/>
                <a:gd name="connsiteX23-3509" fmla="*/ 224589 w 1944298"/>
                <a:gd name="connsiteY23-3510" fmla="*/ 621538 h 1498417"/>
                <a:gd name="connsiteX24-3511" fmla="*/ 272716 w 1944298"/>
                <a:gd name="connsiteY24-3512" fmla="*/ 589454 h 1498417"/>
                <a:gd name="connsiteX25-3513" fmla="*/ 320842 w 1944298"/>
                <a:gd name="connsiteY25-3514" fmla="*/ 573412 h 1498417"/>
                <a:gd name="connsiteX26-3515" fmla="*/ 385010 w 1944298"/>
                <a:gd name="connsiteY26-3516" fmla="*/ 541328 h 1498417"/>
                <a:gd name="connsiteX27-3517" fmla="*/ 481263 w 1944298"/>
                <a:gd name="connsiteY27-3518" fmla="*/ 509244 h 1498417"/>
                <a:gd name="connsiteX28-3519" fmla="*/ 561474 w 1944298"/>
                <a:gd name="connsiteY28-3520" fmla="*/ 445075 h 1498417"/>
                <a:gd name="connsiteX29-3521" fmla="*/ 561474 w 1944298"/>
                <a:gd name="connsiteY29-3522" fmla="*/ 429033 h 1498417"/>
                <a:gd name="connsiteX0-3523" fmla="*/ 532666 w 1944298"/>
                <a:gd name="connsiteY0-3524" fmla="*/ 419431 h 1424692"/>
                <a:gd name="connsiteX1-3525" fmla="*/ 641797 w 1944298"/>
                <a:gd name="connsiteY1-3526" fmla="*/ 159368 h 1424692"/>
                <a:gd name="connsiteX2-3527" fmla="*/ 882541 w 1944298"/>
                <a:gd name="connsiteY2-3528" fmla="*/ 18039 h 1424692"/>
                <a:gd name="connsiteX3-3529" fmla="*/ 1254109 w 1944298"/>
                <a:gd name="connsiteY3-3530" fmla="*/ 34194 h 1424692"/>
                <a:gd name="connsiteX4-3531" fmla="*/ 1572352 w 1944298"/>
                <a:gd name="connsiteY4-3532" fmla="*/ 310299 h 1424692"/>
                <a:gd name="connsiteX5-3533" fmla="*/ 1668605 w 1944298"/>
                <a:gd name="connsiteY5-3534" fmla="*/ 620635 h 1424692"/>
                <a:gd name="connsiteX6-3535" fmla="*/ 1941320 w 1944298"/>
                <a:gd name="connsiteY6-3536" fmla="*/ 913459 h 1424692"/>
                <a:gd name="connsiteX7-3537" fmla="*/ 1812758 w 1944298"/>
                <a:gd name="connsiteY7-3538" fmla="*/ 1231138 h 1424692"/>
                <a:gd name="connsiteX8-3539" fmla="*/ 1796716 w 1944298"/>
                <a:gd name="connsiteY8-3540" fmla="*/ 1279265 h 1424692"/>
                <a:gd name="connsiteX9-3541" fmla="*/ 1700463 w 1944298"/>
                <a:gd name="connsiteY9-3542" fmla="*/ 1359475 h 1424692"/>
                <a:gd name="connsiteX10-3543" fmla="*/ 1652337 w 1944298"/>
                <a:gd name="connsiteY10-3544" fmla="*/ 1375517 h 1424692"/>
                <a:gd name="connsiteX11-3545" fmla="*/ 401053 w 1944298"/>
                <a:gd name="connsiteY11-3546" fmla="*/ 1423644 h 1424692"/>
                <a:gd name="connsiteX12-3547" fmla="*/ 336884 w 1944298"/>
                <a:gd name="connsiteY12-3548" fmla="*/ 1407602 h 1424692"/>
                <a:gd name="connsiteX13-3549" fmla="*/ 256674 w 1944298"/>
                <a:gd name="connsiteY13-3550" fmla="*/ 1391559 h 1424692"/>
                <a:gd name="connsiteX14-3551" fmla="*/ 224589 w 1944298"/>
                <a:gd name="connsiteY14-3552" fmla="*/ 1359475 h 1424692"/>
                <a:gd name="connsiteX15-3553" fmla="*/ 176463 w 1944298"/>
                <a:gd name="connsiteY15-3554" fmla="*/ 1343433 h 1424692"/>
                <a:gd name="connsiteX16-3555" fmla="*/ 48126 w 1944298"/>
                <a:gd name="connsiteY16-3556" fmla="*/ 1199054 h 1424692"/>
                <a:gd name="connsiteX17-3557" fmla="*/ 16042 w 1944298"/>
                <a:gd name="connsiteY17-3558" fmla="*/ 1102802 h 1424692"/>
                <a:gd name="connsiteX18-3559" fmla="*/ 0 w 1944298"/>
                <a:gd name="connsiteY18-3560" fmla="*/ 1054675 h 1424692"/>
                <a:gd name="connsiteX19-3561" fmla="*/ 32084 w 1944298"/>
                <a:gd name="connsiteY19-3562" fmla="*/ 814044 h 1424692"/>
                <a:gd name="connsiteX20-3563" fmla="*/ 96253 w 1944298"/>
                <a:gd name="connsiteY20-3564" fmla="*/ 717791 h 1424692"/>
                <a:gd name="connsiteX21-3565" fmla="*/ 176463 w 1944298"/>
                <a:gd name="connsiteY21-3566" fmla="*/ 637581 h 1424692"/>
                <a:gd name="connsiteX22-3567" fmla="*/ 224589 w 1944298"/>
                <a:gd name="connsiteY22-3568" fmla="*/ 621538 h 1424692"/>
                <a:gd name="connsiteX23-3569" fmla="*/ 272716 w 1944298"/>
                <a:gd name="connsiteY23-3570" fmla="*/ 589454 h 1424692"/>
                <a:gd name="connsiteX24-3571" fmla="*/ 320842 w 1944298"/>
                <a:gd name="connsiteY24-3572" fmla="*/ 573412 h 1424692"/>
                <a:gd name="connsiteX25-3573" fmla="*/ 385010 w 1944298"/>
                <a:gd name="connsiteY25-3574" fmla="*/ 541328 h 1424692"/>
                <a:gd name="connsiteX26-3575" fmla="*/ 481263 w 1944298"/>
                <a:gd name="connsiteY26-3576" fmla="*/ 509244 h 1424692"/>
                <a:gd name="connsiteX27-3577" fmla="*/ 561474 w 1944298"/>
                <a:gd name="connsiteY27-3578" fmla="*/ 445075 h 1424692"/>
                <a:gd name="connsiteX28-3579" fmla="*/ 561474 w 1944298"/>
                <a:gd name="connsiteY28-3580" fmla="*/ 429033 h 1424692"/>
                <a:gd name="connsiteX0-3581" fmla="*/ 532666 w 1944298"/>
                <a:gd name="connsiteY0-3582" fmla="*/ 419431 h 1505342"/>
                <a:gd name="connsiteX1-3583" fmla="*/ 641797 w 1944298"/>
                <a:gd name="connsiteY1-3584" fmla="*/ 159368 h 1505342"/>
                <a:gd name="connsiteX2-3585" fmla="*/ 882541 w 1944298"/>
                <a:gd name="connsiteY2-3586" fmla="*/ 18039 h 1505342"/>
                <a:gd name="connsiteX3-3587" fmla="*/ 1254109 w 1944298"/>
                <a:gd name="connsiteY3-3588" fmla="*/ 34194 h 1505342"/>
                <a:gd name="connsiteX4-3589" fmla="*/ 1572352 w 1944298"/>
                <a:gd name="connsiteY4-3590" fmla="*/ 310299 h 1505342"/>
                <a:gd name="connsiteX5-3591" fmla="*/ 1668605 w 1944298"/>
                <a:gd name="connsiteY5-3592" fmla="*/ 620635 h 1505342"/>
                <a:gd name="connsiteX6-3593" fmla="*/ 1941320 w 1944298"/>
                <a:gd name="connsiteY6-3594" fmla="*/ 913459 h 1505342"/>
                <a:gd name="connsiteX7-3595" fmla="*/ 1812758 w 1944298"/>
                <a:gd name="connsiteY7-3596" fmla="*/ 1231138 h 1505342"/>
                <a:gd name="connsiteX8-3597" fmla="*/ 1796716 w 1944298"/>
                <a:gd name="connsiteY8-3598" fmla="*/ 1279265 h 1505342"/>
                <a:gd name="connsiteX9-3599" fmla="*/ 1700463 w 1944298"/>
                <a:gd name="connsiteY9-3600" fmla="*/ 1359475 h 1505342"/>
                <a:gd name="connsiteX10-3601" fmla="*/ 1381881 w 1944298"/>
                <a:gd name="connsiteY10-3602" fmla="*/ 1504306 h 1505342"/>
                <a:gd name="connsiteX11-3603" fmla="*/ 401053 w 1944298"/>
                <a:gd name="connsiteY11-3604" fmla="*/ 1423644 h 1505342"/>
                <a:gd name="connsiteX12-3605" fmla="*/ 336884 w 1944298"/>
                <a:gd name="connsiteY12-3606" fmla="*/ 1407602 h 1505342"/>
                <a:gd name="connsiteX13-3607" fmla="*/ 256674 w 1944298"/>
                <a:gd name="connsiteY13-3608" fmla="*/ 1391559 h 1505342"/>
                <a:gd name="connsiteX14-3609" fmla="*/ 224589 w 1944298"/>
                <a:gd name="connsiteY14-3610" fmla="*/ 1359475 h 1505342"/>
                <a:gd name="connsiteX15-3611" fmla="*/ 176463 w 1944298"/>
                <a:gd name="connsiteY15-3612" fmla="*/ 1343433 h 1505342"/>
                <a:gd name="connsiteX16-3613" fmla="*/ 48126 w 1944298"/>
                <a:gd name="connsiteY16-3614" fmla="*/ 1199054 h 1505342"/>
                <a:gd name="connsiteX17-3615" fmla="*/ 16042 w 1944298"/>
                <a:gd name="connsiteY17-3616" fmla="*/ 1102802 h 1505342"/>
                <a:gd name="connsiteX18-3617" fmla="*/ 0 w 1944298"/>
                <a:gd name="connsiteY18-3618" fmla="*/ 1054675 h 1505342"/>
                <a:gd name="connsiteX19-3619" fmla="*/ 32084 w 1944298"/>
                <a:gd name="connsiteY19-3620" fmla="*/ 814044 h 1505342"/>
                <a:gd name="connsiteX20-3621" fmla="*/ 96253 w 1944298"/>
                <a:gd name="connsiteY20-3622" fmla="*/ 717791 h 1505342"/>
                <a:gd name="connsiteX21-3623" fmla="*/ 176463 w 1944298"/>
                <a:gd name="connsiteY21-3624" fmla="*/ 637581 h 1505342"/>
                <a:gd name="connsiteX22-3625" fmla="*/ 224589 w 1944298"/>
                <a:gd name="connsiteY22-3626" fmla="*/ 621538 h 1505342"/>
                <a:gd name="connsiteX23-3627" fmla="*/ 272716 w 1944298"/>
                <a:gd name="connsiteY23-3628" fmla="*/ 589454 h 1505342"/>
                <a:gd name="connsiteX24-3629" fmla="*/ 320842 w 1944298"/>
                <a:gd name="connsiteY24-3630" fmla="*/ 573412 h 1505342"/>
                <a:gd name="connsiteX25-3631" fmla="*/ 385010 w 1944298"/>
                <a:gd name="connsiteY25-3632" fmla="*/ 541328 h 1505342"/>
                <a:gd name="connsiteX26-3633" fmla="*/ 481263 w 1944298"/>
                <a:gd name="connsiteY26-3634" fmla="*/ 509244 h 1505342"/>
                <a:gd name="connsiteX27-3635" fmla="*/ 561474 w 1944298"/>
                <a:gd name="connsiteY27-3636" fmla="*/ 445075 h 1505342"/>
                <a:gd name="connsiteX28-3637" fmla="*/ 561474 w 1944298"/>
                <a:gd name="connsiteY28-3638" fmla="*/ 429033 h 1505342"/>
                <a:gd name="connsiteX0-3639" fmla="*/ 532666 w 1944298"/>
                <a:gd name="connsiteY0-3640" fmla="*/ 419431 h 1521364"/>
                <a:gd name="connsiteX1-3641" fmla="*/ 641797 w 1944298"/>
                <a:gd name="connsiteY1-3642" fmla="*/ 159368 h 1521364"/>
                <a:gd name="connsiteX2-3643" fmla="*/ 882541 w 1944298"/>
                <a:gd name="connsiteY2-3644" fmla="*/ 18039 h 1521364"/>
                <a:gd name="connsiteX3-3645" fmla="*/ 1254109 w 1944298"/>
                <a:gd name="connsiteY3-3646" fmla="*/ 34194 h 1521364"/>
                <a:gd name="connsiteX4-3647" fmla="*/ 1572352 w 1944298"/>
                <a:gd name="connsiteY4-3648" fmla="*/ 310299 h 1521364"/>
                <a:gd name="connsiteX5-3649" fmla="*/ 1668605 w 1944298"/>
                <a:gd name="connsiteY5-3650" fmla="*/ 620635 h 1521364"/>
                <a:gd name="connsiteX6-3651" fmla="*/ 1941320 w 1944298"/>
                <a:gd name="connsiteY6-3652" fmla="*/ 913459 h 1521364"/>
                <a:gd name="connsiteX7-3653" fmla="*/ 1812758 w 1944298"/>
                <a:gd name="connsiteY7-3654" fmla="*/ 1231138 h 1521364"/>
                <a:gd name="connsiteX8-3655" fmla="*/ 1796716 w 1944298"/>
                <a:gd name="connsiteY8-3656" fmla="*/ 1279265 h 1521364"/>
                <a:gd name="connsiteX9-3657" fmla="*/ 1700463 w 1944298"/>
                <a:gd name="connsiteY9-3658" fmla="*/ 1359475 h 1521364"/>
                <a:gd name="connsiteX10-3659" fmla="*/ 1381881 w 1944298"/>
                <a:gd name="connsiteY10-3660" fmla="*/ 1504306 h 1521364"/>
                <a:gd name="connsiteX11-3661" fmla="*/ 401053 w 1944298"/>
                <a:gd name="connsiteY11-3662" fmla="*/ 1423644 h 1521364"/>
                <a:gd name="connsiteX12-3663" fmla="*/ 336884 w 1944298"/>
                <a:gd name="connsiteY12-3664" fmla="*/ 1407602 h 1521364"/>
                <a:gd name="connsiteX13-3665" fmla="*/ 256674 w 1944298"/>
                <a:gd name="connsiteY13-3666" fmla="*/ 1391559 h 1521364"/>
                <a:gd name="connsiteX14-3667" fmla="*/ 224589 w 1944298"/>
                <a:gd name="connsiteY14-3668" fmla="*/ 1359475 h 1521364"/>
                <a:gd name="connsiteX15-3669" fmla="*/ 176463 w 1944298"/>
                <a:gd name="connsiteY15-3670" fmla="*/ 1343433 h 1521364"/>
                <a:gd name="connsiteX16-3671" fmla="*/ 48126 w 1944298"/>
                <a:gd name="connsiteY16-3672" fmla="*/ 1199054 h 1521364"/>
                <a:gd name="connsiteX17-3673" fmla="*/ 16042 w 1944298"/>
                <a:gd name="connsiteY17-3674" fmla="*/ 1102802 h 1521364"/>
                <a:gd name="connsiteX18-3675" fmla="*/ 0 w 1944298"/>
                <a:gd name="connsiteY18-3676" fmla="*/ 1054675 h 1521364"/>
                <a:gd name="connsiteX19-3677" fmla="*/ 32084 w 1944298"/>
                <a:gd name="connsiteY19-3678" fmla="*/ 814044 h 1521364"/>
                <a:gd name="connsiteX20-3679" fmla="*/ 96253 w 1944298"/>
                <a:gd name="connsiteY20-3680" fmla="*/ 717791 h 1521364"/>
                <a:gd name="connsiteX21-3681" fmla="*/ 176463 w 1944298"/>
                <a:gd name="connsiteY21-3682" fmla="*/ 637581 h 1521364"/>
                <a:gd name="connsiteX22-3683" fmla="*/ 224589 w 1944298"/>
                <a:gd name="connsiteY22-3684" fmla="*/ 621538 h 1521364"/>
                <a:gd name="connsiteX23-3685" fmla="*/ 272716 w 1944298"/>
                <a:gd name="connsiteY23-3686" fmla="*/ 589454 h 1521364"/>
                <a:gd name="connsiteX24-3687" fmla="*/ 320842 w 1944298"/>
                <a:gd name="connsiteY24-3688" fmla="*/ 573412 h 1521364"/>
                <a:gd name="connsiteX25-3689" fmla="*/ 385010 w 1944298"/>
                <a:gd name="connsiteY25-3690" fmla="*/ 541328 h 1521364"/>
                <a:gd name="connsiteX26-3691" fmla="*/ 481263 w 1944298"/>
                <a:gd name="connsiteY26-3692" fmla="*/ 509244 h 1521364"/>
                <a:gd name="connsiteX27-3693" fmla="*/ 561474 w 1944298"/>
                <a:gd name="connsiteY27-3694" fmla="*/ 445075 h 1521364"/>
                <a:gd name="connsiteX28-3695" fmla="*/ 561474 w 1944298"/>
                <a:gd name="connsiteY28-3696" fmla="*/ 429033 h 1521364"/>
                <a:gd name="connsiteX0-3697" fmla="*/ 532666 w 1944298"/>
                <a:gd name="connsiteY0-3698" fmla="*/ 415341 h 1517274"/>
                <a:gd name="connsiteX1-3699" fmla="*/ 641797 w 1944298"/>
                <a:gd name="connsiteY1-3700" fmla="*/ 155278 h 1517274"/>
                <a:gd name="connsiteX2-3701" fmla="*/ 882541 w 1944298"/>
                <a:gd name="connsiteY2-3702" fmla="*/ 13949 h 1517274"/>
                <a:gd name="connsiteX3-3703" fmla="*/ 1254109 w 1944298"/>
                <a:gd name="connsiteY3-3704" fmla="*/ 30104 h 1517274"/>
                <a:gd name="connsiteX4-3705" fmla="*/ 1608447 w 1944298"/>
                <a:gd name="connsiteY4-3706" fmla="*/ 234019 h 1517274"/>
                <a:gd name="connsiteX5-3707" fmla="*/ 1668605 w 1944298"/>
                <a:gd name="connsiteY5-3708" fmla="*/ 616545 h 1517274"/>
                <a:gd name="connsiteX6-3709" fmla="*/ 1941320 w 1944298"/>
                <a:gd name="connsiteY6-3710" fmla="*/ 909369 h 1517274"/>
                <a:gd name="connsiteX7-3711" fmla="*/ 1812758 w 1944298"/>
                <a:gd name="connsiteY7-3712" fmla="*/ 1227048 h 1517274"/>
                <a:gd name="connsiteX8-3713" fmla="*/ 1796716 w 1944298"/>
                <a:gd name="connsiteY8-3714" fmla="*/ 1275175 h 1517274"/>
                <a:gd name="connsiteX9-3715" fmla="*/ 1700463 w 1944298"/>
                <a:gd name="connsiteY9-3716" fmla="*/ 1355385 h 1517274"/>
                <a:gd name="connsiteX10-3717" fmla="*/ 1381881 w 1944298"/>
                <a:gd name="connsiteY10-3718" fmla="*/ 1500216 h 1517274"/>
                <a:gd name="connsiteX11-3719" fmla="*/ 401053 w 1944298"/>
                <a:gd name="connsiteY11-3720" fmla="*/ 1419554 h 1517274"/>
                <a:gd name="connsiteX12-3721" fmla="*/ 336884 w 1944298"/>
                <a:gd name="connsiteY12-3722" fmla="*/ 1403512 h 1517274"/>
                <a:gd name="connsiteX13-3723" fmla="*/ 256674 w 1944298"/>
                <a:gd name="connsiteY13-3724" fmla="*/ 1387469 h 1517274"/>
                <a:gd name="connsiteX14-3725" fmla="*/ 224589 w 1944298"/>
                <a:gd name="connsiteY14-3726" fmla="*/ 1355385 h 1517274"/>
                <a:gd name="connsiteX15-3727" fmla="*/ 176463 w 1944298"/>
                <a:gd name="connsiteY15-3728" fmla="*/ 1339343 h 1517274"/>
                <a:gd name="connsiteX16-3729" fmla="*/ 48126 w 1944298"/>
                <a:gd name="connsiteY16-3730" fmla="*/ 1194964 h 1517274"/>
                <a:gd name="connsiteX17-3731" fmla="*/ 16042 w 1944298"/>
                <a:gd name="connsiteY17-3732" fmla="*/ 1098712 h 1517274"/>
                <a:gd name="connsiteX18-3733" fmla="*/ 0 w 1944298"/>
                <a:gd name="connsiteY18-3734" fmla="*/ 1050585 h 1517274"/>
                <a:gd name="connsiteX19-3735" fmla="*/ 32084 w 1944298"/>
                <a:gd name="connsiteY19-3736" fmla="*/ 809954 h 1517274"/>
                <a:gd name="connsiteX20-3737" fmla="*/ 96253 w 1944298"/>
                <a:gd name="connsiteY20-3738" fmla="*/ 713701 h 1517274"/>
                <a:gd name="connsiteX21-3739" fmla="*/ 176463 w 1944298"/>
                <a:gd name="connsiteY21-3740" fmla="*/ 633491 h 1517274"/>
                <a:gd name="connsiteX22-3741" fmla="*/ 224589 w 1944298"/>
                <a:gd name="connsiteY22-3742" fmla="*/ 617448 h 1517274"/>
                <a:gd name="connsiteX23-3743" fmla="*/ 272716 w 1944298"/>
                <a:gd name="connsiteY23-3744" fmla="*/ 585364 h 1517274"/>
                <a:gd name="connsiteX24-3745" fmla="*/ 320842 w 1944298"/>
                <a:gd name="connsiteY24-3746" fmla="*/ 569322 h 1517274"/>
                <a:gd name="connsiteX25-3747" fmla="*/ 385010 w 1944298"/>
                <a:gd name="connsiteY25-3748" fmla="*/ 537238 h 1517274"/>
                <a:gd name="connsiteX26-3749" fmla="*/ 481263 w 1944298"/>
                <a:gd name="connsiteY26-3750" fmla="*/ 505154 h 1517274"/>
                <a:gd name="connsiteX27-3751" fmla="*/ 561474 w 1944298"/>
                <a:gd name="connsiteY27-3752" fmla="*/ 440985 h 1517274"/>
                <a:gd name="connsiteX28-3753" fmla="*/ 561474 w 1944298"/>
                <a:gd name="connsiteY28-3754" fmla="*/ 424943 h 1517274"/>
                <a:gd name="connsiteX0-3755" fmla="*/ 532666 w 1944298"/>
                <a:gd name="connsiteY0-3756" fmla="*/ 415341 h 1517274"/>
                <a:gd name="connsiteX1-3757" fmla="*/ 641797 w 1944298"/>
                <a:gd name="connsiteY1-3758" fmla="*/ 155278 h 1517274"/>
                <a:gd name="connsiteX2-3759" fmla="*/ 882541 w 1944298"/>
                <a:gd name="connsiteY2-3760" fmla="*/ 13949 h 1517274"/>
                <a:gd name="connsiteX3-3761" fmla="*/ 1254109 w 1944298"/>
                <a:gd name="connsiteY3-3762" fmla="*/ 30104 h 1517274"/>
                <a:gd name="connsiteX4-3763" fmla="*/ 1608447 w 1944298"/>
                <a:gd name="connsiteY4-3764" fmla="*/ 234019 h 1517274"/>
                <a:gd name="connsiteX5-3765" fmla="*/ 1668605 w 1944298"/>
                <a:gd name="connsiteY5-3766" fmla="*/ 616545 h 1517274"/>
                <a:gd name="connsiteX6-3767" fmla="*/ 1941320 w 1944298"/>
                <a:gd name="connsiteY6-3768" fmla="*/ 909369 h 1517274"/>
                <a:gd name="connsiteX7-3769" fmla="*/ 1812758 w 1944298"/>
                <a:gd name="connsiteY7-3770" fmla="*/ 1227048 h 1517274"/>
                <a:gd name="connsiteX8-3771" fmla="*/ 1700463 w 1944298"/>
                <a:gd name="connsiteY8-3772" fmla="*/ 1355385 h 1517274"/>
                <a:gd name="connsiteX9-3773" fmla="*/ 1381881 w 1944298"/>
                <a:gd name="connsiteY9-3774" fmla="*/ 1500216 h 1517274"/>
                <a:gd name="connsiteX10-3775" fmla="*/ 401053 w 1944298"/>
                <a:gd name="connsiteY10-3776" fmla="*/ 1419554 h 1517274"/>
                <a:gd name="connsiteX11-3777" fmla="*/ 336884 w 1944298"/>
                <a:gd name="connsiteY11-3778" fmla="*/ 1403512 h 1517274"/>
                <a:gd name="connsiteX12-3779" fmla="*/ 256674 w 1944298"/>
                <a:gd name="connsiteY12-3780" fmla="*/ 1387469 h 1517274"/>
                <a:gd name="connsiteX13-3781" fmla="*/ 224589 w 1944298"/>
                <a:gd name="connsiteY13-3782" fmla="*/ 1355385 h 1517274"/>
                <a:gd name="connsiteX14-3783" fmla="*/ 176463 w 1944298"/>
                <a:gd name="connsiteY14-3784" fmla="*/ 1339343 h 1517274"/>
                <a:gd name="connsiteX15-3785" fmla="*/ 48126 w 1944298"/>
                <a:gd name="connsiteY15-3786" fmla="*/ 1194964 h 1517274"/>
                <a:gd name="connsiteX16-3787" fmla="*/ 16042 w 1944298"/>
                <a:gd name="connsiteY16-3788" fmla="*/ 1098712 h 1517274"/>
                <a:gd name="connsiteX17-3789" fmla="*/ 0 w 1944298"/>
                <a:gd name="connsiteY17-3790" fmla="*/ 1050585 h 1517274"/>
                <a:gd name="connsiteX18-3791" fmla="*/ 32084 w 1944298"/>
                <a:gd name="connsiteY18-3792" fmla="*/ 809954 h 1517274"/>
                <a:gd name="connsiteX19-3793" fmla="*/ 96253 w 1944298"/>
                <a:gd name="connsiteY19-3794" fmla="*/ 713701 h 1517274"/>
                <a:gd name="connsiteX20-3795" fmla="*/ 176463 w 1944298"/>
                <a:gd name="connsiteY20-3796" fmla="*/ 633491 h 1517274"/>
                <a:gd name="connsiteX21-3797" fmla="*/ 224589 w 1944298"/>
                <a:gd name="connsiteY21-3798" fmla="*/ 617448 h 1517274"/>
                <a:gd name="connsiteX22-3799" fmla="*/ 272716 w 1944298"/>
                <a:gd name="connsiteY22-3800" fmla="*/ 585364 h 1517274"/>
                <a:gd name="connsiteX23-3801" fmla="*/ 320842 w 1944298"/>
                <a:gd name="connsiteY23-3802" fmla="*/ 569322 h 1517274"/>
                <a:gd name="connsiteX24-3803" fmla="*/ 385010 w 1944298"/>
                <a:gd name="connsiteY24-3804" fmla="*/ 537238 h 1517274"/>
                <a:gd name="connsiteX25-3805" fmla="*/ 481263 w 1944298"/>
                <a:gd name="connsiteY25-3806" fmla="*/ 505154 h 1517274"/>
                <a:gd name="connsiteX26-3807" fmla="*/ 561474 w 1944298"/>
                <a:gd name="connsiteY26-3808" fmla="*/ 440985 h 1517274"/>
                <a:gd name="connsiteX27-3809" fmla="*/ 561474 w 1944298"/>
                <a:gd name="connsiteY27-3810" fmla="*/ 424943 h 1517274"/>
                <a:gd name="connsiteX0-3811" fmla="*/ 532666 w 1951617"/>
                <a:gd name="connsiteY0-3812" fmla="*/ 415341 h 1517274"/>
                <a:gd name="connsiteX1-3813" fmla="*/ 641797 w 1951617"/>
                <a:gd name="connsiteY1-3814" fmla="*/ 155278 h 1517274"/>
                <a:gd name="connsiteX2-3815" fmla="*/ 882541 w 1951617"/>
                <a:gd name="connsiteY2-3816" fmla="*/ 13949 h 1517274"/>
                <a:gd name="connsiteX3-3817" fmla="*/ 1254109 w 1951617"/>
                <a:gd name="connsiteY3-3818" fmla="*/ 30104 h 1517274"/>
                <a:gd name="connsiteX4-3819" fmla="*/ 1608447 w 1951617"/>
                <a:gd name="connsiteY4-3820" fmla="*/ 234019 h 1517274"/>
                <a:gd name="connsiteX5-3821" fmla="*/ 1668605 w 1951617"/>
                <a:gd name="connsiteY5-3822" fmla="*/ 616545 h 1517274"/>
                <a:gd name="connsiteX6-3823" fmla="*/ 1941320 w 1951617"/>
                <a:gd name="connsiteY6-3824" fmla="*/ 909369 h 1517274"/>
                <a:gd name="connsiteX7-3825" fmla="*/ 1884948 w 1951617"/>
                <a:gd name="connsiteY7-3826" fmla="*/ 1190953 h 1517274"/>
                <a:gd name="connsiteX8-3827" fmla="*/ 1700463 w 1951617"/>
                <a:gd name="connsiteY8-3828" fmla="*/ 1355385 h 1517274"/>
                <a:gd name="connsiteX9-3829" fmla="*/ 1381881 w 1951617"/>
                <a:gd name="connsiteY9-3830" fmla="*/ 1500216 h 1517274"/>
                <a:gd name="connsiteX10-3831" fmla="*/ 401053 w 1951617"/>
                <a:gd name="connsiteY10-3832" fmla="*/ 1419554 h 1517274"/>
                <a:gd name="connsiteX11-3833" fmla="*/ 336884 w 1951617"/>
                <a:gd name="connsiteY11-3834" fmla="*/ 1403512 h 1517274"/>
                <a:gd name="connsiteX12-3835" fmla="*/ 256674 w 1951617"/>
                <a:gd name="connsiteY12-3836" fmla="*/ 1387469 h 1517274"/>
                <a:gd name="connsiteX13-3837" fmla="*/ 224589 w 1951617"/>
                <a:gd name="connsiteY13-3838" fmla="*/ 1355385 h 1517274"/>
                <a:gd name="connsiteX14-3839" fmla="*/ 176463 w 1951617"/>
                <a:gd name="connsiteY14-3840" fmla="*/ 1339343 h 1517274"/>
                <a:gd name="connsiteX15-3841" fmla="*/ 48126 w 1951617"/>
                <a:gd name="connsiteY15-3842" fmla="*/ 1194964 h 1517274"/>
                <a:gd name="connsiteX16-3843" fmla="*/ 16042 w 1951617"/>
                <a:gd name="connsiteY16-3844" fmla="*/ 1098712 h 1517274"/>
                <a:gd name="connsiteX17-3845" fmla="*/ 0 w 1951617"/>
                <a:gd name="connsiteY17-3846" fmla="*/ 1050585 h 1517274"/>
                <a:gd name="connsiteX18-3847" fmla="*/ 32084 w 1951617"/>
                <a:gd name="connsiteY18-3848" fmla="*/ 809954 h 1517274"/>
                <a:gd name="connsiteX19-3849" fmla="*/ 96253 w 1951617"/>
                <a:gd name="connsiteY19-3850" fmla="*/ 713701 h 1517274"/>
                <a:gd name="connsiteX20-3851" fmla="*/ 176463 w 1951617"/>
                <a:gd name="connsiteY20-3852" fmla="*/ 633491 h 1517274"/>
                <a:gd name="connsiteX21-3853" fmla="*/ 224589 w 1951617"/>
                <a:gd name="connsiteY21-3854" fmla="*/ 617448 h 1517274"/>
                <a:gd name="connsiteX22-3855" fmla="*/ 272716 w 1951617"/>
                <a:gd name="connsiteY22-3856" fmla="*/ 585364 h 1517274"/>
                <a:gd name="connsiteX23-3857" fmla="*/ 320842 w 1951617"/>
                <a:gd name="connsiteY23-3858" fmla="*/ 569322 h 1517274"/>
                <a:gd name="connsiteX24-3859" fmla="*/ 385010 w 1951617"/>
                <a:gd name="connsiteY24-3860" fmla="*/ 537238 h 1517274"/>
                <a:gd name="connsiteX25-3861" fmla="*/ 481263 w 1951617"/>
                <a:gd name="connsiteY25-3862" fmla="*/ 505154 h 1517274"/>
                <a:gd name="connsiteX26-3863" fmla="*/ 561474 w 1951617"/>
                <a:gd name="connsiteY26-3864" fmla="*/ 440985 h 1517274"/>
                <a:gd name="connsiteX27-3865" fmla="*/ 561474 w 1951617"/>
                <a:gd name="connsiteY27-3866" fmla="*/ 424943 h 1517274"/>
                <a:gd name="connsiteX0-3867" fmla="*/ 532666 w 1941454"/>
                <a:gd name="connsiteY0-3868" fmla="*/ 415341 h 1517274"/>
                <a:gd name="connsiteX1-3869" fmla="*/ 641797 w 1941454"/>
                <a:gd name="connsiteY1-3870" fmla="*/ 155278 h 1517274"/>
                <a:gd name="connsiteX2-3871" fmla="*/ 882541 w 1941454"/>
                <a:gd name="connsiteY2-3872" fmla="*/ 13949 h 1517274"/>
                <a:gd name="connsiteX3-3873" fmla="*/ 1254109 w 1941454"/>
                <a:gd name="connsiteY3-3874" fmla="*/ 30104 h 1517274"/>
                <a:gd name="connsiteX4-3875" fmla="*/ 1608447 w 1941454"/>
                <a:gd name="connsiteY4-3876" fmla="*/ 234019 h 1517274"/>
                <a:gd name="connsiteX5-3877" fmla="*/ 1668605 w 1941454"/>
                <a:gd name="connsiteY5-3878" fmla="*/ 616545 h 1517274"/>
                <a:gd name="connsiteX6-3879" fmla="*/ 1941320 w 1941454"/>
                <a:gd name="connsiteY6-3880" fmla="*/ 909369 h 1517274"/>
                <a:gd name="connsiteX7-3881" fmla="*/ 1700463 w 1941454"/>
                <a:gd name="connsiteY7-3882" fmla="*/ 1355385 h 1517274"/>
                <a:gd name="connsiteX8-3883" fmla="*/ 1381881 w 1941454"/>
                <a:gd name="connsiteY8-3884" fmla="*/ 1500216 h 1517274"/>
                <a:gd name="connsiteX9-3885" fmla="*/ 401053 w 1941454"/>
                <a:gd name="connsiteY9-3886" fmla="*/ 1419554 h 1517274"/>
                <a:gd name="connsiteX10-3887" fmla="*/ 336884 w 1941454"/>
                <a:gd name="connsiteY10-3888" fmla="*/ 1403512 h 1517274"/>
                <a:gd name="connsiteX11-3889" fmla="*/ 256674 w 1941454"/>
                <a:gd name="connsiteY11-3890" fmla="*/ 1387469 h 1517274"/>
                <a:gd name="connsiteX12-3891" fmla="*/ 224589 w 1941454"/>
                <a:gd name="connsiteY12-3892" fmla="*/ 1355385 h 1517274"/>
                <a:gd name="connsiteX13-3893" fmla="*/ 176463 w 1941454"/>
                <a:gd name="connsiteY13-3894" fmla="*/ 1339343 h 1517274"/>
                <a:gd name="connsiteX14-3895" fmla="*/ 48126 w 1941454"/>
                <a:gd name="connsiteY14-3896" fmla="*/ 1194964 h 1517274"/>
                <a:gd name="connsiteX15-3897" fmla="*/ 16042 w 1941454"/>
                <a:gd name="connsiteY15-3898" fmla="*/ 1098712 h 1517274"/>
                <a:gd name="connsiteX16-3899" fmla="*/ 0 w 1941454"/>
                <a:gd name="connsiteY16-3900" fmla="*/ 1050585 h 1517274"/>
                <a:gd name="connsiteX17-3901" fmla="*/ 32084 w 1941454"/>
                <a:gd name="connsiteY17-3902" fmla="*/ 809954 h 1517274"/>
                <a:gd name="connsiteX18-3903" fmla="*/ 96253 w 1941454"/>
                <a:gd name="connsiteY18-3904" fmla="*/ 713701 h 1517274"/>
                <a:gd name="connsiteX19-3905" fmla="*/ 176463 w 1941454"/>
                <a:gd name="connsiteY19-3906" fmla="*/ 633491 h 1517274"/>
                <a:gd name="connsiteX20-3907" fmla="*/ 224589 w 1941454"/>
                <a:gd name="connsiteY20-3908" fmla="*/ 617448 h 1517274"/>
                <a:gd name="connsiteX21-3909" fmla="*/ 272716 w 1941454"/>
                <a:gd name="connsiteY21-3910" fmla="*/ 585364 h 1517274"/>
                <a:gd name="connsiteX22-3911" fmla="*/ 320842 w 1941454"/>
                <a:gd name="connsiteY22-3912" fmla="*/ 569322 h 1517274"/>
                <a:gd name="connsiteX23-3913" fmla="*/ 385010 w 1941454"/>
                <a:gd name="connsiteY23-3914" fmla="*/ 537238 h 1517274"/>
                <a:gd name="connsiteX24-3915" fmla="*/ 481263 w 1941454"/>
                <a:gd name="connsiteY24-3916" fmla="*/ 505154 h 1517274"/>
                <a:gd name="connsiteX25-3917" fmla="*/ 561474 w 1941454"/>
                <a:gd name="connsiteY25-3918" fmla="*/ 440985 h 1517274"/>
                <a:gd name="connsiteX26-3919" fmla="*/ 561474 w 1941454"/>
                <a:gd name="connsiteY26-3920" fmla="*/ 424943 h 1517274"/>
                <a:gd name="connsiteX0-3921" fmla="*/ 532666 w 1989554"/>
                <a:gd name="connsiteY0-3922" fmla="*/ 415341 h 1517274"/>
                <a:gd name="connsiteX1-3923" fmla="*/ 641797 w 1989554"/>
                <a:gd name="connsiteY1-3924" fmla="*/ 155278 h 1517274"/>
                <a:gd name="connsiteX2-3925" fmla="*/ 882541 w 1989554"/>
                <a:gd name="connsiteY2-3926" fmla="*/ 13949 h 1517274"/>
                <a:gd name="connsiteX3-3927" fmla="*/ 1254109 w 1989554"/>
                <a:gd name="connsiteY3-3928" fmla="*/ 30104 h 1517274"/>
                <a:gd name="connsiteX4-3929" fmla="*/ 1608447 w 1989554"/>
                <a:gd name="connsiteY4-3930" fmla="*/ 234019 h 1517274"/>
                <a:gd name="connsiteX5-3931" fmla="*/ 1668605 w 1989554"/>
                <a:gd name="connsiteY5-3932" fmla="*/ 616545 h 1517274"/>
                <a:gd name="connsiteX6-3933" fmla="*/ 1989447 w 1989554"/>
                <a:gd name="connsiteY6-3934" fmla="*/ 909369 h 1517274"/>
                <a:gd name="connsiteX7-3935" fmla="*/ 1700463 w 1989554"/>
                <a:gd name="connsiteY7-3936" fmla="*/ 1355385 h 1517274"/>
                <a:gd name="connsiteX8-3937" fmla="*/ 1381881 w 1989554"/>
                <a:gd name="connsiteY8-3938" fmla="*/ 1500216 h 1517274"/>
                <a:gd name="connsiteX9-3939" fmla="*/ 401053 w 1989554"/>
                <a:gd name="connsiteY9-3940" fmla="*/ 1419554 h 1517274"/>
                <a:gd name="connsiteX10-3941" fmla="*/ 336884 w 1989554"/>
                <a:gd name="connsiteY10-3942" fmla="*/ 1403512 h 1517274"/>
                <a:gd name="connsiteX11-3943" fmla="*/ 256674 w 1989554"/>
                <a:gd name="connsiteY11-3944" fmla="*/ 1387469 h 1517274"/>
                <a:gd name="connsiteX12-3945" fmla="*/ 224589 w 1989554"/>
                <a:gd name="connsiteY12-3946" fmla="*/ 1355385 h 1517274"/>
                <a:gd name="connsiteX13-3947" fmla="*/ 176463 w 1989554"/>
                <a:gd name="connsiteY13-3948" fmla="*/ 1339343 h 1517274"/>
                <a:gd name="connsiteX14-3949" fmla="*/ 48126 w 1989554"/>
                <a:gd name="connsiteY14-3950" fmla="*/ 1194964 h 1517274"/>
                <a:gd name="connsiteX15-3951" fmla="*/ 16042 w 1989554"/>
                <a:gd name="connsiteY15-3952" fmla="*/ 1098712 h 1517274"/>
                <a:gd name="connsiteX16-3953" fmla="*/ 0 w 1989554"/>
                <a:gd name="connsiteY16-3954" fmla="*/ 1050585 h 1517274"/>
                <a:gd name="connsiteX17-3955" fmla="*/ 32084 w 1989554"/>
                <a:gd name="connsiteY17-3956" fmla="*/ 809954 h 1517274"/>
                <a:gd name="connsiteX18-3957" fmla="*/ 96253 w 1989554"/>
                <a:gd name="connsiteY18-3958" fmla="*/ 713701 h 1517274"/>
                <a:gd name="connsiteX19-3959" fmla="*/ 176463 w 1989554"/>
                <a:gd name="connsiteY19-3960" fmla="*/ 633491 h 1517274"/>
                <a:gd name="connsiteX20-3961" fmla="*/ 224589 w 1989554"/>
                <a:gd name="connsiteY20-3962" fmla="*/ 617448 h 1517274"/>
                <a:gd name="connsiteX21-3963" fmla="*/ 272716 w 1989554"/>
                <a:gd name="connsiteY21-3964" fmla="*/ 585364 h 1517274"/>
                <a:gd name="connsiteX22-3965" fmla="*/ 320842 w 1989554"/>
                <a:gd name="connsiteY22-3966" fmla="*/ 569322 h 1517274"/>
                <a:gd name="connsiteX23-3967" fmla="*/ 385010 w 1989554"/>
                <a:gd name="connsiteY23-3968" fmla="*/ 537238 h 1517274"/>
                <a:gd name="connsiteX24-3969" fmla="*/ 481263 w 1989554"/>
                <a:gd name="connsiteY24-3970" fmla="*/ 505154 h 1517274"/>
                <a:gd name="connsiteX25-3971" fmla="*/ 561474 w 1989554"/>
                <a:gd name="connsiteY25-3972" fmla="*/ 440985 h 1517274"/>
                <a:gd name="connsiteX26-3973" fmla="*/ 561474 w 1989554"/>
                <a:gd name="connsiteY26-3974" fmla="*/ 424943 h 1517274"/>
                <a:gd name="connsiteX0-3975" fmla="*/ 532666 w 1990078"/>
                <a:gd name="connsiteY0-3976" fmla="*/ 415341 h 1517274"/>
                <a:gd name="connsiteX1-3977" fmla="*/ 641797 w 1990078"/>
                <a:gd name="connsiteY1-3978" fmla="*/ 155278 h 1517274"/>
                <a:gd name="connsiteX2-3979" fmla="*/ 882541 w 1990078"/>
                <a:gd name="connsiteY2-3980" fmla="*/ 13949 h 1517274"/>
                <a:gd name="connsiteX3-3981" fmla="*/ 1254109 w 1990078"/>
                <a:gd name="connsiteY3-3982" fmla="*/ 30104 h 1517274"/>
                <a:gd name="connsiteX4-3983" fmla="*/ 1608447 w 1990078"/>
                <a:gd name="connsiteY4-3984" fmla="*/ 234019 h 1517274"/>
                <a:gd name="connsiteX5-3985" fmla="*/ 1620479 w 1990078"/>
                <a:gd name="connsiteY5-3986" fmla="*/ 712798 h 1517274"/>
                <a:gd name="connsiteX6-3987" fmla="*/ 1989447 w 1990078"/>
                <a:gd name="connsiteY6-3988" fmla="*/ 909369 h 1517274"/>
                <a:gd name="connsiteX7-3989" fmla="*/ 1700463 w 1990078"/>
                <a:gd name="connsiteY7-3990" fmla="*/ 1355385 h 1517274"/>
                <a:gd name="connsiteX8-3991" fmla="*/ 1381881 w 1990078"/>
                <a:gd name="connsiteY8-3992" fmla="*/ 1500216 h 1517274"/>
                <a:gd name="connsiteX9-3993" fmla="*/ 401053 w 1990078"/>
                <a:gd name="connsiteY9-3994" fmla="*/ 1419554 h 1517274"/>
                <a:gd name="connsiteX10-3995" fmla="*/ 336884 w 1990078"/>
                <a:gd name="connsiteY10-3996" fmla="*/ 1403512 h 1517274"/>
                <a:gd name="connsiteX11-3997" fmla="*/ 256674 w 1990078"/>
                <a:gd name="connsiteY11-3998" fmla="*/ 1387469 h 1517274"/>
                <a:gd name="connsiteX12-3999" fmla="*/ 224589 w 1990078"/>
                <a:gd name="connsiteY12-4000" fmla="*/ 1355385 h 1517274"/>
                <a:gd name="connsiteX13-4001" fmla="*/ 176463 w 1990078"/>
                <a:gd name="connsiteY13-4002" fmla="*/ 1339343 h 1517274"/>
                <a:gd name="connsiteX14-4003" fmla="*/ 48126 w 1990078"/>
                <a:gd name="connsiteY14-4004" fmla="*/ 1194964 h 1517274"/>
                <a:gd name="connsiteX15-4005" fmla="*/ 16042 w 1990078"/>
                <a:gd name="connsiteY15-4006" fmla="*/ 1098712 h 1517274"/>
                <a:gd name="connsiteX16-4007" fmla="*/ 0 w 1990078"/>
                <a:gd name="connsiteY16-4008" fmla="*/ 1050585 h 1517274"/>
                <a:gd name="connsiteX17-4009" fmla="*/ 32084 w 1990078"/>
                <a:gd name="connsiteY17-4010" fmla="*/ 809954 h 1517274"/>
                <a:gd name="connsiteX18-4011" fmla="*/ 96253 w 1990078"/>
                <a:gd name="connsiteY18-4012" fmla="*/ 713701 h 1517274"/>
                <a:gd name="connsiteX19-4013" fmla="*/ 176463 w 1990078"/>
                <a:gd name="connsiteY19-4014" fmla="*/ 633491 h 1517274"/>
                <a:gd name="connsiteX20-4015" fmla="*/ 224589 w 1990078"/>
                <a:gd name="connsiteY20-4016" fmla="*/ 617448 h 1517274"/>
                <a:gd name="connsiteX21-4017" fmla="*/ 272716 w 1990078"/>
                <a:gd name="connsiteY21-4018" fmla="*/ 585364 h 1517274"/>
                <a:gd name="connsiteX22-4019" fmla="*/ 320842 w 1990078"/>
                <a:gd name="connsiteY22-4020" fmla="*/ 569322 h 1517274"/>
                <a:gd name="connsiteX23-4021" fmla="*/ 385010 w 1990078"/>
                <a:gd name="connsiteY23-4022" fmla="*/ 537238 h 1517274"/>
                <a:gd name="connsiteX24-4023" fmla="*/ 481263 w 1990078"/>
                <a:gd name="connsiteY24-4024" fmla="*/ 505154 h 1517274"/>
                <a:gd name="connsiteX25-4025" fmla="*/ 561474 w 1990078"/>
                <a:gd name="connsiteY25-4026" fmla="*/ 440985 h 1517274"/>
                <a:gd name="connsiteX26-4027" fmla="*/ 561474 w 1990078"/>
                <a:gd name="connsiteY26-4028" fmla="*/ 424943 h 1517274"/>
                <a:gd name="connsiteX0-4029" fmla="*/ 532666 w 1990078"/>
                <a:gd name="connsiteY0-4030" fmla="*/ 415341 h 1517274"/>
                <a:gd name="connsiteX1-4031" fmla="*/ 641797 w 1990078"/>
                <a:gd name="connsiteY1-4032" fmla="*/ 155278 h 1517274"/>
                <a:gd name="connsiteX2-4033" fmla="*/ 882541 w 1990078"/>
                <a:gd name="connsiteY2-4034" fmla="*/ 13949 h 1517274"/>
                <a:gd name="connsiteX3-4035" fmla="*/ 1254109 w 1990078"/>
                <a:gd name="connsiteY3-4036" fmla="*/ 30104 h 1517274"/>
                <a:gd name="connsiteX4-4037" fmla="*/ 1608447 w 1990078"/>
                <a:gd name="connsiteY4-4038" fmla="*/ 234019 h 1517274"/>
                <a:gd name="connsiteX5-4039" fmla="*/ 1620479 w 1990078"/>
                <a:gd name="connsiteY5-4040" fmla="*/ 712798 h 1517274"/>
                <a:gd name="connsiteX6-4041" fmla="*/ 1989447 w 1990078"/>
                <a:gd name="connsiteY6-4042" fmla="*/ 909369 h 1517274"/>
                <a:gd name="connsiteX7-4043" fmla="*/ 1700463 w 1990078"/>
                <a:gd name="connsiteY7-4044" fmla="*/ 1355385 h 1517274"/>
                <a:gd name="connsiteX8-4045" fmla="*/ 1381881 w 1990078"/>
                <a:gd name="connsiteY8-4046" fmla="*/ 1500216 h 1517274"/>
                <a:gd name="connsiteX9-4047" fmla="*/ 401053 w 1990078"/>
                <a:gd name="connsiteY9-4048" fmla="*/ 1419554 h 1517274"/>
                <a:gd name="connsiteX10-4049" fmla="*/ 336884 w 1990078"/>
                <a:gd name="connsiteY10-4050" fmla="*/ 1403512 h 1517274"/>
                <a:gd name="connsiteX11-4051" fmla="*/ 256674 w 1990078"/>
                <a:gd name="connsiteY11-4052" fmla="*/ 1387469 h 1517274"/>
                <a:gd name="connsiteX12-4053" fmla="*/ 224589 w 1990078"/>
                <a:gd name="connsiteY12-4054" fmla="*/ 1355385 h 1517274"/>
                <a:gd name="connsiteX13-4055" fmla="*/ 176463 w 1990078"/>
                <a:gd name="connsiteY13-4056" fmla="*/ 1339343 h 1517274"/>
                <a:gd name="connsiteX14-4057" fmla="*/ 48126 w 1990078"/>
                <a:gd name="connsiteY14-4058" fmla="*/ 1194964 h 1517274"/>
                <a:gd name="connsiteX15-4059" fmla="*/ 16042 w 1990078"/>
                <a:gd name="connsiteY15-4060" fmla="*/ 1098712 h 1517274"/>
                <a:gd name="connsiteX16-4061" fmla="*/ 0 w 1990078"/>
                <a:gd name="connsiteY16-4062" fmla="*/ 1050585 h 1517274"/>
                <a:gd name="connsiteX17-4063" fmla="*/ 32084 w 1990078"/>
                <a:gd name="connsiteY17-4064" fmla="*/ 809954 h 1517274"/>
                <a:gd name="connsiteX18-4065" fmla="*/ 96253 w 1990078"/>
                <a:gd name="connsiteY18-4066" fmla="*/ 713701 h 1517274"/>
                <a:gd name="connsiteX19-4067" fmla="*/ 176463 w 1990078"/>
                <a:gd name="connsiteY19-4068" fmla="*/ 633491 h 1517274"/>
                <a:gd name="connsiteX20-4069" fmla="*/ 224589 w 1990078"/>
                <a:gd name="connsiteY20-4070" fmla="*/ 617448 h 1517274"/>
                <a:gd name="connsiteX21-4071" fmla="*/ 272716 w 1990078"/>
                <a:gd name="connsiteY21-4072" fmla="*/ 585364 h 1517274"/>
                <a:gd name="connsiteX22-4073" fmla="*/ 320842 w 1990078"/>
                <a:gd name="connsiteY22-4074" fmla="*/ 569322 h 1517274"/>
                <a:gd name="connsiteX23-4075" fmla="*/ 385010 w 1990078"/>
                <a:gd name="connsiteY23-4076" fmla="*/ 537238 h 1517274"/>
                <a:gd name="connsiteX24-4077" fmla="*/ 481263 w 1990078"/>
                <a:gd name="connsiteY24-4078" fmla="*/ 505154 h 1517274"/>
                <a:gd name="connsiteX25-4079" fmla="*/ 561474 w 1990078"/>
                <a:gd name="connsiteY25-4080" fmla="*/ 440985 h 1517274"/>
                <a:gd name="connsiteX26-4081" fmla="*/ 561474 w 1990078"/>
                <a:gd name="connsiteY26-4082" fmla="*/ 424943 h 1517274"/>
                <a:gd name="connsiteX0-4083" fmla="*/ 532666 w 1990078"/>
                <a:gd name="connsiteY0-4084" fmla="*/ 415341 h 1517274"/>
                <a:gd name="connsiteX1-4085" fmla="*/ 641797 w 1990078"/>
                <a:gd name="connsiteY1-4086" fmla="*/ 155278 h 1517274"/>
                <a:gd name="connsiteX2-4087" fmla="*/ 882541 w 1990078"/>
                <a:gd name="connsiteY2-4088" fmla="*/ 13949 h 1517274"/>
                <a:gd name="connsiteX3-4089" fmla="*/ 1254109 w 1990078"/>
                <a:gd name="connsiteY3-4090" fmla="*/ 30104 h 1517274"/>
                <a:gd name="connsiteX4-4091" fmla="*/ 1608447 w 1990078"/>
                <a:gd name="connsiteY4-4092" fmla="*/ 234019 h 1517274"/>
                <a:gd name="connsiteX5-4093" fmla="*/ 1620479 w 1990078"/>
                <a:gd name="connsiteY5-4094" fmla="*/ 712798 h 1517274"/>
                <a:gd name="connsiteX6-4095" fmla="*/ 1989447 w 1990078"/>
                <a:gd name="connsiteY6-4096" fmla="*/ 909369 h 1517274"/>
                <a:gd name="connsiteX7-4097" fmla="*/ 1700463 w 1990078"/>
                <a:gd name="connsiteY7-4098" fmla="*/ 1355385 h 1517274"/>
                <a:gd name="connsiteX8-4099" fmla="*/ 1381881 w 1990078"/>
                <a:gd name="connsiteY8-4100" fmla="*/ 1500216 h 1517274"/>
                <a:gd name="connsiteX9-4101" fmla="*/ 401053 w 1990078"/>
                <a:gd name="connsiteY9-4102" fmla="*/ 1419554 h 1517274"/>
                <a:gd name="connsiteX10-4103" fmla="*/ 336884 w 1990078"/>
                <a:gd name="connsiteY10-4104" fmla="*/ 1403512 h 1517274"/>
                <a:gd name="connsiteX11-4105" fmla="*/ 256674 w 1990078"/>
                <a:gd name="connsiteY11-4106" fmla="*/ 1387469 h 1517274"/>
                <a:gd name="connsiteX12-4107" fmla="*/ 224589 w 1990078"/>
                <a:gd name="connsiteY12-4108" fmla="*/ 1355385 h 1517274"/>
                <a:gd name="connsiteX13-4109" fmla="*/ 176463 w 1990078"/>
                <a:gd name="connsiteY13-4110" fmla="*/ 1339343 h 1517274"/>
                <a:gd name="connsiteX14-4111" fmla="*/ 48126 w 1990078"/>
                <a:gd name="connsiteY14-4112" fmla="*/ 1194964 h 1517274"/>
                <a:gd name="connsiteX15-4113" fmla="*/ 16042 w 1990078"/>
                <a:gd name="connsiteY15-4114" fmla="*/ 1098712 h 1517274"/>
                <a:gd name="connsiteX16-4115" fmla="*/ 0 w 1990078"/>
                <a:gd name="connsiteY16-4116" fmla="*/ 1050585 h 1517274"/>
                <a:gd name="connsiteX17-4117" fmla="*/ 32084 w 1990078"/>
                <a:gd name="connsiteY17-4118" fmla="*/ 809954 h 1517274"/>
                <a:gd name="connsiteX18-4119" fmla="*/ 96253 w 1990078"/>
                <a:gd name="connsiteY18-4120" fmla="*/ 713701 h 1517274"/>
                <a:gd name="connsiteX19-4121" fmla="*/ 176463 w 1990078"/>
                <a:gd name="connsiteY19-4122" fmla="*/ 633491 h 1517274"/>
                <a:gd name="connsiteX20-4123" fmla="*/ 224589 w 1990078"/>
                <a:gd name="connsiteY20-4124" fmla="*/ 617448 h 1517274"/>
                <a:gd name="connsiteX21-4125" fmla="*/ 272716 w 1990078"/>
                <a:gd name="connsiteY21-4126" fmla="*/ 585364 h 1517274"/>
                <a:gd name="connsiteX22-4127" fmla="*/ 320842 w 1990078"/>
                <a:gd name="connsiteY22-4128" fmla="*/ 569322 h 1517274"/>
                <a:gd name="connsiteX23-4129" fmla="*/ 385010 w 1990078"/>
                <a:gd name="connsiteY23-4130" fmla="*/ 537238 h 1517274"/>
                <a:gd name="connsiteX24-4131" fmla="*/ 481263 w 1990078"/>
                <a:gd name="connsiteY24-4132" fmla="*/ 505154 h 1517274"/>
                <a:gd name="connsiteX25-4133" fmla="*/ 561474 w 1990078"/>
                <a:gd name="connsiteY25-4134" fmla="*/ 440985 h 1517274"/>
                <a:gd name="connsiteX26-4135" fmla="*/ 561474 w 1990078"/>
                <a:gd name="connsiteY26-4136" fmla="*/ 424943 h 1517274"/>
                <a:gd name="connsiteX0-4137" fmla="*/ 532666 w 1989450"/>
                <a:gd name="connsiteY0-4138" fmla="*/ 415341 h 1517274"/>
                <a:gd name="connsiteX1-4139" fmla="*/ 641797 w 1989450"/>
                <a:gd name="connsiteY1-4140" fmla="*/ 155278 h 1517274"/>
                <a:gd name="connsiteX2-4141" fmla="*/ 882541 w 1989450"/>
                <a:gd name="connsiteY2-4142" fmla="*/ 13949 h 1517274"/>
                <a:gd name="connsiteX3-4143" fmla="*/ 1254109 w 1989450"/>
                <a:gd name="connsiteY3-4144" fmla="*/ 30104 h 1517274"/>
                <a:gd name="connsiteX4-4145" fmla="*/ 1608447 w 1989450"/>
                <a:gd name="connsiteY4-4146" fmla="*/ 234019 h 1517274"/>
                <a:gd name="connsiteX5-4147" fmla="*/ 1704700 w 1989450"/>
                <a:gd name="connsiteY5-4148" fmla="*/ 688734 h 1517274"/>
                <a:gd name="connsiteX6-4149" fmla="*/ 1989447 w 1989450"/>
                <a:gd name="connsiteY6-4150" fmla="*/ 909369 h 1517274"/>
                <a:gd name="connsiteX7-4151" fmla="*/ 1700463 w 1989450"/>
                <a:gd name="connsiteY7-4152" fmla="*/ 1355385 h 1517274"/>
                <a:gd name="connsiteX8-4153" fmla="*/ 1381881 w 1989450"/>
                <a:gd name="connsiteY8-4154" fmla="*/ 1500216 h 1517274"/>
                <a:gd name="connsiteX9-4155" fmla="*/ 401053 w 1989450"/>
                <a:gd name="connsiteY9-4156" fmla="*/ 1419554 h 1517274"/>
                <a:gd name="connsiteX10-4157" fmla="*/ 336884 w 1989450"/>
                <a:gd name="connsiteY10-4158" fmla="*/ 1403512 h 1517274"/>
                <a:gd name="connsiteX11-4159" fmla="*/ 256674 w 1989450"/>
                <a:gd name="connsiteY11-4160" fmla="*/ 1387469 h 1517274"/>
                <a:gd name="connsiteX12-4161" fmla="*/ 224589 w 1989450"/>
                <a:gd name="connsiteY12-4162" fmla="*/ 1355385 h 1517274"/>
                <a:gd name="connsiteX13-4163" fmla="*/ 176463 w 1989450"/>
                <a:gd name="connsiteY13-4164" fmla="*/ 1339343 h 1517274"/>
                <a:gd name="connsiteX14-4165" fmla="*/ 48126 w 1989450"/>
                <a:gd name="connsiteY14-4166" fmla="*/ 1194964 h 1517274"/>
                <a:gd name="connsiteX15-4167" fmla="*/ 16042 w 1989450"/>
                <a:gd name="connsiteY15-4168" fmla="*/ 1098712 h 1517274"/>
                <a:gd name="connsiteX16-4169" fmla="*/ 0 w 1989450"/>
                <a:gd name="connsiteY16-4170" fmla="*/ 1050585 h 1517274"/>
                <a:gd name="connsiteX17-4171" fmla="*/ 32084 w 1989450"/>
                <a:gd name="connsiteY17-4172" fmla="*/ 809954 h 1517274"/>
                <a:gd name="connsiteX18-4173" fmla="*/ 96253 w 1989450"/>
                <a:gd name="connsiteY18-4174" fmla="*/ 713701 h 1517274"/>
                <a:gd name="connsiteX19-4175" fmla="*/ 176463 w 1989450"/>
                <a:gd name="connsiteY19-4176" fmla="*/ 633491 h 1517274"/>
                <a:gd name="connsiteX20-4177" fmla="*/ 224589 w 1989450"/>
                <a:gd name="connsiteY20-4178" fmla="*/ 617448 h 1517274"/>
                <a:gd name="connsiteX21-4179" fmla="*/ 272716 w 1989450"/>
                <a:gd name="connsiteY21-4180" fmla="*/ 585364 h 1517274"/>
                <a:gd name="connsiteX22-4181" fmla="*/ 320842 w 1989450"/>
                <a:gd name="connsiteY22-4182" fmla="*/ 569322 h 1517274"/>
                <a:gd name="connsiteX23-4183" fmla="*/ 385010 w 1989450"/>
                <a:gd name="connsiteY23-4184" fmla="*/ 537238 h 1517274"/>
                <a:gd name="connsiteX24-4185" fmla="*/ 481263 w 1989450"/>
                <a:gd name="connsiteY24-4186" fmla="*/ 505154 h 1517274"/>
                <a:gd name="connsiteX25-4187" fmla="*/ 561474 w 1989450"/>
                <a:gd name="connsiteY25-4188" fmla="*/ 440985 h 1517274"/>
                <a:gd name="connsiteX26-4189" fmla="*/ 561474 w 1989450"/>
                <a:gd name="connsiteY26-4190" fmla="*/ 424943 h 1517274"/>
                <a:gd name="connsiteX0-4191" fmla="*/ 532666 w 1990924"/>
                <a:gd name="connsiteY0-4192" fmla="*/ 415341 h 1517274"/>
                <a:gd name="connsiteX1-4193" fmla="*/ 641797 w 1990924"/>
                <a:gd name="connsiteY1-4194" fmla="*/ 155278 h 1517274"/>
                <a:gd name="connsiteX2-4195" fmla="*/ 882541 w 1990924"/>
                <a:gd name="connsiteY2-4196" fmla="*/ 13949 h 1517274"/>
                <a:gd name="connsiteX3-4197" fmla="*/ 1254109 w 1990924"/>
                <a:gd name="connsiteY3-4198" fmla="*/ 30104 h 1517274"/>
                <a:gd name="connsiteX4-4199" fmla="*/ 1608447 w 1990924"/>
                <a:gd name="connsiteY4-4200" fmla="*/ 234019 h 1517274"/>
                <a:gd name="connsiteX5-4201" fmla="*/ 1704700 w 1990924"/>
                <a:gd name="connsiteY5-4202" fmla="*/ 688734 h 1517274"/>
                <a:gd name="connsiteX6-4203" fmla="*/ 1989447 w 1990924"/>
                <a:gd name="connsiteY6-4204" fmla="*/ 909369 h 1517274"/>
                <a:gd name="connsiteX7-4205" fmla="*/ 1796715 w 1990924"/>
                <a:gd name="connsiteY7-4206" fmla="*/ 1367417 h 1517274"/>
                <a:gd name="connsiteX8-4207" fmla="*/ 1381881 w 1990924"/>
                <a:gd name="connsiteY8-4208" fmla="*/ 1500216 h 1517274"/>
                <a:gd name="connsiteX9-4209" fmla="*/ 401053 w 1990924"/>
                <a:gd name="connsiteY9-4210" fmla="*/ 1419554 h 1517274"/>
                <a:gd name="connsiteX10-4211" fmla="*/ 336884 w 1990924"/>
                <a:gd name="connsiteY10-4212" fmla="*/ 1403512 h 1517274"/>
                <a:gd name="connsiteX11-4213" fmla="*/ 256674 w 1990924"/>
                <a:gd name="connsiteY11-4214" fmla="*/ 1387469 h 1517274"/>
                <a:gd name="connsiteX12-4215" fmla="*/ 224589 w 1990924"/>
                <a:gd name="connsiteY12-4216" fmla="*/ 1355385 h 1517274"/>
                <a:gd name="connsiteX13-4217" fmla="*/ 176463 w 1990924"/>
                <a:gd name="connsiteY13-4218" fmla="*/ 1339343 h 1517274"/>
                <a:gd name="connsiteX14-4219" fmla="*/ 48126 w 1990924"/>
                <a:gd name="connsiteY14-4220" fmla="*/ 1194964 h 1517274"/>
                <a:gd name="connsiteX15-4221" fmla="*/ 16042 w 1990924"/>
                <a:gd name="connsiteY15-4222" fmla="*/ 1098712 h 1517274"/>
                <a:gd name="connsiteX16-4223" fmla="*/ 0 w 1990924"/>
                <a:gd name="connsiteY16-4224" fmla="*/ 1050585 h 1517274"/>
                <a:gd name="connsiteX17-4225" fmla="*/ 32084 w 1990924"/>
                <a:gd name="connsiteY17-4226" fmla="*/ 809954 h 1517274"/>
                <a:gd name="connsiteX18-4227" fmla="*/ 96253 w 1990924"/>
                <a:gd name="connsiteY18-4228" fmla="*/ 713701 h 1517274"/>
                <a:gd name="connsiteX19-4229" fmla="*/ 176463 w 1990924"/>
                <a:gd name="connsiteY19-4230" fmla="*/ 633491 h 1517274"/>
                <a:gd name="connsiteX20-4231" fmla="*/ 224589 w 1990924"/>
                <a:gd name="connsiteY20-4232" fmla="*/ 617448 h 1517274"/>
                <a:gd name="connsiteX21-4233" fmla="*/ 272716 w 1990924"/>
                <a:gd name="connsiteY21-4234" fmla="*/ 585364 h 1517274"/>
                <a:gd name="connsiteX22-4235" fmla="*/ 320842 w 1990924"/>
                <a:gd name="connsiteY22-4236" fmla="*/ 569322 h 1517274"/>
                <a:gd name="connsiteX23-4237" fmla="*/ 385010 w 1990924"/>
                <a:gd name="connsiteY23-4238" fmla="*/ 537238 h 1517274"/>
                <a:gd name="connsiteX24-4239" fmla="*/ 481263 w 1990924"/>
                <a:gd name="connsiteY24-4240" fmla="*/ 505154 h 1517274"/>
                <a:gd name="connsiteX25-4241" fmla="*/ 561474 w 1990924"/>
                <a:gd name="connsiteY25-4242" fmla="*/ 440985 h 1517274"/>
                <a:gd name="connsiteX26-4243" fmla="*/ 561474 w 1990924"/>
                <a:gd name="connsiteY26-4244" fmla="*/ 424943 h 1517274"/>
                <a:gd name="connsiteX0-4245" fmla="*/ 532666 w 1989966"/>
                <a:gd name="connsiteY0-4246" fmla="*/ 415341 h 1517274"/>
                <a:gd name="connsiteX1-4247" fmla="*/ 641797 w 1989966"/>
                <a:gd name="connsiteY1-4248" fmla="*/ 155278 h 1517274"/>
                <a:gd name="connsiteX2-4249" fmla="*/ 882541 w 1989966"/>
                <a:gd name="connsiteY2-4250" fmla="*/ 13949 h 1517274"/>
                <a:gd name="connsiteX3-4251" fmla="*/ 1254109 w 1989966"/>
                <a:gd name="connsiteY3-4252" fmla="*/ 30104 h 1517274"/>
                <a:gd name="connsiteX4-4253" fmla="*/ 1608447 w 1989966"/>
                <a:gd name="connsiteY4-4254" fmla="*/ 234019 h 1517274"/>
                <a:gd name="connsiteX5-4255" fmla="*/ 1704700 w 1989966"/>
                <a:gd name="connsiteY5-4256" fmla="*/ 688734 h 1517274"/>
                <a:gd name="connsiteX6-4257" fmla="*/ 1989447 w 1989966"/>
                <a:gd name="connsiteY6-4258" fmla="*/ 909369 h 1517274"/>
                <a:gd name="connsiteX7-4259" fmla="*/ 1796715 w 1989966"/>
                <a:gd name="connsiteY7-4260" fmla="*/ 1367417 h 1517274"/>
                <a:gd name="connsiteX8-4261" fmla="*/ 1381881 w 1989966"/>
                <a:gd name="connsiteY8-4262" fmla="*/ 1500216 h 1517274"/>
                <a:gd name="connsiteX9-4263" fmla="*/ 401053 w 1989966"/>
                <a:gd name="connsiteY9-4264" fmla="*/ 1419554 h 1517274"/>
                <a:gd name="connsiteX10-4265" fmla="*/ 336884 w 1989966"/>
                <a:gd name="connsiteY10-4266" fmla="*/ 1403512 h 1517274"/>
                <a:gd name="connsiteX11-4267" fmla="*/ 256674 w 1989966"/>
                <a:gd name="connsiteY11-4268" fmla="*/ 1387469 h 1517274"/>
                <a:gd name="connsiteX12-4269" fmla="*/ 224589 w 1989966"/>
                <a:gd name="connsiteY12-4270" fmla="*/ 1355385 h 1517274"/>
                <a:gd name="connsiteX13-4271" fmla="*/ 176463 w 1989966"/>
                <a:gd name="connsiteY13-4272" fmla="*/ 1339343 h 1517274"/>
                <a:gd name="connsiteX14-4273" fmla="*/ 48126 w 1989966"/>
                <a:gd name="connsiteY14-4274" fmla="*/ 1194964 h 1517274"/>
                <a:gd name="connsiteX15-4275" fmla="*/ 16042 w 1989966"/>
                <a:gd name="connsiteY15-4276" fmla="*/ 1098712 h 1517274"/>
                <a:gd name="connsiteX16-4277" fmla="*/ 0 w 1989966"/>
                <a:gd name="connsiteY16-4278" fmla="*/ 1050585 h 1517274"/>
                <a:gd name="connsiteX17-4279" fmla="*/ 32084 w 1989966"/>
                <a:gd name="connsiteY17-4280" fmla="*/ 809954 h 1517274"/>
                <a:gd name="connsiteX18-4281" fmla="*/ 96253 w 1989966"/>
                <a:gd name="connsiteY18-4282" fmla="*/ 713701 h 1517274"/>
                <a:gd name="connsiteX19-4283" fmla="*/ 176463 w 1989966"/>
                <a:gd name="connsiteY19-4284" fmla="*/ 633491 h 1517274"/>
                <a:gd name="connsiteX20-4285" fmla="*/ 224589 w 1989966"/>
                <a:gd name="connsiteY20-4286" fmla="*/ 617448 h 1517274"/>
                <a:gd name="connsiteX21-4287" fmla="*/ 272716 w 1989966"/>
                <a:gd name="connsiteY21-4288" fmla="*/ 585364 h 1517274"/>
                <a:gd name="connsiteX22-4289" fmla="*/ 320842 w 1989966"/>
                <a:gd name="connsiteY22-4290" fmla="*/ 569322 h 1517274"/>
                <a:gd name="connsiteX23-4291" fmla="*/ 385010 w 1989966"/>
                <a:gd name="connsiteY23-4292" fmla="*/ 537238 h 1517274"/>
                <a:gd name="connsiteX24-4293" fmla="*/ 481263 w 1989966"/>
                <a:gd name="connsiteY24-4294" fmla="*/ 505154 h 1517274"/>
                <a:gd name="connsiteX25-4295" fmla="*/ 561474 w 1989966"/>
                <a:gd name="connsiteY25-4296" fmla="*/ 440985 h 1517274"/>
                <a:gd name="connsiteX26-4297" fmla="*/ 561474 w 1989966"/>
                <a:gd name="connsiteY26-4298" fmla="*/ 424943 h 1517274"/>
                <a:gd name="connsiteX0-4299" fmla="*/ 532666 w 2013950"/>
                <a:gd name="connsiteY0-4300" fmla="*/ 415341 h 1517274"/>
                <a:gd name="connsiteX1-4301" fmla="*/ 641797 w 2013950"/>
                <a:gd name="connsiteY1-4302" fmla="*/ 155278 h 1517274"/>
                <a:gd name="connsiteX2-4303" fmla="*/ 882541 w 2013950"/>
                <a:gd name="connsiteY2-4304" fmla="*/ 13949 h 1517274"/>
                <a:gd name="connsiteX3-4305" fmla="*/ 1254109 w 2013950"/>
                <a:gd name="connsiteY3-4306" fmla="*/ 30104 h 1517274"/>
                <a:gd name="connsiteX4-4307" fmla="*/ 1608447 w 2013950"/>
                <a:gd name="connsiteY4-4308" fmla="*/ 234019 h 1517274"/>
                <a:gd name="connsiteX5-4309" fmla="*/ 1704700 w 2013950"/>
                <a:gd name="connsiteY5-4310" fmla="*/ 688734 h 1517274"/>
                <a:gd name="connsiteX6-4311" fmla="*/ 2013510 w 2013950"/>
                <a:gd name="connsiteY6-4312" fmla="*/ 945464 h 1517274"/>
                <a:gd name="connsiteX7-4313" fmla="*/ 1796715 w 2013950"/>
                <a:gd name="connsiteY7-4314" fmla="*/ 1367417 h 1517274"/>
                <a:gd name="connsiteX8-4315" fmla="*/ 1381881 w 2013950"/>
                <a:gd name="connsiteY8-4316" fmla="*/ 1500216 h 1517274"/>
                <a:gd name="connsiteX9-4317" fmla="*/ 401053 w 2013950"/>
                <a:gd name="connsiteY9-4318" fmla="*/ 1419554 h 1517274"/>
                <a:gd name="connsiteX10-4319" fmla="*/ 336884 w 2013950"/>
                <a:gd name="connsiteY10-4320" fmla="*/ 1403512 h 1517274"/>
                <a:gd name="connsiteX11-4321" fmla="*/ 256674 w 2013950"/>
                <a:gd name="connsiteY11-4322" fmla="*/ 1387469 h 1517274"/>
                <a:gd name="connsiteX12-4323" fmla="*/ 224589 w 2013950"/>
                <a:gd name="connsiteY12-4324" fmla="*/ 1355385 h 1517274"/>
                <a:gd name="connsiteX13-4325" fmla="*/ 176463 w 2013950"/>
                <a:gd name="connsiteY13-4326" fmla="*/ 1339343 h 1517274"/>
                <a:gd name="connsiteX14-4327" fmla="*/ 48126 w 2013950"/>
                <a:gd name="connsiteY14-4328" fmla="*/ 1194964 h 1517274"/>
                <a:gd name="connsiteX15-4329" fmla="*/ 16042 w 2013950"/>
                <a:gd name="connsiteY15-4330" fmla="*/ 1098712 h 1517274"/>
                <a:gd name="connsiteX16-4331" fmla="*/ 0 w 2013950"/>
                <a:gd name="connsiteY16-4332" fmla="*/ 1050585 h 1517274"/>
                <a:gd name="connsiteX17-4333" fmla="*/ 32084 w 2013950"/>
                <a:gd name="connsiteY17-4334" fmla="*/ 809954 h 1517274"/>
                <a:gd name="connsiteX18-4335" fmla="*/ 96253 w 2013950"/>
                <a:gd name="connsiteY18-4336" fmla="*/ 713701 h 1517274"/>
                <a:gd name="connsiteX19-4337" fmla="*/ 176463 w 2013950"/>
                <a:gd name="connsiteY19-4338" fmla="*/ 633491 h 1517274"/>
                <a:gd name="connsiteX20-4339" fmla="*/ 224589 w 2013950"/>
                <a:gd name="connsiteY20-4340" fmla="*/ 617448 h 1517274"/>
                <a:gd name="connsiteX21-4341" fmla="*/ 272716 w 2013950"/>
                <a:gd name="connsiteY21-4342" fmla="*/ 585364 h 1517274"/>
                <a:gd name="connsiteX22-4343" fmla="*/ 320842 w 2013950"/>
                <a:gd name="connsiteY22-4344" fmla="*/ 569322 h 1517274"/>
                <a:gd name="connsiteX23-4345" fmla="*/ 385010 w 2013950"/>
                <a:gd name="connsiteY23-4346" fmla="*/ 537238 h 1517274"/>
                <a:gd name="connsiteX24-4347" fmla="*/ 481263 w 2013950"/>
                <a:gd name="connsiteY24-4348" fmla="*/ 505154 h 1517274"/>
                <a:gd name="connsiteX25-4349" fmla="*/ 561474 w 2013950"/>
                <a:gd name="connsiteY25-4350" fmla="*/ 440985 h 1517274"/>
                <a:gd name="connsiteX26-4351" fmla="*/ 561474 w 2013950"/>
                <a:gd name="connsiteY26-4352" fmla="*/ 424943 h 1517274"/>
                <a:gd name="connsiteX0-4353" fmla="*/ 532666 w 2013950"/>
                <a:gd name="connsiteY0-4354" fmla="*/ 415341 h 1562144"/>
                <a:gd name="connsiteX1-4355" fmla="*/ 641797 w 2013950"/>
                <a:gd name="connsiteY1-4356" fmla="*/ 155278 h 1562144"/>
                <a:gd name="connsiteX2-4357" fmla="*/ 882541 w 2013950"/>
                <a:gd name="connsiteY2-4358" fmla="*/ 13949 h 1562144"/>
                <a:gd name="connsiteX3-4359" fmla="*/ 1254109 w 2013950"/>
                <a:gd name="connsiteY3-4360" fmla="*/ 30104 h 1562144"/>
                <a:gd name="connsiteX4-4361" fmla="*/ 1608447 w 2013950"/>
                <a:gd name="connsiteY4-4362" fmla="*/ 234019 h 1562144"/>
                <a:gd name="connsiteX5-4363" fmla="*/ 1704700 w 2013950"/>
                <a:gd name="connsiteY5-4364" fmla="*/ 688734 h 1562144"/>
                <a:gd name="connsiteX6-4365" fmla="*/ 2013510 w 2013950"/>
                <a:gd name="connsiteY6-4366" fmla="*/ 945464 h 1562144"/>
                <a:gd name="connsiteX7-4367" fmla="*/ 1796715 w 2013950"/>
                <a:gd name="connsiteY7-4368" fmla="*/ 1367417 h 1562144"/>
                <a:gd name="connsiteX8-4369" fmla="*/ 1273597 w 2013950"/>
                <a:gd name="connsiteY8-4370" fmla="*/ 1548342 h 1562144"/>
                <a:gd name="connsiteX9-4371" fmla="*/ 401053 w 2013950"/>
                <a:gd name="connsiteY9-4372" fmla="*/ 1419554 h 1562144"/>
                <a:gd name="connsiteX10-4373" fmla="*/ 336884 w 2013950"/>
                <a:gd name="connsiteY10-4374" fmla="*/ 1403512 h 1562144"/>
                <a:gd name="connsiteX11-4375" fmla="*/ 256674 w 2013950"/>
                <a:gd name="connsiteY11-4376" fmla="*/ 1387469 h 1562144"/>
                <a:gd name="connsiteX12-4377" fmla="*/ 224589 w 2013950"/>
                <a:gd name="connsiteY12-4378" fmla="*/ 1355385 h 1562144"/>
                <a:gd name="connsiteX13-4379" fmla="*/ 176463 w 2013950"/>
                <a:gd name="connsiteY13-4380" fmla="*/ 1339343 h 1562144"/>
                <a:gd name="connsiteX14-4381" fmla="*/ 48126 w 2013950"/>
                <a:gd name="connsiteY14-4382" fmla="*/ 1194964 h 1562144"/>
                <a:gd name="connsiteX15-4383" fmla="*/ 16042 w 2013950"/>
                <a:gd name="connsiteY15-4384" fmla="*/ 1098712 h 1562144"/>
                <a:gd name="connsiteX16-4385" fmla="*/ 0 w 2013950"/>
                <a:gd name="connsiteY16-4386" fmla="*/ 1050585 h 1562144"/>
                <a:gd name="connsiteX17-4387" fmla="*/ 32084 w 2013950"/>
                <a:gd name="connsiteY17-4388" fmla="*/ 809954 h 1562144"/>
                <a:gd name="connsiteX18-4389" fmla="*/ 96253 w 2013950"/>
                <a:gd name="connsiteY18-4390" fmla="*/ 713701 h 1562144"/>
                <a:gd name="connsiteX19-4391" fmla="*/ 176463 w 2013950"/>
                <a:gd name="connsiteY19-4392" fmla="*/ 633491 h 1562144"/>
                <a:gd name="connsiteX20-4393" fmla="*/ 224589 w 2013950"/>
                <a:gd name="connsiteY20-4394" fmla="*/ 617448 h 1562144"/>
                <a:gd name="connsiteX21-4395" fmla="*/ 272716 w 2013950"/>
                <a:gd name="connsiteY21-4396" fmla="*/ 585364 h 1562144"/>
                <a:gd name="connsiteX22-4397" fmla="*/ 320842 w 2013950"/>
                <a:gd name="connsiteY22-4398" fmla="*/ 569322 h 1562144"/>
                <a:gd name="connsiteX23-4399" fmla="*/ 385010 w 2013950"/>
                <a:gd name="connsiteY23-4400" fmla="*/ 537238 h 1562144"/>
                <a:gd name="connsiteX24-4401" fmla="*/ 481263 w 2013950"/>
                <a:gd name="connsiteY24-4402" fmla="*/ 505154 h 1562144"/>
                <a:gd name="connsiteX25-4403" fmla="*/ 561474 w 2013950"/>
                <a:gd name="connsiteY25-4404" fmla="*/ 440985 h 1562144"/>
                <a:gd name="connsiteX26-4405" fmla="*/ 561474 w 2013950"/>
                <a:gd name="connsiteY26-4406" fmla="*/ 424943 h 1562144"/>
                <a:gd name="connsiteX0-4407" fmla="*/ 532666 w 2013950"/>
                <a:gd name="connsiteY0-4408" fmla="*/ 415341 h 1548553"/>
                <a:gd name="connsiteX1-4409" fmla="*/ 641797 w 2013950"/>
                <a:gd name="connsiteY1-4410" fmla="*/ 155278 h 1548553"/>
                <a:gd name="connsiteX2-4411" fmla="*/ 882541 w 2013950"/>
                <a:gd name="connsiteY2-4412" fmla="*/ 13949 h 1548553"/>
                <a:gd name="connsiteX3-4413" fmla="*/ 1254109 w 2013950"/>
                <a:gd name="connsiteY3-4414" fmla="*/ 30104 h 1548553"/>
                <a:gd name="connsiteX4-4415" fmla="*/ 1608447 w 2013950"/>
                <a:gd name="connsiteY4-4416" fmla="*/ 234019 h 1548553"/>
                <a:gd name="connsiteX5-4417" fmla="*/ 1704700 w 2013950"/>
                <a:gd name="connsiteY5-4418" fmla="*/ 688734 h 1548553"/>
                <a:gd name="connsiteX6-4419" fmla="*/ 2013510 w 2013950"/>
                <a:gd name="connsiteY6-4420" fmla="*/ 945464 h 1548553"/>
                <a:gd name="connsiteX7-4421" fmla="*/ 1796715 w 2013950"/>
                <a:gd name="connsiteY7-4422" fmla="*/ 1367417 h 1548553"/>
                <a:gd name="connsiteX8-4423" fmla="*/ 1273597 w 2013950"/>
                <a:gd name="connsiteY8-4424" fmla="*/ 1548342 h 1548553"/>
                <a:gd name="connsiteX9-4425" fmla="*/ 336884 w 2013950"/>
                <a:gd name="connsiteY9-4426" fmla="*/ 1403512 h 1548553"/>
                <a:gd name="connsiteX10-4427" fmla="*/ 256674 w 2013950"/>
                <a:gd name="connsiteY10-4428" fmla="*/ 1387469 h 1548553"/>
                <a:gd name="connsiteX11-4429" fmla="*/ 224589 w 2013950"/>
                <a:gd name="connsiteY11-4430" fmla="*/ 1355385 h 1548553"/>
                <a:gd name="connsiteX12-4431" fmla="*/ 176463 w 2013950"/>
                <a:gd name="connsiteY12-4432" fmla="*/ 1339343 h 1548553"/>
                <a:gd name="connsiteX13-4433" fmla="*/ 48126 w 2013950"/>
                <a:gd name="connsiteY13-4434" fmla="*/ 1194964 h 1548553"/>
                <a:gd name="connsiteX14-4435" fmla="*/ 16042 w 2013950"/>
                <a:gd name="connsiteY14-4436" fmla="*/ 1098712 h 1548553"/>
                <a:gd name="connsiteX15-4437" fmla="*/ 0 w 2013950"/>
                <a:gd name="connsiteY15-4438" fmla="*/ 1050585 h 1548553"/>
                <a:gd name="connsiteX16-4439" fmla="*/ 32084 w 2013950"/>
                <a:gd name="connsiteY16-4440" fmla="*/ 809954 h 1548553"/>
                <a:gd name="connsiteX17-4441" fmla="*/ 96253 w 2013950"/>
                <a:gd name="connsiteY17-4442" fmla="*/ 713701 h 1548553"/>
                <a:gd name="connsiteX18-4443" fmla="*/ 176463 w 2013950"/>
                <a:gd name="connsiteY18-4444" fmla="*/ 633491 h 1548553"/>
                <a:gd name="connsiteX19-4445" fmla="*/ 224589 w 2013950"/>
                <a:gd name="connsiteY19-4446" fmla="*/ 617448 h 1548553"/>
                <a:gd name="connsiteX20-4447" fmla="*/ 272716 w 2013950"/>
                <a:gd name="connsiteY20-4448" fmla="*/ 585364 h 1548553"/>
                <a:gd name="connsiteX21-4449" fmla="*/ 320842 w 2013950"/>
                <a:gd name="connsiteY21-4450" fmla="*/ 569322 h 1548553"/>
                <a:gd name="connsiteX22-4451" fmla="*/ 385010 w 2013950"/>
                <a:gd name="connsiteY22-4452" fmla="*/ 537238 h 1548553"/>
                <a:gd name="connsiteX23-4453" fmla="*/ 481263 w 2013950"/>
                <a:gd name="connsiteY23-4454" fmla="*/ 505154 h 1548553"/>
                <a:gd name="connsiteX24-4455" fmla="*/ 561474 w 2013950"/>
                <a:gd name="connsiteY24-4456" fmla="*/ 440985 h 1548553"/>
                <a:gd name="connsiteX25-4457" fmla="*/ 561474 w 2013950"/>
                <a:gd name="connsiteY25-4458" fmla="*/ 424943 h 1548553"/>
                <a:gd name="connsiteX0-4459" fmla="*/ 532666 w 2013950"/>
                <a:gd name="connsiteY0-4460" fmla="*/ 415341 h 1548553"/>
                <a:gd name="connsiteX1-4461" fmla="*/ 641797 w 2013950"/>
                <a:gd name="connsiteY1-4462" fmla="*/ 155278 h 1548553"/>
                <a:gd name="connsiteX2-4463" fmla="*/ 882541 w 2013950"/>
                <a:gd name="connsiteY2-4464" fmla="*/ 13949 h 1548553"/>
                <a:gd name="connsiteX3-4465" fmla="*/ 1254109 w 2013950"/>
                <a:gd name="connsiteY3-4466" fmla="*/ 30104 h 1548553"/>
                <a:gd name="connsiteX4-4467" fmla="*/ 1608447 w 2013950"/>
                <a:gd name="connsiteY4-4468" fmla="*/ 234019 h 1548553"/>
                <a:gd name="connsiteX5-4469" fmla="*/ 1704700 w 2013950"/>
                <a:gd name="connsiteY5-4470" fmla="*/ 688734 h 1548553"/>
                <a:gd name="connsiteX6-4471" fmla="*/ 2013510 w 2013950"/>
                <a:gd name="connsiteY6-4472" fmla="*/ 945464 h 1548553"/>
                <a:gd name="connsiteX7-4473" fmla="*/ 1796715 w 2013950"/>
                <a:gd name="connsiteY7-4474" fmla="*/ 1367417 h 1548553"/>
                <a:gd name="connsiteX8-4475" fmla="*/ 1273597 w 2013950"/>
                <a:gd name="connsiteY8-4476" fmla="*/ 1548342 h 1548553"/>
                <a:gd name="connsiteX9-4477" fmla="*/ 336884 w 2013950"/>
                <a:gd name="connsiteY9-4478" fmla="*/ 1403512 h 1548553"/>
                <a:gd name="connsiteX10-4479" fmla="*/ 256674 w 2013950"/>
                <a:gd name="connsiteY10-4480" fmla="*/ 1387469 h 1548553"/>
                <a:gd name="connsiteX11-4481" fmla="*/ 224589 w 2013950"/>
                <a:gd name="connsiteY11-4482" fmla="*/ 1355385 h 1548553"/>
                <a:gd name="connsiteX12-4483" fmla="*/ 48126 w 2013950"/>
                <a:gd name="connsiteY12-4484" fmla="*/ 1194964 h 1548553"/>
                <a:gd name="connsiteX13-4485" fmla="*/ 16042 w 2013950"/>
                <a:gd name="connsiteY13-4486" fmla="*/ 1098712 h 1548553"/>
                <a:gd name="connsiteX14-4487" fmla="*/ 0 w 2013950"/>
                <a:gd name="connsiteY14-4488" fmla="*/ 1050585 h 1548553"/>
                <a:gd name="connsiteX15-4489" fmla="*/ 32084 w 2013950"/>
                <a:gd name="connsiteY15-4490" fmla="*/ 809954 h 1548553"/>
                <a:gd name="connsiteX16-4491" fmla="*/ 96253 w 2013950"/>
                <a:gd name="connsiteY16-4492" fmla="*/ 713701 h 1548553"/>
                <a:gd name="connsiteX17-4493" fmla="*/ 176463 w 2013950"/>
                <a:gd name="connsiteY17-4494" fmla="*/ 633491 h 1548553"/>
                <a:gd name="connsiteX18-4495" fmla="*/ 224589 w 2013950"/>
                <a:gd name="connsiteY18-4496" fmla="*/ 617448 h 1548553"/>
                <a:gd name="connsiteX19-4497" fmla="*/ 272716 w 2013950"/>
                <a:gd name="connsiteY19-4498" fmla="*/ 585364 h 1548553"/>
                <a:gd name="connsiteX20-4499" fmla="*/ 320842 w 2013950"/>
                <a:gd name="connsiteY20-4500" fmla="*/ 569322 h 1548553"/>
                <a:gd name="connsiteX21-4501" fmla="*/ 385010 w 2013950"/>
                <a:gd name="connsiteY21-4502" fmla="*/ 537238 h 1548553"/>
                <a:gd name="connsiteX22-4503" fmla="*/ 481263 w 2013950"/>
                <a:gd name="connsiteY22-4504" fmla="*/ 505154 h 1548553"/>
                <a:gd name="connsiteX23-4505" fmla="*/ 561474 w 2013950"/>
                <a:gd name="connsiteY23-4506" fmla="*/ 440985 h 1548553"/>
                <a:gd name="connsiteX24-4507" fmla="*/ 561474 w 2013950"/>
                <a:gd name="connsiteY24-4508" fmla="*/ 424943 h 1548553"/>
                <a:gd name="connsiteX0-4509" fmla="*/ 532666 w 2013950"/>
                <a:gd name="connsiteY0-4510" fmla="*/ 415341 h 1549171"/>
                <a:gd name="connsiteX1-4511" fmla="*/ 641797 w 2013950"/>
                <a:gd name="connsiteY1-4512" fmla="*/ 155278 h 1549171"/>
                <a:gd name="connsiteX2-4513" fmla="*/ 882541 w 2013950"/>
                <a:gd name="connsiteY2-4514" fmla="*/ 13949 h 1549171"/>
                <a:gd name="connsiteX3-4515" fmla="*/ 1254109 w 2013950"/>
                <a:gd name="connsiteY3-4516" fmla="*/ 30104 h 1549171"/>
                <a:gd name="connsiteX4-4517" fmla="*/ 1608447 w 2013950"/>
                <a:gd name="connsiteY4-4518" fmla="*/ 234019 h 1549171"/>
                <a:gd name="connsiteX5-4519" fmla="*/ 1704700 w 2013950"/>
                <a:gd name="connsiteY5-4520" fmla="*/ 688734 h 1549171"/>
                <a:gd name="connsiteX6-4521" fmla="*/ 2013510 w 2013950"/>
                <a:gd name="connsiteY6-4522" fmla="*/ 945464 h 1549171"/>
                <a:gd name="connsiteX7-4523" fmla="*/ 1796715 w 2013950"/>
                <a:gd name="connsiteY7-4524" fmla="*/ 1367417 h 1549171"/>
                <a:gd name="connsiteX8-4525" fmla="*/ 1273597 w 2013950"/>
                <a:gd name="connsiteY8-4526" fmla="*/ 1548342 h 1549171"/>
                <a:gd name="connsiteX9-4527" fmla="*/ 565484 w 2013950"/>
                <a:gd name="connsiteY9-4528" fmla="*/ 1499764 h 1549171"/>
                <a:gd name="connsiteX10-4529" fmla="*/ 256674 w 2013950"/>
                <a:gd name="connsiteY10-4530" fmla="*/ 1387469 h 1549171"/>
                <a:gd name="connsiteX11-4531" fmla="*/ 224589 w 2013950"/>
                <a:gd name="connsiteY11-4532" fmla="*/ 1355385 h 1549171"/>
                <a:gd name="connsiteX12-4533" fmla="*/ 48126 w 2013950"/>
                <a:gd name="connsiteY12-4534" fmla="*/ 1194964 h 1549171"/>
                <a:gd name="connsiteX13-4535" fmla="*/ 16042 w 2013950"/>
                <a:gd name="connsiteY13-4536" fmla="*/ 1098712 h 1549171"/>
                <a:gd name="connsiteX14-4537" fmla="*/ 0 w 2013950"/>
                <a:gd name="connsiteY14-4538" fmla="*/ 1050585 h 1549171"/>
                <a:gd name="connsiteX15-4539" fmla="*/ 32084 w 2013950"/>
                <a:gd name="connsiteY15-4540" fmla="*/ 809954 h 1549171"/>
                <a:gd name="connsiteX16-4541" fmla="*/ 96253 w 2013950"/>
                <a:gd name="connsiteY16-4542" fmla="*/ 713701 h 1549171"/>
                <a:gd name="connsiteX17-4543" fmla="*/ 176463 w 2013950"/>
                <a:gd name="connsiteY17-4544" fmla="*/ 633491 h 1549171"/>
                <a:gd name="connsiteX18-4545" fmla="*/ 224589 w 2013950"/>
                <a:gd name="connsiteY18-4546" fmla="*/ 617448 h 1549171"/>
                <a:gd name="connsiteX19-4547" fmla="*/ 272716 w 2013950"/>
                <a:gd name="connsiteY19-4548" fmla="*/ 585364 h 1549171"/>
                <a:gd name="connsiteX20-4549" fmla="*/ 320842 w 2013950"/>
                <a:gd name="connsiteY20-4550" fmla="*/ 569322 h 1549171"/>
                <a:gd name="connsiteX21-4551" fmla="*/ 385010 w 2013950"/>
                <a:gd name="connsiteY21-4552" fmla="*/ 537238 h 1549171"/>
                <a:gd name="connsiteX22-4553" fmla="*/ 481263 w 2013950"/>
                <a:gd name="connsiteY22-4554" fmla="*/ 505154 h 1549171"/>
                <a:gd name="connsiteX23-4555" fmla="*/ 561474 w 2013950"/>
                <a:gd name="connsiteY23-4556" fmla="*/ 440985 h 1549171"/>
                <a:gd name="connsiteX24-4557" fmla="*/ 561474 w 2013950"/>
                <a:gd name="connsiteY24-4558" fmla="*/ 424943 h 1549171"/>
                <a:gd name="connsiteX0-4559" fmla="*/ 532666 w 2013950"/>
                <a:gd name="connsiteY0-4560" fmla="*/ 415341 h 1559200"/>
                <a:gd name="connsiteX1-4561" fmla="*/ 641797 w 2013950"/>
                <a:gd name="connsiteY1-4562" fmla="*/ 155278 h 1559200"/>
                <a:gd name="connsiteX2-4563" fmla="*/ 882541 w 2013950"/>
                <a:gd name="connsiteY2-4564" fmla="*/ 13949 h 1559200"/>
                <a:gd name="connsiteX3-4565" fmla="*/ 1254109 w 2013950"/>
                <a:gd name="connsiteY3-4566" fmla="*/ 30104 h 1559200"/>
                <a:gd name="connsiteX4-4567" fmla="*/ 1608447 w 2013950"/>
                <a:gd name="connsiteY4-4568" fmla="*/ 234019 h 1559200"/>
                <a:gd name="connsiteX5-4569" fmla="*/ 1704700 w 2013950"/>
                <a:gd name="connsiteY5-4570" fmla="*/ 688734 h 1559200"/>
                <a:gd name="connsiteX6-4571" fmla="*/ 2013510 w 2013950"/>
                <a:gd name="connsiteY6-4572" fmla="*/ 945464 h 1559200"/>
                <a:gd name="connsiteX7-4573" fmla="*/ 1796715 w 2013950"/>
                <a:gd name="connsiteY7-4574" fmla="*/ 1367417 h 1559200"/>
                <a:gd name="connsiteX8-4575" fmla="*/ 1273597 w 2013950"/>
                <a:gd name="connsiteY8-4576" fmla="*/ 1548342 h 1559200"/>
                <a:gd name="connsiteX9-4577" fmla="*/ 565484 w 2013950"/>
                <a:gd name="connsiteY9-4578" fmla="*/ 1499764 h 1559200"/>
                <a:gd name="connsiteX10-4579" fmla="*/ 256674 w 2013950"/>
                <a:gd name="connsiteY10-4580" fmla="*/ 1387469 h 1559200"/>
                <a:gd name="connsiteX11-4581" fmla="*/ 224589 w 2013950"/>
                <a:gd name="connsiteY11-4582" fmla="*/ 1355385 h 1559200"/>
                <a:gd name="connsiteX12-4583" fmla="*/ 48126 w 2013950"/>
                <a:gd name="connsiteY12-4584" fmla="*/ 1194964 h 1559200"/>
                <a:gd name="connsiteX13-4585" fmla="*/ 16042 w 2013950"/>
                <a:gd name="connsiteY13-4586" fmla="*/ 1098712 h 1559200"/>
                <a:gd name="connsiteX14-4587" fmla="*/ 0 w 2013950"/>
                <a:gd name="connsiteY14-4588" fmla="*/ 1050585 h 1559200"/>
                <a:gd name="connsiteX15-4589" fmla="*/ 32084 w 2013950"/>
                <a:gd name="connsiteY15-4590" fmla="*/ 809954 h 1559200"/>
                <a:gd name="connsiteX16-4591" fmla="*/ 96253 w 2013950"/>
                <a:gd name="connsiteY16-4592" fmla="*/ 713701 h 1559200"/>
                <a:gd name="connsiteX17-4593" fmla="*/ 176463 w 2013950"/>
                <a:gd name="connsiteY17-4594" fmla="*/ 633491 h 1559200"/>
                <a:gd name="connsiteX18-4595" fmla="*/ 224589 w 2013950"/>
                <a:gd name="connsiteY18-4596" fmla="*/ 617448 h 1559200"/>
                <a:gd name="connsiteX19-4597" fmla="*/ 272716 w 2013950"/>
                <a:gd name="connsiteY19-4598" fmla="*/ 585364 h 1559200"/>
                <a:gd name="connsiteX20-4599" fmla="*/ 320842 w 2013950"/>
                <a:gd name="connsiteY20-4600" fmla="*/ 569322 h 1559200"/>
                <a:gd name="connsiteX21-4601" fmla="*/ 385010 w 2013950"/>
                <a:gd name="connsiteY21-4602" fmla="*/ 537238 h 1559200"/>
                <a:gd name="connsiteX22-4603" fmla="*/ 481263 w 2013950"/>
                <a:gd name="connsiteY22-4604" fmla="*/ 505154 h 1559200"/>
                <a:gd name="connsiteX23-4605" fmla="*/ 561474 w 2013950"/>
                <a:gd name="connsiteY23-4606" fmla="*/ 440985 h 1559200"/>
                <a:gd name="connsiteX24-4607" fmla="*/ 561474 w 2013950"/>
                <a:gd name="connsiteY24-4608" fmla="*/ 424943 h 1559200"/>
                <a:gd name="connsiteX0-4609" fmla="*/ 532666 w 2013950"/>
                <a:gd name="connsiteY0-4610" fmla="*/ 415341 h 1559200"/>
                <a:gd name="connsiteX1-4611" fmla="*/ 641797 w 2013950"/>
                <a:gd name="connsiteY1-4612" fmla="*/ 155278 h 1559200"/>
                <a:gd name="connsiteX2-4613" fmla="*/ 882541 w 2013950"/>
                <a:gd name="connsiteY2-4614" fmla="*/ 13949 h 1559200"/>
                <a:gd name="connsiteX3-4615" fmla="*/ 1254109 w 2013950"/>
                <a:gd name="connsiteY3-4616" fmla="*/ 30104 h 1559200"/>
                <a:gd name="connsiteX4-4617" fmla="*/ 1608447 w 2013950"/>
                <a:gd name="connsiteY4-4618" fmla="*/ 234019 h 1559200"/>
                <a:gd name="connsiteX5-4619" fmla="*/ 1704700 w 2013950"/>
                <a:gd name="connsiteY5-4620" fmla="*/ 688734 h 1559200"/>
                <a:gd name="connsiteX6-4621" fmla="*/ 2013510 w 2013950"/>
                <a:gd name="connsiteY6-4622" fmla="*/ 945464 h 1559200"/>
                <a:gd name="connsiteX7-4623" fmla="*/ 1796715 w 2013950"/>
                <a:gd name="connsiteY7-4624" fmla="*/ 1367417 h 1559200"/>
                <a:gd name="connsiteX8-4625" fmla="*/ 1273597 w 2013950"/>
                <a:gd name="connsiteY8-4626" fmla="*/ 1548342 h 1559200"/>
                <a:gd name="connsiteX9-4627" fmla="*/ 565484 w 2013950"/>
                <a:gd name="connsiteY9-4628" fmla="*/ 1499764 h 1559200"/>
                <a:gd name="connsiteX10-4629" fmla="*/ 256674 w 2013950"/>
                <a:gd name="connsiteY10-4630" fmla="*/ 1387469 h 1559200"/>
                <a:gd name="connsiteX11-4631" fmla="*/ 224589 w 2013950"/>
                <a:gd name="connsiteY11-4632" fmla="*/ 1355385 h 1559200"/>
                <a:gd name="connsiteX12-4633" fmla="*/ 48126 w 2013950"/>
                <a:gd name="connsiteY12-4634" fmla="*/ 1194964 h 1559200"/>
                <a:gd name="connsiteX13-4635" fmla="*/ 16042 w 2013950"/>
                <a:gd name="connsiteY13-4636" fmla="*/ 1098712 h 1559200"/>
                <a:gd name="connsiteX14-4637" fmla="*/ 0 w 2013950"/>
                <a:gd name="connsiteY14-4638" fmla="*/ 1050585 h 1559200"/>
                <a:gd name="connsiteX15-4639" fmla="*/ 32084 w 2013950"/>
                <a:gd name="connsiteY15-4640" fmla="*/ 809954 h 1559200"/>
                <a:gd name="connsiteX16-4641" fmla="*/ 96253 w 2013950"/>
                <a:gd name="connsiteY16-4642" fmla="*/ 713701 h 1559200"/>
                <a:gd name="connsiteX17-4643" fmla="*/ 176463 w 2013950"/>
                <a:gd name="connsiteY17-4644" fmla="*/ 633491 h 1559200"/>
                <a:gd name="connsiteX18-4645" fmla="*/ 224589 w 2013950"/>
                <a:gd name="connsiteY18-4646" fmla="*/ 617448 h 1559200"/>
                <a:gd name="connsiteX19-4647" fmla="*/ 272716 w 2013950"/>
                <a:gd name="connsiteY19-4648" fmla="*/ 585364 h 1559200"/>
                <a:gd name="connsiteX20-4649" fmla="*/ 320842 w 2013950"/>
                <a:gd name="connsiteY20-4650" fmla="*/ 569322 h 1559200"/>
                <a:gd name="connsiteX21-4651" fmla="*/ 481263 w 2013950"/>
                <a:gd name="connsiteY21-4652" fmla="*/ 505154 h 1559200"/>
                <a:gd name="connsiteX22-4653" fmla="*/ 561474 w 2013950"/>
                <a:gd name="connsiteY22-4654" fmla="*/ 440985 h 1559200"/>
                <a:gd name="connsiteX23-4655" fmla="*/ 561474 w 2013950"/>
                <a:gd name="connsiteY23-4656" fmla="*/ 424943 h 1559200"/>
                <a:gd name="connsiteX0-4657" fmla="*/ 532666 w 2013950"/>
                <a:gd name="connsiteY0-4658" fmla="*/ 415341 h 1559200"/>
                <a:gd name="connsiteX1-4659" fmla="*/ 641797 w 2013950"/>
                <a:gd name="connsiteY1-4660" fmla="*/ 155278 h 1559200"/>
                <a:gd name="connsiteX2-4661" fmla="*/ 882541 w 2013950"/>
                <a:gd name="connsiteY2-4662" fmla="*/ 13949 h 1559200"/>
                <a:gd name="connsiteX3-4663" fmla="*/ 1254109 w 2013950"/>
                <a:gd name="connsiteY3-4664" fmla="*/ 30104 h 1559200"/>
                <a:gd name="connsiteX4-4665" fmla="*/ 1608447 w 2013950"/>
                <a:gd name="connsiteY4-4666" fmla="*/ 234019 h 1559200"/>
                <a:gd name="connsiteX5-4667" fmla="*/ 1704700 w 2013950"/>
                <a:gd name="connsiteY5-4668" fmla="*/ 688734 h 1559200"/>
                <a:gd name="connsiteX6-4669" fmla="*/ 2013510 w 2013950"/>
                <a:gd name="connsiteY6-4670" fmla="*/ 945464 h 1559200"/>
                <a:gd name="connsiteX7-4671" fmla="*/ 1796715 w 2013950"/>
                <a:gd name="connsiteY7-4672" fmla="*/ 1367417 h 1559200"/>
                <a:gd name="connsiteX8-4673" fmla="*/ 1273597 w 2013950"/>
                <a:gd name="connsiteY8-4674" fmla="*/ 1548342 h 1559200"/>
                <a:gd name="connsiteX9-4675" fmla="*/ 565484 w 2013950"/>
                <a:gd name="connsiteY9-4676" fmla="*/ 1499764 h 1559200"/>
                <a:gd name="connsiteX10-4677" fmla="*/ 256674 w 2013950"/>
                <a:gd name="connsiteY10-4678" fmla="*/ 1387469 h 1559200"/>
                <a:gd name="connsiteX11-4679" fmla="*/ 224589 w 2013950"/>
                <a:gd name="connsiteY11-4680" fmla="*/ 1355385 h 1559200"/>
                <a:gd name="connsiteX12-4681" fmla="*/ 48126 w 2013950"/>
                <a:gd name="connsiteY12-4682" fmla="*/ 1194964 h 1559200"/>
                <a:gd name="connsiteX13-4683" fmla="*/ 16042 w 2013950"/>
                <a:gd name="connsiteY13-4684" fmla="*/ 1098712 h 1559200"/>
                <a:gd name="connsiteX14-4685" fmla="*/ 0 w 2013950"/>
                <a:gd name="connsiteY14-4686" fmla="*/ 1050585 h 1559200"/>
                <a:gd name="connsiteX15-4687" fmla="*/ 32084 w 2013950"/>
                <a:gd name="connsiteY15-4688" fmla="*/ 809954 h 1559200"/>
                <a:gd name="connsiteX16-4689" fmla="*/ 96253 w 2013950"/>
                <a:gd name="connsiteY16-4690" fmla="*/ 713701 h 1559200"/>
                <a:gd name="connsiteX17-4691" fmla="*/ 176463 w 2013950"/>
                <a:gd name="connsiteY17-4692" fmla="*/ 633491 h 1559200"/>
                <a:gd name="connsiteX18-4693" fmla="*/ 224589 w 2013950"/>
                <a:gd name="connsiteY18-4694" fmla="*/ 617448 h 1559200"/>
                <a:gd name="connsiteX19-4695" fmla="*/ 320842 w 2013950"/>
                <a:gd name="connsiteY19-4696" fmla="*/ 569322 h 1559200"/>
                <a:gd name="connsiteX20-4697" fmla="*/ 481263 w 2013950"/>
                <a:gd name="connsiteY20-4698" fmla="*/ 505154 h 1559200"/>
                <a:gd name="connsiteX21-4699" fmla="*/ 561474 w 2013950"/>
                <a:gd name="connsiteY21-4700" fmla="*/ 440985 h 1559200"/>
                <a:gd name="connsiteX22-4701" fmla="*/ 561474 w 2013950"/>
                <a:gd name="connsiteY22-4702" fmla="*/ 424943 h 1559200"/>
                <a:gd name="connsiteX0-4703" fmla="*/ 532666 w 2013950"/>
                <a:gd name="connsiteY0-4704" fmla="*/ 415341 h 1559200"/>
                <a:gd name="connsiteX1-4705" fmla="*/ 641797 w 2013950"/>
                <a:gd name="connsiteY1-4706" fmla="*/ 155278 h 1559200"/>
                <a:gd name="connsiteX2-4707" fmla="*/ 882541 w 2013950"/>
                <a:gd name="connsiteY2-4708" fmla="*/ 13949 h 1559200"/>
                <a:gd name="connsiteX3-4709" fmla="*/ 1254109 w 2013950"/>
                <a:gd name="connsiteY3-4710" fmla="*/ 30104 h 1559200"/>
                <a:gd name="connsiteX4-4711" fmla="*/ 1608447 w 2013950"/>
                <a:gd name="connsiteY4-4712" fmla="*/ 234019 h 1559200"/>
                <a:gd name="connsiteX5-4713" fmla="*/ 1704700 w 2013950"/>
                <a:gd name="connsiteY5-4714" fmla="*/ 688734 h 1559200"/>
                <a:gd name="connsiteX6-4715" fmla="*/ 2013510 w 2013950"/>
                <a:gd name="connsiteY6-4716" fmla="*/ 945464 h 1559200"/>
                <a:gd name="connsiteX7-4717" fmla="*/ 1796715 w 2013950"/>
                <a:gd name="connsiteY7-4718" fmla="*/ 1367417 h 1559200"/>
                <a:gd name="connsiteX8-4719" fmla="*/ 1273597 w 2013950"/>
                <a:gd name="connsiteY8-4720" fmla="*/ 1548342 h 1559200"/>
                <a:gd name="connsiteX9-4721" fmla="*/ 565484 w 2013950"/>
                <a:gd name="connsiteY9-4722" fmla="*/ 1499764 h 1559200"/>
                <a:gd name="connsiteX10-4723" fmla="*/ 256674 w 2013950"/>
                <a:gd name="connsiteY10-4724" fmla="*/ 1387469 h 1559200"/>
                <a:gd name="connsiteX11-4725" fmla="*/ 224589 w 2013950"/>
                <a:gd name="connsiteY11-4726" fmla="*/ 1355385 h 1559200"/>
                <a:gd name="connsiteX12-4727" fmla="*/ 48126 w 2013950"/>
                <a:gd name="connsiteY12-4728" fmla="*/ 1194964 h 1559200"/>
                <a:gd name="connsiteX13-4729" fmla="*/ 16042 w 2013950"/>
                <a:gd name="connsiteY13-4730" fmla="*/ 1098712 h 1559200"/>
                <a:gd name="connsiteX14-4731" fmla="*/ 0 w 2013950"/>
                <a:gd name="connsiteY14-4732" fmla="*/ 1050585 h 1559200"/>
                <a:gd name="connsiteX15-4733" fmla="*/ 32084 w 2013950"/>
                <a:gd name="connsiteY15-4734" fmla="*/ 809954 h 1559200"/>
                <a:gd name="connsiteX16-4735" fmla="*/ 96253 w 2013950"/>
                <a:gd name="connsiteY16-4736" fmla="*/ 713701 h 1559200"/>
                <a:gd name="connsiteX17-4737" fmla="*/ 176463 w 2013950"/>
                <a:gd name="connsiteY17-4738" fmla="*/ 633491 h 1559200"/>
                <a:gd name="connsiteX18-4739" fmla="*/ 320842 w 2013950"/>
                <a:gd name="connsiteY18-4740" fmla="*/ 569322 h 1559200"/>
                <a:gd name="connsiteX19-4741" fmla="*/ 481263 w 2013950"/>
                <a:gd name="connsiteY19-4742" fmla="*/ 505154 h 1559200"/>
                <a:gd name="connsiteX20-4743" fmla="*/ 561474 w 2013950"/>
                <a:gd name="connsiteY20-4744" fmla="*/ 440985 h 1559200"/>
                <a:gd name="connsiteX21-4745" fmla="*/ 561474 w 2013950"/>
                <a:gd name="connsiteY21-4746" fmla="*/ 424943 h 1559200"/>
                <a:gd name="connsiteX0-4747" fmla="*/ 536656 w 2017940"/>
                <a:gd name="connsiteY0-4748" fmla="*/ 415341 h 1559200"/>
                <a:gd name="connsiteX1-4749" fmla="*/ 645787 w 2017940"/>
                <a:gd name="connsiteY1-4750" fmla="*/ 155278 h 1559200"/>
                <a:gd name="connsiteX2-4751" fmla="*/ 886531 w 2017940"/>
                <a:gd name="connsiteY2-4752" fmla="*/ 13949 h 1559200"/>
                <a:gd name="connsiteX3-4753" fmla="*/ 1258099 w 2017940"/>
                <a:gd name="connsiteY3-4754" fmla="*/ 30104 h 1559200"/>
                <a:gd name="connsiteX4-4755" fmla="*/ 1612437 w 2017940"/>
                <a:gd name="connsiteY4-4756" fmla="*/ 234019 h 1559200"/>
                <a:gd name="connsiteX5-4757" fmla="*/ 1708690 w 2017940"/>
                <a:gd name="connsiteY5-4758" fmla="*/ 688734 h 1559200"/>
                <a:gd name="connsiteX6-4759" fmla="*/ 2017500 w 2017940"/>
                <a:gd name="connsiteY6-4760" fmla="*/ 945464 h 1559200"/>
                <a:gd name="connsiteX7-4761" fmla="*/ 1800705 w 2017940"/>
                <a:gd name="connsiteY7-4762" fmla="*/ 1367417 h 1559200"/>
                <a:gd name="connsiteX8-4763" fmla="*/ 1277587 w 2017940"/>
                <a:gd name="connsiteY8-4764" fmla="*/ 1548342 h 1559200"/>
                <a:gd name="connsiteX9-4765" fmla="*/ 569474 w 2017940"/>
                <a:gd name="connsiteY9-4766" fmla="*/ 1499764 h 1559200"/>
                <a:gd name="connsiteX10-4767" fmla="*/ 260664 w 2017940"/>
                <a:gd name="connsiteY10-4768" fmla="*/ 1387469 h 1559200"/>
                <a:gd name="connsiteX11-4769" fmla="*/ 228579 w 2017940"/>
                <a:gd name="connsiteY11-4770" fmla="*/ 1355385 h 1559200"/>
                <a:gd name="connsiteX12-4771" fmla="*/ 52116 w 2017940"/>
                <a:gd name="connsiteY12-4772" fmla="*/ 1194964 h 1559200"/>
                <a:gd name="connsiteX13-4773" fmla="*/ 20032 w 2017940"/>
                <a:gd name="connsiteY13-4774" fmla="*/ 1098712 h 1559200"/>
                <a:gd name="connsiteX14-4775" fmla="*/ 3990 w 2017940"/>
                <a:gd name="connsiteY14-4776" fmla="*/ 1050585 h 1559200"/>
                <a:gd name="connsiteX15-4777" fmla="*/ 100243 w 2017940"/>
                <a:gd name="connsiteY15-4778" fmla="*/ 713701 h 1559200"/>
                <a:gd name="connsiteX16-4779" fmla="*/ 180453 w 2017940"/>
                <a:gd name="connsiteY16-4780" fmla="*/ 633491 h 1559200"/>
                <a:gd name="connsiteX17-4781" fmla="*/ 324832 w 2017940"/>
                <a:gd name="connsiteY17-4782" fmla="*/ 569322 h 1559200"/>
                <a:gd name="connsiteX18-4783" fmla="*/ 485253 w 2017940"/>
                <a:gd name="connsiteY18-4784" fmla="*/ 505154 h 1559200"/>
                <a:gd name="connsiteX19-4785" fmla="*/ 565464 w 2017940"/>
                <a:gd name="connsiteY19-4786" fmla="*/ 440985 h 1559200"/>
                <a:gd name="connsiteX20-4787" fmla="*/ 565464 w 2017940"/>
                <a:gd name="connsiteY20-4788" fmla="*/ 424943 h 1559200"/>
                <a:gd name="connsiteX0-4789" fmla="*/ 519888 w 2001172"/>
                <a:gd name="connsiteY0-4790" fmla="*/ 415341 h 1559200"/>
                <a:gd name="connsiteX1-4791" fmla="*/ 629019 w 2001172"/>
                <a:gd name="connsiteY1-4792" fmla="*/ 155278 h 1559200"/>
                <a:gd name="connsiteX2-4793" fmla="*/ 869763 w 2001172"/>
                <a:gd name="connsiteY2-4794" fmla="*/ 13949 h 1559200"/>
                <a:gd name="connsiteX3-4795" fmla="*/ 1241331 w 2001172"/>
                <a:gd name="connsiteY3-4796" fmla="*/ 30104 h 1559200"/>
                <a:gd name="connsiteX4-4797" fmla="*/ 1595669 w 2001172"/>
                <a:gd name="connsiteY4-4798" fmla="*/ 234019 h 1559200"/>
                <a:gd name="connsiteX5-4799" fmla="*/ 1691922 w 2001172"/>
                <a:gd name="connsiteY5-4800" fmla="*/ 688734 h 1559200"/>
                <a:gd name="connsiteX6-4801" fmla="*/ 2000732 w 2001172"/>
                <a:gd name="connsiteY6-4802" fmla="*/ 945464 h 1559200"/>
                <a:gd name="connsiteX7-4803" fmla="*/ 1783937 w 2001172"/>
                <a:gd name="connsiteY7-4804" fmla="*/ 1367417 h 1559200"/>
                <a:gd name="connsiteX8-4805" fmla="*/ 1260819 w 2001172"/>
                <a:gd name="connsiteY8-4806" fmla="*/ 1548342 h 1559200"/>
                <a:gd name="connsiteX9-4807" fmla="*/ 552706 w 2001172"/>
                <a:gd name="connsiteY9-4808" fmla="*/ 1499764 h 1559200"/>
                <a:gd name="connsiteX10-4809" fmla="*/ 243896 w 2001172"/>
                <a:gd name="connsiteY10-4810" fmla="*/ 1387469 h 1559200"/>
                <a:gd name="connsiteX11-4811" fmla="*/ 211811 w 2001172"/>
                <a:gd name="connsiteY11-4812" fmla="*/ 1355385 h 1559200"/>
                <a:gd name="connsiteX12-4813" fmla="*/ 35348 w 2001172"/>
                <a:gd name="connsiteY12-4814" fmla="*/ 1194964 h 1559200"/>
                <a:gd name="connsiteX13-4815" fmla="*/ 3264 w 2001172"/>
                <a:gd name="connsiteY13-4816" fmla="*/ 1098712 h 1559200"/>
                <a:gd name="connsiteX14-4817" fmla="*/ 83475 w 2001172"/>
                <a:gd name="connsiteY14-4818" fmla="*/ 713701 h 1559200"/>
                <a:gd name="connsiteX15-4819" fmla="*/ 163685 w 2001172"/>
                <a:gd name="connsiteY15-4820" fmla="*/ 633491 h 1559200"/>
                <a:gd name="connsiteX16-4821" fmla="*/ 308064 w 2001172"/>
                <a:gd name="connsiteY16-4822" fmla="*/ 569322 h 1559200"/>
                <a:gd name="connsiteX17-4823" fmla="*/ 468485 w 2001172"/>
                <a:gd name="connsiteY17-4824" fmla="*/ 505154 h 1559200"/>
                <a:gd name="connsiteX18-4825" fmla="*/ 548696 w 2001172"/>
                <a:gd name="connsiteY18-4826" fmla="*/ 440985 h 1559200"/>
                <a:gd name="connsiteX19-4827" fmla="*/ 548696 w 2001172"/>
                <a:gd name="connsiteY19-4828" fmla="*/ 424943 h 1559200"/>
                <a:gd name="connsiteX0-4829" fmla="*/ 565677 w 2046961"/>
                <a:gd name="connsiteY0-4830" fmla="*/ 415341 h 1559200"/>
                <a:gd name="connsiteX1-4831" fmla="*/ 674808 w 2046961"/>
                <a:gd name="connsiteY1-4832" fmla="*/ 155278 h 1559200"/>
                <a:gd name="connsiteX2-4833" fmla="*/ 915552 w 2046961"/>
                <a:gd name="connsiteY2-4834" fmla="*/ 13949 h 1559200"/>
                <a:gd name="connsiteX3-4835" fmla="*/ 1287120 w 2046961"/>
                <a:gd name="connsiteY3-4836" fmla="*/ 30104 h 1559200"/>
                <a:gd name="connsiteX4-4837" fmla="*/ 1641458 w 2046961"/>
                <a:gd name="connsiteY4-4838" fmla="*/ 234019 h 1559200"/>
                <a:gd name="connsiteX5-4839" fmla="*/ 1737711 w 2046961"/>
                <a:gd name="connsiteY5-4840" fmla="*/ 688734 h 1559200"/>
                <a:gd name="connsiteX6-4841" fmla="*/ 2046521 w 2046961"/>
                <a:gd name="connsiteY6-4842" fmla="*/ 945464 h 1559200"/>
                <a:gd name="connsiteX7-4843" fmla="*/ 1829726 w 2046961"/>
                <a:gd name="connsiteY7-4844" fmla="*/ 1367417 h 1559200"/>
                <a:gd name="connsiteX8-4845" fmla="*/ 1306608 w 2046961"/>
                <a:gd name="connsiteY8-4846" fmla="*/ 1548342 h 1559200"/>
                <a:gd name="connsiteX9-4847" fmla="*/ 598495 w 2046961"/>
                <a:gd name="connsiteY9-4848" fmla="*/ 1499764 h 1559200"/>
                <a:gd name="connsiteX10-4849" fmla="*/ 289685 w 2046961"/>
                <a:gd name="connsiteY10-4850" fmla="*/ 1387469 h 1559200"/>
                <a:gd name="connsiteX11-4851" fmla="*/ 257600 w 2046961"/>
                <a:gd name="connsiteY11-4852" fmla="*/ 1355385 h 1559200"/>
                <a:gd name="connsiteX12-4853" fmla="*/ 81137 w 2046961"/>
                <a:gd name="connsiteY12-4854" fmla="*/ 1194964 h 1559200"/>
                <a:gd name="connsiteX13-4855" fmla="*/ 927 w 2046961"/>
                <a:gd name="connsiteY13-4856" fmla="*/ 990428 h 1559200"/>
                <a:gd name="connsiteX14-4857" fmla="*/ 129264 w 2046961"/>
                <a:gd name="connsiteY14-4858" fmla="*/ 713701 h 1559200"/>
                <a:gd name="connsiteX15-4859" fmla="*/ 209474 w 2046961"/>
                <a:gd name="connsiteY15-4860" fmla="*/ 633491 h 1559200"/>
                <a:gd name="connsiteX16-4861" fmla="*/ 353853 w 2046961"/>
                <a:gd name="connsiteY16-4862" fmla="*/ 569322 h 1559200"/>
                <a:gd name="connsiteX17-4863" fmla="*/ 514274 w 2046961"/>
                <a:gd name="connsiteY17-4864" fmla="*/ 505154 h 1559200"/>
                <a:gd name="connsiteX18-4865" fmla="*/ 594485 w 2046961"/>
                <a:gd name="connsiteY18-4866" fmla="*/ 440985 h 1559200"/>
                <a:gd name="connsiteX19-4867" fmla="*/ 594485 w 2046961"/>
                <a:gd name="connsiteY19-4868" fmla="*/ 424943 h 1559200"/>
                <a:gd name="connsiteX0-4869" fmla="*/ 568918 w 2050202"/>
                <a:gd name="connsiteY0-4870" fmla="*/ 415341 h 1559200"/>
                <a:gd name="connsiteX1-4871" fmla="*/ 678049 w 2050202"/>
                <a:gd name="connsiteY1-4872" fmla="*/ 155278 h 1559200"/>
                <a:gd name="connsiteX2-4873" fmla="*/ 918793 w 2050202"/>
                <a:gd name="connsiteY2-4874" fmla="*/ 13949 h 1559200"/>
                <a:gd name="connsiteX3-4875" fmla="*/ 1290361 w 2050202"/>
                <a:gd name="connsiteY3-4876" fmla="*/ 30104 h 1559200"/>
                <a:gd name="connsiteX4-4877" fmla="*/ 1644699 w 2050202"/>
                <a:gd name="connsiteY4-4878" fmla="*/ 234019 h 1559200"/>
                <a:gd name="connsiteX5-4879" fmla="*/ 1740952 w 2050202"/>
                <a:gd name="connsiteY5-4880" fmla="*/ 688734 h 1559200"/>
                <a:gd name="connsiteX6-4881" fmla="*/ 2049762 w 2050202"/>
                <a:gd name="connsiteY6-4882" fmla="*/ 945464 h 1559200"/>
                <a:gd name="connsiteX7-4883" fmla="*/ 1832967 w 2050202"/>
                <a:gd name="connsiteY7-4884" fmla="*/ 1367417 h 1559200"/>
                <a:gd name="connsiteX8-4885" fmla="*/ 1309849 w 2050202"/>
                <a:gd name="connsiteY8-4886" fmla="*/ 1548342 h 1559200"/>
                <a:gd name="connsiteX9-4887" fmla="*/ 601736 w 2050202"/>
                <a:gd name="connsiteY9-4888" fmla="*/ 1499764 h 1559200"/>
                <a:gd name="connsiteX10-4889" fmla="*/ 292926 w 2050202"/>
                <a:gd name="connsiteY10-4890" fmla="*/ 1387469 h 1559200"/>
                <a:gd name="connsiteX11-4891" fmla="*/ 260841 w 2050202"/>
                <a:gd name="connsiteY11-4892" fmla="*/ 1355385 h 1559200"/>
                <a:gd name="connsiteX12-4893" fmla="*/ 84378 w 2050202"/>
                <a:gd name="connsiteY12-4894" fmla="*/ 1194964 h 1559200"/>
                <a:gd name="connsiteX13-4895" fmla="*/ 4168 w 2050202"/>
                <a:gd name="connsiteY13-4896" fmla="*/ 990428 h 1559200"/>
                <a:gd name="connsiteX14-4897" fmla="*/ 132505 w 2050202"/>
                <a:gd name="connsiteY14-4898" fmla="*/ 713701 h 1559200"/>
                <a:gd name="connsiteX15-4899" fmla="*/ 212715 w 2050202"/>
                <a:gd name="connsiteY15-4900" fmla="*/ 633491 h 1559200"/>
                <a:gd name="connsiteX16-4901" fmla="*/ 357094 w 2050202"/>
                <a:gd name="connsiteY16-4902" fmla="*/ 569322 h 1559200"/>
                <a:gd name="connsiteX17-4903" fmla="*/ 517515 w 2050202"/>
                <a:gd name="connsiteY17-4904" fmla="*/ 505154 h 1559200"/>
                <a:gd name="connsiteX18-4905" fmla="*/ 597726 w 2050202"/>
                <a:gd name="connsiteY18-4906" fmla="*/ 440985 h 1559200"/>
                <a:gd name="connsiteX19-4907" fmla="*/ 597726 w 2050202"/>
                <a:gd name="connsiteY19-4908" fmla="*/ 424943 h 1559200"/>
                <a:gd name="connsiteX0-4909" fmla="*/ 569951 w 2051235"/>
                <a:gd name="connsiteY0-4910" fmla="*/ 415341 h 1559200"/>
                <a:gd name="connsiteX1-4911" fmla="*/ 679082 w 2051235"/>
                <a:gd name="connsiteY1-4912" fmla="*/ 155278 h 1559200"/>
                <a:gd name="connsiteX2-4913" fmla="*/ 919826 w 2051235"/>
                <a:gd name="connsiteY2-4914" fmla="*/ 13949 h 1559200"/>
                <a:gd name="connsiteX3-4915" fmla="*/ 1291394 w 2051235"/>
                <a:gd name="connsiteY3-4916" fmla="*/ 30104 h 1559200"/>
                <a:gd name="connsiteX4-4917" fmla="*/ 1645732 w 2051235"/>
                <a:gd name="connsiteY4-4918" fmla="*/ 234019 h 1559200"/>
                <a:gd name="connsiteX5-4919" fmla="*/ 1741985 w 2051235"/>
                <a:gd name="connsiteY5-4920" fmla="*/ 688734 h 1559200"/>
                <a:gd name="connsiteX6-4921" fmla="*/ 2050795 w 2051235"/>
                <a:gd name="connsiteY6-4922" fmla="*/ 945464 h 1559200"/>
                <a:gd name="connsiteX7-4923" fmla="*/ 1834000 w 2051235"/>
                <a:gd name="connsiteY7-4924" fmla="*/ 1367417 h 1559200"/>
                <a:gd name="connsiteX8-4925" fmla="*/ 1310882 w 2051235"/>
                <a:gd name="connsiteY8-4926" fmla="*/ 1548342 h 1559200"/>
                <a:gd name="connsiteX9-4927" fmla="*/ 602769 w 2051235"/>
                <a:gd name="connsiteY9-4928" fmla="*/ 1499764 h 1559200"/>
                <a:gd name="connsiteX10-4929" fmla="*/ 293959 w 2051235"/>
                <a:gd name="connsiteY10-4930" fmla="*/ 1387469 h 1559200"/>
                <a:gd name="connsiteX11-4931" fmla="*/ 261874 w 2051235"/>
                <a:gd name="connsiteY11-4932" fmla="*/ 1355385 h 1559200"/>
                <a:gd name="connsiteX12-4933" fmla="*/ 85411 w 2051235"/>
                <a:gd name="connsiteY12-4934" fmla="*/ 1194964 h 1559200"/>
                <a:gd name="connsiteX13-4935" fmla="*/ 5201 w 2051235"/>
                <a:gd name="connsiteY13-4936" fmla="*/ 990428 h 1559200"/>
                <a:gd name="connsiteX14-4937" fmla="*/ 133538 w 2051235"/>
                <a:gd name="connsiteY14-4938" fmla="*/ 713701 h 1559200"/>
                <a:gd name="connsiteX15-4939" fmla="*/ 213748 w 2051235"/>
                <a:gd name="connsiteY15-4940" fmla="*/ 633491 h 1559200"/>
                <a:gd name="connsiteX16-4941" fmla="*/ 358127 w 2051235"/>
                <a:gd name="connsiteY16-4942" fmla="*/ 569322 h 1559200"/>
                <a:gd name="connsiteX17-4943" fmla="*/ 518548 w 2051235"/>
                <a:gd name="connsiteY17-4944" fmla="*/ 505154 h 1559200"/>
                <a:gd name="connsiteX18-4945" fmla="*/ 598759 w 2051235"/>
                <a:gd name="connsiteY18-4946" fmla="*/ 440985 h 1559200"/>
                <a:gd name="connsiteX19-4947" fmla="*/ 598759 w 2051235"/>
                <a:gd name="connsiteY19-4948" fmla="*/ 424943 h 1559200"/>
                <a:gd name="connsiteX0-4949" fmla="*/ 567382 w 2048666"/>
                <a:gd name="connsiteY0-4950" fmla="*/ 415341 h 1559200"/>
                <a:gd name="connsiteX1-4951" fmla="*/ 676513 w 2048666"/>
                <a:gd name="connsiteY1-4952" fmla="*/ 155278 h 1559200"/>
                <a:gd name="connsiteX2-4953" fmla="*/ 917257 w 2048666"/>
                <a:gd name="connsiteY2-4954" fmla="*/ 13949 h 1559200"/>
                <a:gd name="connsiteX3-4955" fmla="*/ 1288825 w 2048666"/>
                <a:gd name="connsiteY3-4956" fmla="*/ 30104 h 1559200"/>
                <a:gd name="connsiteX4-4957" fmla="*/ 1643163 w 2048666"/>
                <a:gd name="connsiteY4-4958" fmla="*/ 234019 h 1559200"/>
                <a:gd name="connsiteX5-4959" fmla="*/ 1739416 w 2048666"/>
                <a:gd name="connsiteY5-4960" fmla="*/ 688734 h 1559200"/>
                <a:gd name="connsiteX6-4961" fmla="*/ 2048226 w 2048666"/>
                <a:gd name="connsiteY6-4962" fmla="*/ 945464 h 1559200"/>
                <a:gd name="connsiteX7-4963" fmla="*/ 1831431 w 2048666"/>
                <a:gd name="connsiteY7-4964" fmla="*/ 1367417 h 1559200"/>
                <a:gd name="connsiteX8-4965" fmla="*/ 1308313 w 2048666"/>
                <a:gd name="connsiteY8-4966" fmla="*/ 1548342 h 1559200"/>
                <a:gd name="connsiteX9-4967" fmla="*/ 600200 w 2048666"/>
                <a:gd name="connsiteY9-4968" fmla="*/ 1499764 h 1559200"/>
                <a:gd name="connsiteX10-4969" fmla="*/ 291390 w 2048666"/>
                <a:gd name="connsiteY10-4970" fmla="*/ 1387469 h 1559200"/>
                <a:gd name="connsiteX11-4971" fmla="*/ 259305 w 2048666"/>
                <a:gd name="connsiteY11-4972" fmla="*/ 1355385 h 1559200"/>
                <a:gd name="connsiteX12-4973" fmla="*/ 2632 w 2048666"/>
                <a:gd name="connsiteY12-4974" fmla="*/ 990428 h 1559200"/>
                <a:gd name="connsiteX13-4975" fmla="*/ 130969 w 2048666"/>
                <a:gd name="connsiteY13-4976" fmla="*/ 713701 h 1559200"/>
                <a:gd name="connsiteX14-4977" fmla="*/ 211179 w 2048666"/>
                <a:gd name="connsiteY14-4978" fmla="*/ 633491 h 1559200"/>
                <a:gd name="connsiteX15-4979" fmla="*/ 355558 w 2048666"/>
                <a:gd name="connsiteY15-4980" fmla="*/ 569322 h 1559200"/>
                <a:gd name="connsiteX16-4981" fmla="*/ 515979 w 2048666"/>
                <a:gd name="connsiteY16-4982" fmla="*/ 505154 h 1559200"/>
                <a:gd name="connsiteX17-4983" fmla="*/ 596190 w 2048666"/>
                <a:gd name="connsiteY17-4984" fmla="*/ 440985 h 1559200"/>
                <a:gd name="connsiteX18-4985" fmla="*/ 596190 w 2048666"/>
                <a:gd name="connsiteY18-4986" fmla="*/ 424943 h 1559200"/>
                <a:gd name="connsiteX0-4987" fmla="*/ 565606 w 2046890"/>
                <a:gd name="connsiteY0-4988" fmla="*/ 415341 h 1559200"/>
                <a:gd name="connsiteX1-4989" fmla="*/ 674737 w 2046890"/>
                <a:gd name="connsiteY1-4990" fmla="*/ 155278 h 1559200"/>
                <a:gd name="connsiteX2-4991" fmla="*/ 915481 w 2046890"/>
                <a:gd name="connsiteY2-4992" fmla="*/ 13949 h 1559200"/>
                <a:gd name="connsiteX3-4993" fmla="*/ 1287049 w 2046890"/>
                <a:gd name="connsiteY3-4994" fmla="*/ 30104 h 1559200"/>
                <a:gd name="connsiteX4-4995" fmla="*/ 1641387 w 2046890"/>
                <a:gd name="connsiteY4-4996" fmla="*/ 234019 h 1559200"/>
                <a:gd name="connsiteX5-4997" fmla="*/ 1737640 w 2046890"/>
                <a:gd name="connsiteY5-4998" fmla="*/ 688734 h 1559200"/>
                <a:gd name="connsiteX6-4999" fmla="*/ 2046450 w 2046890"/>
                <a:gd name="connsiteY6-5000" fmla="*/ 945464 h 1559200"/>
                <a:gd name="connsiteX7-5001" fmla="*/ 1829655 w 2046890"/>
                <a:gd name="connsiteY7-5002" fmla="*/ 1367417 h 1559200"/>
                <a:gd name="connsiteX8-5003" fmla="*/ 1306537 w 2046890"/>
                <a:gd name="connsiteY8-5004" fmla="*/ 1548342 h 1559200"/>
                <a:gd name="connsiteX9-5005" fmla="*/ 598424 w 2046890"/>
                <a:gd name="connsiteY9-5006" fmla="*/ 1499764 h 1559200"/>
                <a:gd name="connsiteX10-5007" fmla="*/ 289614 w 2046890"/>
                <a:gd name="connsiteY10-5008" fmla="*/ 1387469 h 1559200"/>
                <a:gd name="connsiteX11-5009" fmla="*/ 197371 w 2046890"/>
                <a:gd name="connsiteY11-5010" fmla="*/ 1259132 h 1559200"/>
                <a:gd name="connsiteX12-5011" fmla="*/ 856 w 2046890"/>
                <a:gd name="connsiteY12-5012" fmla="*/ 990428 h 1559200"/>
                <a:gd name="connsiteX13-5013" fmla="*/ 129193 w 2046890"/>
                <a:gd name="connsiteY13-5014" fmla="*/ 713701 h 1559200"/>
                <a:gd name="connsiteX14-5015" fmla="*/ 209403 w 2046890"/>
                <a:gd name="connsiteY14-5016" fmla="*/ 633491 h 1559200"/>
                <a:gd name="connsiteX15-5017" fmla="*/ 353782 w 2046890"/>
                <a:gd name="connsiteY15-5018" fmla="*/ 569322 h 1559200"/>
                <a:gd name="connsiteX16-5019" fmla="*/ 514203 w 2046890"/>
                <a:gd name="connsiteY16-5020" fmla="*/ 505154 h 1559200"/>
                <a:gd name="connsiteX17-5021" fmla="*/ 594414 w 2046890"/>
                <a:gd name="connsiteY17-5022" fmla="*/ 440985 h 1559200"/>
                <a:gd name="connsiteX18-5023" fmla="*/ 594414 w 2046890"/>
                <a:gd name="connsiteY18-5024" fmla="*/ 424943 h 1559200"/>
                <a:gd name="connsiteX0-5025" fmla="*/ 568592 w 2049876"/>
                <a:gd name="connsiteY0-5026" fmla="*/ 415341 h 1559200"/>
                <a:gd name="connsiteX1-5027" fmla="*/ 677723 w 2049876"/>
                <a:gd name="connsiteY1-5028" fmla="*/ 155278 h 1559200"/>
                <a:gd name="connsiteX2-5029" fmla="*/ 918467 w 2049876"/>
                <a:gd name="connsiteY2-5030" fmla="*/ 13949 h 1559200"/>
                <a:gd name="connsiteX3-5031" fmla="*/ 1290035 w 2049876"/>
                <a:gd name="connsiteY3-5032" fmla="*/ 30104 h 1559200"/>
                <a:gd name="connsiteX4-5033" fmla="*/ 1644373 w 2049876"/>
                <a:gd name="connsiteY4-5034" fmla="*/ 234019 h 1559200"/>
                <a:gd name="connsiteX5-5035" fmla="*/ 1740626 w 2049876"/>
                <a:gd name="connsiteY5-5036" fmla="*/ 688734 h 1559200"/>
                <a:gd name="connsiteX6-5037" fmla="*/ 2049436 w 2049876"/>
                <a:gd name="connsiteY6-5038" fmla="*/ 945464 h 1559200"/>
                <a:gd name="connsiteX7-5039" fmla="*/ 1832641 w 2049876"/>
                <a:gd name="connsiteY7-5040" fmla="*/ 1367417 h 1559200"/>
                <a:gd name="connsiteX8-5041" fmla="*/ 1309523 w 2049876"/>
                <a:gd name="connsiteY8-5042" fmla="*/ 1548342 h 1559200"/>
                <a:gd name="connsiteX9-5043" fmla="*/ 601410 w 2049876"/>
                <a:gd name="connsiteY9-5044" fmla="*/ 1499764 h 1559200"/>
                <a:gd name="connsiteX10-5045" fmla="*/ 292600 w 2049876"/>
                <a:gd name="connsiteY10-5046" fmla="*/ 1387469 h 1559200"/>
                <a:gd name="connsiteX11-5047" fmla="*/ 3842 w 2049876"/>
                <a:gd name="connsiteY11-5048" fmla="*/ 990428 h 1559200"/>
                <a:gd name="connsiteX12-5049" fmla="*/ 132179 w 2049876"/>
                <a:gd name="connsiteY12-5050" fmla="*/ 713701 h 1559200"/>
                <a:gd name="connsiteX13-5051" fmla="*/ 212389 w 2049876"/>
                <a:gd name="connsiteY13-5052" fmla="*/ 633491 h 1559200"/>
                <a:gd name="connsiteX14-5053" fmla="*/ 356768 w 2049876"/>
                <a:gd name="connsiteY14-5054" fmla="*/ 569322 h 1559200"/>
                <a:gd name="connsiteX15-5055" fmla="*/ 517189 w 2049876"/>
                <a:gd name="connsiteY15-5056" fmla="*/ 505154 h 1559200"/>
                <a:gd name="connsiteX16-5057" fmla="*/ 597400 w 2049876"/>
                <a:gd name="connsiteY16-5058" fmla="*/ 440985 h 1559200"/>
                <a:gd name="connsiteX17-5059" fmla="*/ 597400 w 2049876"/>
                <a:gd name="connsiteY17-5060" fmla="*/ 424943 h 1559200"/>
                <a:gd name="connsiteX0-5061" fmla="*/ 565125 w 2046409"/>
                <a:gd name="connsiteY0-5062" fmla="*/ 415341 h 1559200"/>
                <a:gd name="connsiteX1-5063" fmla="*/ 674256 w 2046409"/>
                <a:gd name="connsiteY1-5064" fmla="*/ 155278 h 1559200"/>
                <a:gd name="connsiteX2-5065" fmla="*/ 915000 w 2046409"/>
                <a:gd name="connsiteY2-5066" fmla="*/ 13949 h 1559200"/>
                <a:gd name="connsiteX3-5067" fmla="*/ 1286568 w 2046409"/>
                <a:gd name="connsiteY3-5068" fmla="*/ 30104 h 1559200"/>
                <a:gd name="connsiteX4-5069" fmla="*/ 1640906 w 2046409"/>
                <a:gd name="connsiteY4-5070" fmla="*/ 234019 h 1559200"/>
                <a:gd name="connsiteX5-5071" fmla="*/ 1737159 w 2046409"/>
                <a:gd name="connsiteY5-5072" fmla="*/ 688734 h 1559200"/>
                <a:gd name="connsiteX6-5073" fmla="*/ 2045969 w 2046409"/>
                <a:gd name="connsiteY6-5074" fmla="*/ 945464 h 1559200"/>
                <a:gd name="connsiteX7-5075" fmla="*/ 1829174 w 2046409"/>
                <a:gd name="connsiteY7-5076" fmla="*/ 1367417 h 1559200"/>
                <a:gd name="connsiteX8-5077" fmla="*/ 1306056 w 2046409"/>
                <a:gd name="connsiteY8-5078" fmla="*/ 1548342 h 1559200"/>
                <a:gd name="connsiteX9-5079" fmla="*/ 597943 w 2046409"/>
                <a:gd name="connsiteY9-5080" fmla="*/ 1499764 h 1559200"/>
                <a:gd name="connsiteX10-5081" fmla="*/ 289133 w 2046409"/>
                <a:gd name="connsiteY10-5082" fmla="*/ 1387469 h 1559200"/>
                <a:gd name="connsiteX11-5083" fmla="*/ 375 w 2046409"/>
                <a:gd name="connsiteY11-5084" fmla="*/ 990428 h 1559200"/>
                <a:gd name="connsiteX12-5085" fmla="*/ 128712 w 2046409"/>
                <a:gd name="connsiteY12-5086" fmla="*/ 713701 h 1559200"/>
                <a:gd name="connsiteX13-5087" fmla="*/ 208922 w 2046409"/>
                <a:gd name="connsiteY13-5088" fmla="*/ 633491 h 1559200"/>
                <a:gd name="connsiteX14-5089" fmla="*/ 353301 w 2046409"/>
                <a:gd name="connsiteY14-5090" fmla="*/ 569322 h 1559200"/>
                <a:gd name="connsiteX15-5091" fmla="*/ 513722 w 2046409"/>
                <a:gd name="connsiteY15-5092" fmla="*/ 505154 h 1559200"/>
                <a:gd name="connsiteX16-5093" fmla="*/ 593933 w 2046409"/>
                <a:gd name="connsiteY16-5094" fmla="*/ 440985 h 1559200"/>
                <a:gd name="connsiteX17-5095" fmla="*/ 593933 w 2046409"/>
                <a:gd name="connsiteY17-5096" fmla="*/ 424943 h 1559200"/>
                <a:gd name="connsiteX0-5097" fmla="*/ 568592 w 2049876"/>
                <a:gd name="connsiteY0-5098" fmla="*/ 415341 h 1549014"/>
                <a:gd name="connsiteX1-5099" fmla="*/ 677723 w 2049876"/>
                <a:gd name="connsiteY1-5100" fmla="*/ 155278 h 1549014"/>
                <a:gd name="connsiteX2-5101" fmla="*/ 918467 w 2049876"/>
                <a:gd name="connsiteY2-5102" fmla="*/ 13949 h 1549014"/>
                <a:gd name="connsiteX3-5103" fmla="*/ 1290035 w 2049876"/>
                <a:gd name="connsiteY3-5104" fmla="*/ 30104 h 1549014"/>
                <a:gd name="connsiteX4-5105" fmla="*/ 1644373 w 2049876"/>
                <a:gd name="connsiteY4-5106" fmla="*/ 234019 h 1549014"/>
                <a:gd name="connsiteX5-5107" fmla="*/ 1740626 w 2049876"/>
                <a:gd name="connsiteY5-5108" fmla="*/ 688734 h 1549014"/>
                <a:gd name="connsiteX6-5109" fmla="*/ 2049436 w 2049876"/>
                <a:gd name="connsiteY6-5110" fmla="*/ 945464 h 1549014"/>
                <a:gd name="connsiteX7-5111" fmla="*/ 1832641 w 2049876"/>
                <a:gd name="connsiteY7-5112" fmla="*/ 1367417 h 1549014"/>
                <a:gd name="connsiteX8-5113" fmla="*/ 1309523 w 2049876"/>
                <a:gd name="connsiteY8-5114" fmla="*/ 1548342 h 1549014"/>
                <a:gd name="connsiteX9-5115" fmla="*/ 601410 w 2049876"/>
                <a:gd name="connsiteY9-5116" fmla="*/ 1499764 h 1549014"/>
                <a:gd name="connsiteX10-5117" fmla="*/ 292600 w 2049876"/>
                <a:gd name="connsiteY10-5118" fmla="*/ 1435596 h 1549014"/>
                <a:gd name="connsiteX11-5119" fmla="*/ 3842 w 2049876"/>
                <a:gd name="connsiteY11-5120" fmla="*/ 990428 h 1549014"/>
                <a:gd name="connsiteX12-5121" fmla="*/ 132179 w 2049876"/>
                <a:gd name="connsiteY12-5122" fmla="*/ 713701 h 1549014"/>
                <a:gd name="connsiteX13-5123" fmla="*/ 212389 w 2049876"/>
                <a:gd name="connsiteY13-5124" fmla="*/ 633491 h 1549014"/>
                <a:gd name="connsiteX14-5125" fmla="*/ 356768 w 2049876"/>
                <a:gd name="connsiteY14-5126" fmla="*/ 569322 h 1549014"/>
                <a:gd name="connsiteX15-5127" fmla="*/ 517189 w 2049876"/>
                <a:gd name="connsiteY15-5128" fmla="*/ 505154 h 1549014"/>
                <a:gd name="connsiteX16-5129" fmla="*/ 597400 w 2049876"/>
                <a:gd name="connsiteY16-5130" fmla="*/ 440985 h 1549014"/>
                <a:gd name="connsiteX17-5131" fmla="*/ 597400 w 2049876"/>
                <a:gd name="connsiteY17-5132" fmla="*/ 424943 h 1549014"/>
                <a:gd name="connsiteX0-5133" fmla="*/ 568592 w 2049876"/>
                <a:gd name="connsiteY0-5134" fmla="*/ 415341 h 1588292"/>
                <a:gd name="connsiteX1-5135" fmla="*/ 677723 w 2049876"/>
                <a:gd name="connsiteY1-5136" fmla="*/ 155278 h 1588292"/>
                <a:gd name="connsiteX2-5137" fmla="*/ 918467 w 2049876"/>
                <a:gd name="connsiteY2-5138" fmla="*/ 13949 h 1588292"/>
                <a:gd name="connsiteX3-5139" fmla="*/ 1290035 w 2049876"/>
                <a:gd name="connsiteY3-5140" fmla="*/ 30104 h 1588292"/>
                <a:gd name="connsiteX4-5141" fmla="*/ 1644373 w 2049876"/>
                <a:gd name="connsiteY4-5142" fmla="*/ 234019 h 1588292"/>
                <a:gd name="connsiteX5-5143" fmla="*/ 1740626 w 2049876"/>
                <a:gd name="connsiteY5-5144" fmla="*/ 688734 h 1588292"/>
                <a:gd name="connsiteX6-5145" fmla="*/ 2049436 w 2049876"/>
                <a:gd name="connsiteY6-5146" fmla="*/ 945464 h 1588292"/>
                <a:gd name="connsiteX7-5147" fmla="*/ 1832641 w 2049876"/>
                <a:gd name="connsiteY7-5148" fmla="*/ 1367417 h 1588292"/>
                <a:gd name="connsiteX8-5149" fmla="*/ 1309523 w 2049876"/>
                <a:gd name="connsiteY8-5150" fmla="*/ 1548342 h 1588292"/>
                <a:gd name="connsiteX9-5151" fmla="*/ 613442 w 2049876"/>
                <a:gd name="connsiteY9-5152" fmla="*/ 1583985 h 1588292"/>
                <a:gd name="connsiteX10-5153" fmla="*/ 292600 w 2049876"/>
                <a:gd name="connsiteY10-5154" fmla="*/ 1435596 h 1588292"/>
                <a:gd name="connsiteX11-5155" fmla="*/ 3842 w 2049876"/>
                <a:gd name="connsiteY11-5156" fmla="*/ 990428 h 1588292"/>
                <a:gd name="connsiteX12-5157" fmla="*/ 132179 w 2049876"/>
                <a:gd name="connsiteY12-5158" fmla="*/ 713701 h 1588292"/>
                <a:gd name="connsiteX13-5159" fmla="*/ 212389 w 2049876"/>
                <a:gd name="connsiteY13-5160" fmla="*/ 633491 h 1588292"/>
                <a:gd name="connsiteX14-5161" fmla="*/ 356768 w 2049876"/>
                <a:gd name="connsiteY14-5162" fmla="*/ 569322 h 1588292"/>
                <a:gd name="connsiteX15-5163" fmla="*/ 517189 w 2049876"/>
                <a:gd name="connsiteY15-5164" fmla="*/ 505154 h 1588292"/>
                <a:gd name="connsiteX16-5165" fmla="*/ 597400 w 2049876"/>
                <a:gd name="connsiteY16-5166" fmla="*/ 440985 h 1588292"/>
                <a:gd name="connsiteX17-5167" fmla="*/ 597400 w 2049876"/>
                <a:gd name="connsiteY17-5168" fmla="*/ 424943 h 1588292"/>
                <a:gd name="connsiteX0-5169" fmla="*/ 568592 w 2049876"/>
                <a:gd name="connsiteY0-5170" fmla="*/ 415341 h 1623044"/>
                <a:gd name="connsiteX1-5171" fmla="*/ 677723 w 2049876"/>
                <a:gd name="connsiteY1-5172" fmla="*/ 155278 h 1623044"/>
                <a:gd name="connsiteX2-5173" fmla="*/ 918467 w 2049876"/>
                <a:gd name="connsiteY2-5174" fmla="*/ 13949 h 1623044"/>
                <a:gd name="connsiteX3-5175" fmla="*/ 1290035 w 2049876"/>
                <a:gd name="connsiteY3-5176" fmla="*/ 30104 h 1623044"/>
                <a:gd name="connsiteX4-5177" fmla="*/ 1644373 w 2049876"/>
                <a:gd name="connsiteY4-5178" fmla="*/ 234019 h 1623044"/>
                <a:gd name="connsiteX5-5179" fmla="*/ 1740626 w 2049876"/>
                <a:gd name="connsiteY5-5180" fmla="*/ 688734 h 1623044"/>
                <a:gd name="connsiteX6-5181" fmla="*/ 2049436 w 2049876"/>
                <a:gd name="connsiteY6-5182" fmla="*/ 945464 h 1623044"/>
                <a:gd name="connsiteX7-5183" fmla="*/ 1832641 w 2049876"/>
                <a:gd name="connsiteY7-5184" fmla="*/ 1367417 h 1623044"/>
                <a:gd name="connsiteX8-5185" fmla="*/ 1309523 w 2049876"/>
                <a:gd name="connsiteY8-5186" fmla="*/ 1548342 h 1623044"/>
                <a:gd name="connsiteX9-5187" fmla="*/ 613442 w 2049876"/>
                <a:gd name="connsiteY9-5188" fmla="*/ 1583985 h 1623044"/>
                <a:gd name="connsiteX10-5189" fmla="*/ 292600 w 2049876"/>
                <a:gd name="connsiteY10-5190" fmla="*/ 1435596 h 1623044"/>
                <a:gd name="connsiteX11-5191" fmla="*/ 3842 w 2049876"/>
                <a:gd name="connsiteY11-5192" fmla="*/ 990428 h 1623044"/>
                <a:gd name="connsiteX12-5193" fmla="*/ 132179 w 2049876"/>
                <a:gd name="connsiteY12-5194" fmla="*/ 713701 h 1623044"/>
                <a:gd name="connsiteX13-5195" fmla="*/ 212389 w 2049876"/>
                <a:gd name="connsiteY13-5196" fmla="*/ 633491 h 1623044"/>
                <a:gd name="connsiteX14-5197" fmla="*/ 356768 w 2049876"/>
                <a:gd name="connsiteY14-5198" fmla="*/ 569322 h 1623044"/>
                <a:gd name="connsiteX15-5199" fmla="*/ 517189 w 2049876"/>
                <a:gd name="connsiteY15-5200" fmla="*/ 505154 h 1623044"/>
                <a:gd name="connsiteX16-5201" fmla="*/ 597400 w 2049876"/>
                <a:gd name="connsiteY16-5202" fmla="*/ 440985 h 1623044"/>
                <a:gd name="connsiteX17-5203" fmla="*/ 597400 w 2049876"/>
                <a:gd name="connsiteY17-5204" fmla="*/ 424943 h 1623044"/>
                <a:gd name="connsiteX0-5205" fmla="*/ 568592 w 2049876"/>
                <a:gd name="connsiteY0-5206" fmla="*/ 415341 h 1623044"/>
                <a:gd name="connsiteX1-5207" fmla="*/ 677723 w 2049876"/>
                <a:gd name="connsiteY1-5208" fmla="*/ 155278 h 1623044"/>
                <a:gd name="connsiteX2-5209" fmla="*/ 918467 w 2049876"/>
                <a:gd name="connsiteY2-5210" fmla="*/ 13949 h 1623044"/>
                <a:gd name="connsiteX3-5211" fmla="*/ 1290035 w 2049876"/>
                <a:gd name="connsiteY3-5212" fmla="*/ 30104 h 1623044"/>
                <a:gd name="connsiteX4-5213" fmla="*/ 1644373 w 2049876"/>
                <a:gd name="connsiteY4-5214" fmla="*/ 234019 h 1623044"/>
                <a:gd name="connsiteX5-5215" fmla="*/ 1740626 w 2049876"/>
                <a:gd name="connsiteY5-5216" fmla="*/ 688734 h 1623044"/>
                <a:gd name="connsiteX6-5217" fmla="*/ 2049436 w 2049876"/>
                <a:gd name="connsiteY6-5218" fmla="*/ 945464 h 1623044"/>
                <a:gd name="connsiteX7-5219" fmla="*/ 1832641 w 2049876"/>
                <a:gd name="connsiteY7-5220" fmla="*/ 1367417 h 1623044"/>
                <a:gd name="connsiteX8-5221" fmla="*/ 1309523 w 2049876"/>
                <a:gd name="connsiteY8-5222" fmla="*/ 1548342 h 1623044"/>
                <a:gd name="connsiteX9-5223" fmla="*/ 613442 w 2049876"/>
                <a:gd name="connsiteY9-5224" fmla="*/ 1583985 h 1623044"/>
                <a:gd name="connsiteX10-5225" fmla="*/ 292600 w 2049876"/>
                <a:gd name="connsiteY10-5226" fmla="*/ 1435596 h 1623044"/>
                <a:gd name="connsiteX11-5227" fmla="*/ 3842 w 2049876"/>
                <a:gd name="connsiteY11-5228" fmla="*/ 990428 h 1623044"/>
                <a:gd name="connsiteX12-5229" fmla="*/ 132179 w 2049876"/>
                <a:gd name="connsiteY12-5230" fmla="*/ 713701 h 1623044"/>
                <a:gd name="connsiteX13-5231" fmla="*/ 212389 w 2049876"/>
                <a:gd name="connsiteY13-5232" fmla="*/ 633491 h 1623044"/>
                <a:gd name="connsiteX14-5233" fmla="*/ 356768 w 2049876"/>
                <a:gd name="connsiteY14-5234" fmla="*/ 569322 h 1623044"/>
                <a:gd name="connsiteX15-5235" fmla="*/ 517189 w 2049876"/>
                <a:gd name="connsiteY15-5236" fmla="*/ 505154 h 1623044"/>
                <a:gd name="connsiteX16-5237" fmla="*/ 597400 w 2049876"/>
                <a:gd name="connsiteY16-5238" fmla="*/ 440985 h 1623044"/>
                <a:gd name="connsiteX17-5239" fmla="*/ 597400 w 2049876"/>
                <a:gd name="connsiteY17-5240" fmla="*/ 424943 h 1623044"/>
                <a:gd name="connsiteX0-5241" fmla="*/ 522006 w 2003290"/>
                <a:gd name="connsiteY0-5242" fmla="*/ 415341 h 1623044"/>
                <a:gd name="connsiteX1-5243" fmla="*/ 631137 w 2003290"/>
                <a:gd name="connsiteY1-5244" fmla="*/ 155278 h 1623044"/>
                <a:gd name="connsiteX2-5245" fmla="*/ 871881 w 2003290"/>
                <a:gd name="connsiteY2-5246" fmla="*/ 13949 h 1623044"/>
                <a:gd name="connsiteX3-5247" fmla="*/ 1243449 w 2003290"/>
                <a:gd name="connsiteY3-5248" fmla="*/ 30104 h 1623044"/>
                <a:gd name="connsiteX4-5249" fmla="*/ 1597787 w 2003290"/>
                <a:gd name="connsiteY4-5250" fmla="*/ 234019 h 1623044"/>
                <a:gd name="connsiteX5-5251" fmla="*/ 1694040 w 2003290"/>
                <a:gd name="connsiteY5-5252" fmla="*/ 688734 h 1623044"/>
                <a:gd name="connsiteX6-5253" fmla="*/ 2002850 w 2003290"/>
                <a:gd name="connsiteY6-5254" fmla="*/ 945464 h 1623044"/>
                <a:gd name="connsiteX7-5255" fmla="*/ 1786055 w 2003290"/>
                <a:gd name="connsiteY7-5256" fmla="*/ 1367417 h 1623044"/>
                <a:gd name="connsiteX8-5257" fmla="*/ 1262937 w 2003290"/>
                <a:gd name="connsiteY8-5258" fmla="*/ 1548342 h 1623044"/>
                <a:gd name="connsiteX9-5259" fmla="*/ 566856 w 2003290"/>
                <a:gd name="connsiteY9-5260" fmla="*/ 1583985 h 1623044"/>
                <a:gd name="connsiteX10-5261" fmla="*/ 246014 w 2003290"/>
                <a:gd name="connsiteY10-5262" fmla="*/ 1435596 h 1623044"/>
                <a:gd name="connsiteX11-5263" fmla="*/ 5382 w 2003290"/>
                <a:gd name="connsiteY11-5264" fmla="*/ 1014491 h 1623044"/>
                <a:gd name="connsiteX12-5265" fmla="*/ 85593 w 2003290"/>
                <a:gd name="connsiteY12-5266" fmla="*/ 713701 h 1623044"/>
                <a:gd name="connsiteX13-5267" fmla="*/ 165803 w 2003290"/>
                <a:gd name="connsiteY13-5268" fmla="*/ 633491 h 1623044"/>
                <a:gd name="connsiteX14-5269" fmla="*/ 310182 w 2003290"/>
                <a:gd name="connsiteY14-5270" fmla="*/ 569322 h 1623044"/>
                <a:gd name="connsiteX15-5271" fmla="*/ 470603 w 2003290"/>
                <a:gd name="connsiteY15-5272" fmla="*/ 505154 h 1623044"/>
                <a:gd name="connsiteX16-5273" fmla="*/ 550814 w 2003290"/>
                <a:gd name="connsiteY16-5274" fmla="*/ 440985 h 1623044"/>
                <a:gd name="connsiteX17-5275" fmla="*/ 550814 w 2003290"/>
                <a:gd name="connsiteY17-5276" fmla="*/ 424943 h 1623044"/>
                <a:gd name="connsiteX0-5277" fmla="*/ 517634 w 1998918"/>
                <a:gd name="connsiteY0-5278" fmla="*/ 415341 h 1623044"/>
                <a:gd name="connsiteX1-5279" fmla="*/ 626765 w 1998918"/>
                <a:gd name="connsiteY1-5280" fmla="*/ 155278 h 1623044"/>
                <a:gd name="connsiteX2-5281" fmla="*/ 867509 w 1998918"/>
                <a:gd name="connsiteY2-5282" fmla="*/ 13949 h 1623044"/>
                <a:gd name="connsiteX3-5283" fmla="*/ 1239077 w 1998918"/>
                <a:gd name="connsiteY3-5284" fmla="*/ 30104 h 1623044"/>
                <a:gd name="connsiteX4-5285" fmla="*/ 1593415 w 1998918"/>
                <a:gd name="connsiteY4-5286" fmla="*/ 234019 h 1623044"/>
                <a:gd name="connsiteX5-5287" fmla="*/ 1689668 w 1998918"/>
                <a:gd name="connsiteY5-5288" fmla="*/ 688734 h 1623044"/>
                <a:gd name="connsiteX6-5289" fmla="*/ 1998478 w 1998918"/>
                <a:gd name="connsiteY6-5290" fmla="*/ 945464 h 1623044"/>
                <a:gd name="connsiteX7-5291" fmla="*/ 1781683 w 1998918"/>
                <a:gd name="connsiteY7-5292" fmla="*/ 1367417 h 1623044"/>
                <a:gd name="connsiteX8-5293" fmla="*/ 1258565 w 1998918"/>
                <a:gd name="connsiteY8-5294" fmla="*/ 1548342 h 1623044"/>
                <a:gd name="connsiteX9-5295" fmla="*/ 562484 w 1998918"/>
                <a:gd name="connsiteY9-5296" fmla="*/ 1583985 h 1623044"/>
                <a:gd name="connsiteX10-5297" fmla="*/ 241642 w 1998918"/>
                <a:gd name="connsiteY10-5298" fmla="*/ 1435596 h 1623044"/>
                <a:gd name="connsiteX11-5299" fmla="*/ 1010 w 1998918"/>
                <a:gd name="connsiteY11-5300" fmla="*/ 1014491 h 1623044"/>
                <a:gd name="connsiteX12-5301" fmla="*/ 161431 w 1998918"/>
                <a:gd name="connsiteY12-5302" fmla="*/ 633491 h 1623044"/>
                <a:gd name="connsiteX13-5303" fmla="*/ 305810 w 1998918"/>
                <a:gd name="connsiteY13-5304" fmla="*/ 569322 h 1623044"/>
                <a:gd name="connsiteX14-5305" fmla="*/ 466231 w 1998918"/>
                <a:gd name="connsiteY14-5306" fmla="*/ 505154 h 1623044"/>
                <a:gd name="connsiteX15-5307" fmla="*/ 546442 w 1998918"/>
                <a:gd name="connsiteY15-5308" fmla="*/ 440985 h 1623044"/>
                <a:gd name="connsiteX16-5309" fmla="*/ 546442 w 1998918"/>
                <a:gd name="connsiteY16-5310" fmla="*/ 424943 h 1623044"/>
                <a:gd name="connsiteX0-5311" fmla="*/ 517161 w 1998445"/>
                <a:gd name="connsiteY0-5312" fmla="*/ 415341 h 1623044"/>
                <a:gd name="connsiteX1-5313" fmla="*/ 626292 w 1998445"/>
                <a:gd name="connsiteY1-5314" fmla="*/ 155278 h 1623044"/>
                <a:gd name="connsiteX2-5315" fmla="*/ 867036 w 1998445"/>
                <a:gd name="connsiteY2-5316" fmla="*/ 13949 h 1623044"/>
                <a:gd name="connsiteX3-5317" fmla="*/ 1238604 w 1998445"/>
                <a:gd name="connsiteY3-5318" fmla="*/ 30104 h 1623044"/>
                <a:gd name="connsiteX4-5319" fmla="*/ 1592942 w 1998445"/>
                <a:gd name="connsiteY4-5320" fmla="*/ 234019 h 1623044"/>
                <a:gd name="connsiteX5-5321" fmla="*/ 1689195 w 1998445"/>
                <a:gd name="connsiteY5-5322" fmla="*/ 688734 h 1623044"/>
                <a:gd name="connsiteX6-5323" fmla="*/ 1998005 w 1998445"/>
                <a:gd name="connsiteY6-5324" fmla="*/ 945464 h 1623044"/>
                <a:gd name="connsiteX7-5325" fmla="*/ 1781210 w 1998445"/>
                <a:gd name="connsiteY7-5326" fmla="*/ 1367417 h 1623044"/>
                <a:gd name="connsiteX8-5327" fmla="*/ 1258092 w 1998445"/>
                <a:gd name="connsiteY8-5328" fmla="*/ 1548342 h 1623044"/>
                <a:gd name="connsiteX9-5329" fmla="*/ 562011 w 1998445"/>
                <a:gd name="connsiteY9-5330" fmla="*/ 1583985 h 1623044"/>
                <a:gd name="connsiteX10-5331" fmla="*/ 241169 w 1998445"/>
                <a:gd name="connsiteY10-5332" fmla="*/ 1435596 h 1623044"/>
                <a:gd name="connsiteX11-5333" fmla="*/ 537 w 1998445"/>
                <a:gd name="connsiteY11-5334" fmla="*/ 1014491 h 1623044"/>
                <a:gd name="connsiteX12-5335" fmla="*/ 305337 w 1998445"/>
                <a:gd name="connsiteY12-5336" fmla="*/ 569322 h 1623044"/>
                <a:gd name="connsiteX13-5337" fmla="*/ 465758 w 1998445"/>
                <a:gd name="connsiteY13-5338" fmla="*/ 505154 h 1623044"/>
                <a:gd name="connsiteX14-5339" fmla="*/ 545969 w 1998445"/>
                <a:gd name="connsiteY14-5340" fmla="*/ 440985 h 1623044"/>
                <a:gd name="connsiteX15-5341" fmla="*/ 545969 w 1998445"/>
                <a:gd name="connsiteY15-5342" fmla="*/ 424943 h 1623044"/>
                <a:gd name="connsiteX0-5343" fmla="*/ 517161 w 1998445"/>
                <a:gd name="connsiteY0-5344" fmla="*/ 415341 h 1623044"/>
                <a:gd name="connsiteX1-5345" fmla="*/ 626292 w 1998445"/>
                <a:gd name="connsiteY1-5346" fmla="*/ 155278 h 1623044"/>
                <a:gd name="connsiteX2-5347" fmla="*/ 867036 w 1998445"/>
                <a:gd name="connsiteY2-5348" fmla="*/ 13949 h 1623044"/>
                <a:gd name="connsiteX3-5349" fmla="*/ 1238604 w 1998445"/>
                <a:gd name="connsiteY3-5350" fmla="*/ 30104 h 1623044"/>
                <a:gd name="connsiteX4-5351" fmla="*/ 1592942 w 1998445"/>
                <a:gd name="connsiteY4-5352" fmla="*/ 234019 h 1623044"/>
                <a:gd name="connsiteX5-5353" fmla="*/ 1689195 w 1998445"/>
                <a:gd name="connsiteY5-5354" fmla="*/ 688734 h 1623044"/>
                <a:gd name="connsiteX6-5355" fmla="*/ 1998005 w 1998445"/>
                <a:gd name="connsiteY6-5356" fmla="*/ 945464 h 1623044"/>
                <a:gd name="connsiteX7-5357" fmla="*/ 1781210 w 1998445"/>
                <a:gd name="connsiteY7-5358" fmla="*/ 1367417 h 1623044"/>
                <a:gd name="connsiteX8-5359" fmla="*/ 1258092 w 1998445"/>
                <a:gd name="connsiteY8-5360" fmla="*/ 1548342 h 1623044"/>
                <a:gd name="connsiteX9-5361" fmla="*/ 562011 w 1998445"/>
                <a:gd name="connsiteY9-5362" fmla="*/ 1583985 h 1623044"/>
                <a:gd name="connsiteX10-5363" fmla="*/ 241169 w 1998445"/>
                <a:gd name="connsiteY10-5364" fmla="*/ 1435596 h 1623044"/>
                <a:gd name="connsiteX11-5365" fmla="*/ 537 w 1998445"/>
                <a:gd name="connsiteY11-5366" fmla="*/ 1014491 h 1623044"/>
                <a:gd name="connsiteX12-5367" fmla="*/ 305337 w 1998445"/>
                <a:gd name="connsiteY12-5368" fmla="*/ 569322 h 1623044"/>
                <a:gd name="connsiteX13-5369" fmla="*/ 465758 w 1998445"/>
                <a:gd name="connsiteY13-5370" fmla="*/ 505154 h 1623044"/>
                <a:gd name="connsiteX14-5371" fmla="*/ 545969 w 1998445"/>
                <a:gd name="connsiteY14-5372" fmla="*/ 440985 h 1623044"/>
                <a:gd name="connsiteX15-5373" fmla="*/ 545969 w 1998445"/>
                <a:gd name="connsiteY15-5374" fmla="*/ 424943 h 1623044"/>
                <a:gd name="connsiteX0-5375" fmla="*/ 516734 w 1998018"/>
                <a:gd name="connsiteY0-5376" fmla="*/ 415341 h 1623044"/>
                <a:gd name="connsiteX1-5377" fmla="*/ 625865 w 1998018"/>
                <a:gd name="connsiteY1-5378" fmla="*/ 155278 h 1623044"/>
                <a:gd name="connsiteX2-5379" fmla="*/ 866609 w 1998018"/>
                <a:gd name="connsiteY2-5380" fmla="*/ 13949 h 1623044"/>
                <a:gd name="connsiteX3-5381" fmla="*/ 1238177 w 1998018"/>
                <a:gd name="connsiteY3-5382" fmla="*/ 30104 h 1623044"/>
                <a:gd name="connsiteX4-5383" fmla="*/ 1592515 w 1998018"/>
                <a:gd name="connsiteY4-5384" fmla="*/ 234019 h 1623044"/>
                <a:gd name="connsiteX5-5385" fmla="*/ 1688768 w 1998018"/>
                <a:gd name="connsiteY5-5386" fmla="*/ 688734 h 1623044"/>
                <a:gd name="connsiteX6-5387" fmla="*/ 1997578 w 1998018"/>
                <a:gd name="connsiteY6-5388" fmla="*/ 945464 h 1623044"/>
                <a:gd name="connsiteX7-5389" fmla="*/ 1780783 w 1998018"/>
                <a:gd name="connsiteY7-5390" fmla="*/ 1367417 h 1623044"/>
                <a:gd name="connsiteX8-5391" fmla="*/ 1257665 w 1998018"/>
                <a:gd name="connsiteY8-5392" fmla="*/ 1548342 h 1623044"/>
                <a:gd name="connsiteX9-5393" fmla="*/ 561584 w 1998018"/>
                <a:gd name="connsiteY9-5394" fmla="*/ 1583985 h 1623044"/>
                <a:gd name="connsiteX10-5395" fmla="*/ 240742 w 1998018"/>
                <a:gd name="connsiteY10-5396" fmla="*/ 1435596 h 1623044"/>
                <a:gd name="connsiteX11-5397" fmla="*/ 110 w 1998018"/>
                <a:gd name="connsiteY11-5398" fmla="*/ 1014491 h 1623044"/>
                <a:gd name="connsiteX12-5399" fmla="*/ 268815 w 1998018"/>
                <a:gd name="connsiteY12-5400" fmla="*/ 557291 h 1623044"/>
                <a:gd name="connsiteX13-5401" fmla="*/ 465331 w 1998018"/>
                <a:gd name="connsiteY13-5402" fmla="*/ 505154 h 1623044"/>
                <a:gd name="connsiteX14-5403" fmla="*/ 545542 w 1998018"/>
                <a:gd name="connsiteY14-5404" fmla="*/ 440985 h 1623044"/>
                <a:gd name="connsiteX15-5405" fmla="*/ 545542 w 1998018"/>
                <a:gd name="connsiteY15-5406" fmla="*/ 424943 h 1623044"/>
                <a:gd name="connsiteX0-5407" fmla="*/ 517007 w 1998291"/>
                <a:gd name="connsiteY0-5408" fmla="*/ 415341 h 1550411"/>
                <a:gd name="connsiteX1-5409" fmla="*/ 626138 w 1998291"/>
                <a:gd name="connsiteY1-5410" fmla="*/ 155278 h 1550411"/>
                <a:gd name="connsiteX2-5411" fmla="*/ 866882 w 1998291"/>
                <a:gd name="connsiteY2-5412" fmla="*/ 13949 h 1550411"/>
                <a:gd name="connsiteX3-5413" fmla="*/ 1238450 w 1998291"/>
                <a:gd name="connsiteY3-5414" fmla="*/ 30104 h 1550411"/>
                <a:gd name="connsiteX4-5415" fmla="*/ 1592788 w 1998291"/>
                <a:gd name="connsiteY4-5416" fmla="*/ 234019 h 1550411"/>
                <a:gd name="connsiteX5-5417" fmla="*/ 1689041 w 1998291"/>
                <a:gd name="connsiteY5-5418" fmla="*/ 688734 h 1550411"/>
                <a:gd name="connsiteX6-5419" fmla="*/ 1997851 w 1998291"/>
                <a:gd name="connsiteY6-5420" fmla="*/ 945464 h 1550411"/>
                <a:gd name="connsiteX7-5421" fmla="*/ 1781056 w 1998291"/>
                <a:gd name="connsiteY7-5422" fmla="*/ 1367417 h 1550411"/>
                <a:gd name="connsiteX8-5423" fmla="*/ 1257938 w 1998291"/>
                <a:gd name="connsiteY8-5424" fmla="*/ 1548342 h 1550411"/>
                <a:gd name="connsiteX9-5425" fmla="*/ 241015 w 1998291"/>
                <a:gd name="connsiteY9-5426" fmla="*/ 1435596 h 1550411"/>
                <a:gd name="connsiteX10-5427" fmla="*/ 383 w 1998291"/>
                <a:gd name="connsiteY10-5428" fmla="*/ 1014491 h 1550411"/>
                <a:gd name="connsiteX11-5429" fmla="*/ 269088 w 1998291"/>
                <a:gd name="connsiteY11-5430" fmla="*/ 557291 h 1550411"/>
                <a:gd name="connsiteX12-5431" fmla="*/ 465604 w 1998291"/>
                <a:gd name="connsiteY12-5432" fmla="*/ 505154 h 1550411"/>
                <a:gd name="connsiteX13-5433" fmla="*/ 545815 w 1998291"/>
                <a:gd name="connsiteY13-5434" fmla="*/ 440985 h 1550411"/>
                <a:gd name="connsiteX14-5435" fmla="*/ 545815 w 1998291"/>
                <a:gd name="connsiteY14-5436" fmla="*/ 424943 h 1550411"/>
                <a:gd name="connsiteX0-5437" fmla="*/ 517007 w 1998291"/>
                <a:gd name="connsiteY0-5438" fmla="*/ 415341 h 1575049"/>
                <a:gd name="connsiteX1-5439" fmla="*/ 626138 w 1998291"/>
                <a:gd name="connsiteY1-5440" fmla="*/ 155278 h 1575049"/>
                <a:gd name="connsiteX2-5441" fmla="*/ 866882 w 1998291"/>
                <a:gd name="connsiteY2-5442" fmla="*/ 13949 h 1575049"/>
                <a:gd name="connsiteX3-5443" fmla="*/ 1238450 w 1998291"/>
                <a:gd name="connsiteY3-5444" fmla="*/ 30104 h 1575049"/>
                <a:gd name="connsiteX4-5445" fmla="*/ 1592788 w 1998291"/>
                <a:gd name="connsiteY4-5446" fmla="*/ 234019 h 1575049"/>
                <a:gd name="connsiteX5-5447" fmla="*/ 1689041 w 1998291"/>
                <a:gd name="connsiteY5-5448" fmla="*/ 688734 h 1575049"/>
                <a:gd name="connsiteX6-5449" fmla="*/ 1997851 w 1998291"/>
                <a:gd name="connsiteY6-5450" fmla="*/ 945464 h 1575049"/>
                <a:gd name="connsiteX7-5451" fmla="*/ 1781056 w 1998291"/>
                <a:gd name="connsiteY7-5452" fmla="*/ 1367417 h 1575049"/>
                <a:gd name="connsiteX8-5453" fmla="*/ 1257938 w 1998291"/>
                <a:gd name="connsiteY8-5454" fmla="*/ 1548342 h 1575049"/>
                <a:gd name="connsiteX9-5455" fmla="*/ 241015 w 1998291"/>
                <a:gd name="connsiteY9-5456" fmla="*/ 1435596 h 1575049"/>
                <a:gd name="connsiteX10-5457" fmla="*/ 383 w 1998291"/>
                <a:gd name="connsiteY10-5458" fmla="*/ 1014491 h 1575049"/>
                <a:gd name="connsiteX11-5459" fmla="*/ 269088 w 1998291"/>
                <a:gd name="connsiteY11-5460" fmla="*/ 557291 h 1575049"/>
                <a:gd name="connsiteX12-5461" fmla="*/ 465604 w 1998291"/>
                <a:gd name="connsiteY12-5462" fmla="*/ 505154 h 1575049"/>
                <a:gd name="connsiteX13-5463" fmla="*/ 545815 w 1998291"/>
                <a:gd name="connsiteY13-5464" fmla="*/ 440985 h 1575049"/>
                <a:gd name="connsiteX14-5465" fmla="*/ 545815 w 1998291"/>
                <a:gd name="connsiteY14-5466" fmla="*/ 424943 h 1575049"/>
                <a:gd name="connsiteX0-5467" fmla="*/ 517007 w 1998291"/>
                <a:gd name="connsiteY0-5468" fmla="*/ 415341 h 1550411"/>
                <a:gd name="connsiteX1-5469" fmla="*/ 626138 w 1998291"/>
                <a:gd name="connsiteY1-5470" fmla="*/ 155278 h 1550411"/>
                <a:gd name="connsiteX2-5471" fmla="*/ 866882 w 1998291"/>
                <a:gd name="connsiteY2-5472" fmla="*/ 13949 h 1550411"/>
                <a:gd name="connsiteX3-5473" fmla="*/ 1238450 w 1998291"/>
                <a:gd name="connsiteY3-5474" fmla="*/ 30104 h 1550411"/>
                <a:gd name="connsiteX4-5475" fmla="*/ 1592788 w 1998291"/>
                <a:gd name="connsiteY4-5476" fmla="*/ 234019 h 1550411"/>
                <a:gd name="connsiteX5-5477" fmla="*/ 1689041 w 1998291"/>
                <a:gd name="connsiteY5-5478" fmla="*/ 688734 h 1550411"/>
                <a:gd name="connsiteX6-5479" fmla="*/ 1997851 w 1998291"/>
                <a:gd name="connsiteY6-5480" fmla="*/ 945464 h 1550411"/>
                <a:gd name="connsiteX7-5481" fmla="*/ 1781056 w 1998291"/>
                <a:gd name="connsiteY7-5482" fmla="*/ 1367417 h 1550411"/>
                <a:gd name="connsiteX8-5483" fmla="*/ 1257938 w 1998291"/>
                <a:gd name="connsiteY8-5484" fmla="*/ 1548342 h 1550411"/>
                <a:gd name="connsiteX9-5485" fmla="*/ 241015 w 1998291"/>
                <a:gd name="connsiteY9-5486" fmla="*/ 1435596 h 1550411"/>
                <a:gd name="connsiteX10-5487" fmla="*/ 383 w 1998291"/>
                <a:gd name="connsiteY10-5488" fmla="*/ 1014491 h 1550411"/>
                <a:gd name="connsiteX11-5489" fmla="*/ 269088 w 1998291"/>
                <a:gd name="connsiteY11-5490" fmla="*/ 557291 h 1550411"/>
                <a:gd name="connsiteX12-5491" fmla="*/ 465604 w 1998291"/>
                <a:gd name="connsiteY12-5492" fmla="*/ 505154 h 1550411"/>
                <a:gd name="connsiteX13-5493" fmla="*/ 545815 w 1998291"/>
                <a:gd name="connsiteY13-5494" fmla="*/ 440985 h 1550411"/>
                <a:gd name="connsiteX14-5495" fmla="*/ 545815 w 1998291"/>
                <a:gd name="connsiteY14-5496" fmla="*/ 424943 h 1550411"/>
                <a:gd name="connsiteX0-5497" fmla="*/ 517340 w 1998624"/>
                <a:gd name="connsiteY0-5498" fmla="*/ 415341 h 1570947"/>
                <a:gd name="connsiteX1-5499" fmla="*/ 626471 w 1998624"/>
                <a:gd name="connsiteY1-5500" fmla="*/ 155278 h 1570947"/>
                <a:gd name="connsiteX2-5501" fmla="*/ 867215 w 1998624"/>
                <a:gd name="connsiteY2-5502" fmla="*/ 13949 h 1570947"/>
                <a:gd name="connsiteX3-5503" fmla="*/ 1238783 w 1998624"/>
                <a:gd name="connsiteY3-5504" fmla="*/ 30104 h 1570947"/>
                <a:gd name="connsiteX4-5505" fmla="*/ 1593121 w 1998624"/>
                <a:gd name="connsiteY4-5506" fmla="*/ 234019 h 1570947"/>
                <a:gd name="connsiteX5-5507" fmla="*/ 1689374 w 1998624"/>
                <a:gd name="connsiteY5-5508" fmla="*/ 688734 h 1570947"/>
                <a:gd name="connsiteX6-5509" fmla="*/ 1998184 w 1998624"/>
                <a:gd name="connsiteY6-5510" fmla="*/ 945464 h 1570947"/>
                <a:gd name="connsiteX7-5511" fmla="*/ 1781389 w 1998624"/>
                <a:gd name="connsiteY7-5512" fmla="*/ 1367417 h 1570947"/>
                <a:gd name="connsiteX8-5513" fmla="*/ 1258271 w 1998624"/>
                <a:gd name="connsiteY8-5514" fmla="*/ 1548342 h 1570947"/>
                <a:gd name="connsiteX9-5515" fmla="*/ 241348 w 1998624"/>
                <a:gd name="connsiteY9-5516" fmla="*/ 1435596 h 1570947"/>
                <a:gd name="connsiteX10-5517" fmla="*/ 716 w 1998624"/>
                <a:gd name="connsiteY10-5518" fmla="*/ 1014491 h 1570947"/>
                <a:gd name="connsiteX11-5519" fmla="*/ 269421 w 1998624"/>
                <a:gd name="connsiteY11-5520" fmla="*/ 557291 h 1570947"/>
                <a:gd name="connsiteX12-5521" fmla="*/ 465937 w 1998624"/>
                <a:gd name="connsiteY12-5522" fmla="*/ 505154 h 1570947"/>
                <a:gd name="connsiteX13-5523" fmla="*/ 546148 w 1998624"/>
                <a:gd name="connsiteY13-5524" fmla="*/ 440985 h 1570947"/>
                <a:gd name="connsiteX14-5525" fmla="*/ 546148 w 1998624"/>
                <a:gd name="connsiteY14-5526" fmla="*/ 424943 h 1570947"/>
                <a:gd name="connsiteX0-5527" fmla="*/ 518835 w 2000119"/>
                <a:gd name="connsiteY0-5528" fmla="*/ 415341 h 1570947"/>
                <a:gd name="connsiteX1-5529" fmla="*/ 627966 w 2000119"/>
                <a:gd name="connsiteY1-5530" fmla="*/ 155278 h 1570947"/>
                <a:gd name="connsiteX2-5531" fmla="*/ 868710 w 2000119"/>
                <a:gd name="connsiteY2-5532" fmla="*/ 13949 h 1570947"/>
                <a:gd name="connsiteX3-5533" fmla="*/ 1240278 w 2000119"/>
                <a:gd name="connsiteY3-5534" fmla="*/ 30104 h 1570947"/>
                <a:gd name="connsiteX4-5535" fmla="*/ 1594616 w 2000119"/>
                <a:gd name="connsiteY4-5536" fmla="*/ 234019 h 1570947"/>
                <a:gd name="connsiteX5-5537" fmla="*/ 1690869 w 2000119"/>
                <a:gd name="connsiteY5-5538" fmla="*/ 688734 h 1570947"/>
                <a:gd name="connsiteX6-5539" fmla="*/ 1999679 w 2000119"/>
                <a:gd name="connsiteY6-5540" fmla="*/ 945464 h 1570947"/>
                <a:gd name="connsiteX7-5541" fmla="*/ 1782884 w 2000119"/>
                <a:gd name="connsiteY7-5542" fmla="*/ 1367417 h 1570947"/>
                <a:gd name="connsiteX8-5543" fmla="*/ 1259766 w 2000119"/>
                <a:gd name="connsiteY8-5544" fmla="*/ 1548342 h 1570947"/>
                <a:gd name="connsiteX9-5545" fmla="*/ 363159 w 2000119"/>
                <a:gd name="connsiteY9-5546" fmla="*/ 1435596 h 1570947"/>
                <a:gd name="connsiteX10-5547" fmla="*/ 2211 w 2000119"/>
                <a:gd name="connsiteY10-5548" fmla="*/ 1014491 h 1570947"/>
                <a:gd name="connsiteX11-5549" fmla="*/ 270916 w 2000119"/>
                <a:gd name="connsiteY11-5550" fmla="*/ 557291 h 1570947"/>
                <a:gd name="connsiteX12-5551" fmla="*/ 467432 w 2000119"/>
                <a:gd name="connsiteY12-5552" fmla="*/ 505154 h 1570947"/>
                <a:gd name="connsiteX13-5553" fmla="*/ 547643 w 2000119"/>
                <a:gd name="connsiteY13-5554" fmla="*/ 440985 h 1570947"/>
                <a:gd name="connsiteX14-5555" fmla="*/ 547643 w 2000119"/>
                <a:gd name="connsiteY14-5556" fmla="*/ 424943 h 1570947"/>
                <a:gd name="connsiteX0-5557" fmla="*/ 518835 w 2000119"/>
                <a:gd name="connsiteY0-5558" fmla="*/ 415341 h 1550411"/>
                <a:gd name="connsiteX1-5559" fmla="*/ 627966 w 2000119"/>
                <a:gd name="connsiteY1-5560" fmla="*/ 155278 h 1550411"/>
                <a:gd name="connsiteX2-5561" fmla="*/ 868710 w 2000119"/>
                <a:gd name="connsiteY2-5562" fmla="*/ 13949 h 1550411"/>
                <a:gd name="connsiteX3-5563" fmla="*/ 1240278 w 2000119"/>
                <a:gd name="connsiteY3-5564" fmla="*/ 30104 h 1550411"/>
                <a:gd name="connsiteX4-5565" fmla="*/ 1594616 w 2000119"/>
                <a:gd name="connsiteY4-5566" fmla="*/ 234019 h 1550411"/>
                <a:gd name="connsiteX5-5567" fmla="*/ 1690869 w 2000119"/>
                <a:gd name="connsiteY5-5568" fmla="*/ 688734 h 1550411"/>
                <a:gd name="connsiteX6-5569" fmla="*/ 1999679 w 2000119"/>
                <a:gd name="connsiteY6-5570" fmla="*/ 945464 h 1550411"/>
                <a:gd name="connsiteX7-5571" fmla="*/ 1782884 w 2000119"/>
                <a:gd name="connsiteY7-5572" fmla="*/ 1367417 h 1550411"/>
                <a:gd name="connsiteX8-5573" fmla="*/ 1331956 w 2000119"/>
                <a:gd name="connsiteY8-5574" fmla="*/ 1548342 h 1550411"/>
                <a:gd name="connsiteX9-5575" fmla="*/ 363159 w 2000119"/>
                <a:gd name="connsiteY9-5576" fmla="*/ 1435596 h 1550411"/>
                <a:gd name="connsiteX10-5577" fmla="*/ 2211 w 2000119"/>
                <a:gd name="connsiteY10-5578" fmla="*/ 1014491 h 1550411"/>
                <a:gd name="connsiteX11-5579" fmla="*/ 270916 w 2000119"/>
                <a:gd name="connsiteY11-5580" fmla="*/ 557291 h 1550411"/>
                <a:gd name="connsiteX12-5581" fmla="*/ 467432 w 2000119"/>
                <a:gd name="connsiteY12-5582" fmla="*/ 505154 h 1550411"/>
                <a:gd name="connsiteX13-5583" fmla="*/ 547643 w 2000119"/>
                <a:gd name="connsiteY13-5584" fmla="*/ 440985 h 1550411"/>
                <a:gd name="connsiteX14-5585" fmla="*/ 547643 w 2000119"/>
                <a:gd name="connsiteY14-5586" fmla="*/ 424943 h 1550411"/>
                <a:gd name="connsiteX0-5587" fmla="*/ 518835 w 2000119"/>
                <a:gd name="connsiteY0-5588" fmla="*/ 415341 h 1945642"/>
                <a:gd name="connsiteX1-5589" fmla="*/ 627966 w 2000119"/>
                <a:gd name="connsiteY1-5590" fmla="*/ 155278 h 1945642"/>
                <a:gd name="connsiteX2-5591" fmla="*/ 868710 w 2000119"/>
                <a:gd name="connsiteY2-5592" fmla="*/ 13949 h 1945642"/>
                <a:gd name="connsiteX3-5593" fmla="*/ 1240278 w 2000119"/>
                <a:gd name="connsiteY3-5594" fmla="*/ 30104 h 1945642"/>
                <a:gd name="connsiteX4-5595" fmla="*/ 1594616 w 2000119"/>
                <a:gd name="connsiteY4-5596" fmla="*/ 234019 h 1945642"/>
                <a:gd name="connsiteX5-5597" fmla="*/ 1690869 w 2000119"/>
                <a:gd name="connsiteY5-5598" fmla="*/ 688734 h 1945642"/>
                <a:gd name="connsiteX6-5599" fmla="*/ 1999679 w 2000119"/>
                <a:gd name="connsiteY6-5600" fmla="*/ 945464 h 1945642"/>
                <a:gd name="connsiteX7-5601" fmla="*/ 1782884 w 2000119"/>
                <a:gd name="connsiteY7-5602" fmla="*/ 1367417 h 1945642"/>
                <a:gd name="connsiteX8-5603" fmla="*/ 1380083 w 2000119"/>
                <a:gd name="connsiteY8-5604" fmla="*/ 1945384 h 1945642"/>
                <a:gd name="connsiteX9-5605" fmla="*/ 363159 w 2000119"/>
                <a:gd name="connsiteY9-5606" fmla="*/ 1435596 h 1945642"/>
                <a:gd name="connsiteX10-5607" fmla="*/ 2211 w 2000119"/>
                <a:gd name="connsiteY10-5608" fmla="*/ 1014491 h 1945642"/>
                <a:gd name="connsiteX11-5609" fmla="*/ 270916 w 2000119"/>
                <a:gd name="connsiteY11-5610" fmla="*/ 557291 h 1945642"/>
                <a:gd name="connsiteX12-5611" fmla="*/ 467432 w 2000119"/>
                <a:gd name="connsiteY12-5612" fmla="*/ 505154 h 1945642"/>
                <a:gd name="connsiteX13-5613" fmla="*/ 547643 w 2000119"/>
                <a:gd name="connsiteY13-5614" fmla="*/ 440985 h 1945642"/>
                <a:gd name="connsiteX14-5615" fmla="*/ 547643 w 2000119"/>
                <a:gd name="connsiteY14-5616" fmla="*/ 424943 h 1945642"/>
                <a:gd name="connsiteX0-5617" fmla="*/ 518835 w 2000119"/>
                <a:gd name="connsiteY0-5618" fmla="*/ 415341 h 1945642"/>
                <a:gd name="connsiteX1-5619" fmla="*/ 627966 w 2000119"/>
                <a:gd name="connsiteY1-5620" fmla="*/ 155278 h 1945642"/>
                <a:gd name="connsiteX2-5621" fmla="*/ 868710 w 2000119"/>
                <a:gd name="connsiteY2-5622" fmla="*/ 13949 h 1945642"/>
                <a:gd name="connsiteX3-5623" fmla="*/ 1240278 w 2000119"/>
                <a:gd name="connsiteY3-5624" fmla="*/ 30104 h 1945642"/>
                <a:gd name="connsiteX4-5625" fmla="*/ 1594616 w 2000119"/>
                <a:gd name="connsiteY4-5626" fmla="*/ 234019 h 1945642"/>
                <a:gd name="connsiteX5-5627" fmla="*/ 1690869 w 2000119"/>
                <a:gd name="connsiteY5-5628" fmla="*/ 688734 h 1945642"/>
                <a:gd name="connsiteX6-5629" fmla="*/ 1999679 w 2000119"/>
                <a:gd name="connsiteY6-5630" fmla="*/ 945464 h 1945642"/>
                <a:gd name="connsiteX7-5631" fmla="*/ 1782884 w 2000119"/>
                <a:gd name="connsiteY7-5632" fmla="*/ 1367417 h 1945642"/>
                <a:gd name="connsiteX8-5633" fmla="*/ 1380083 w 2000119"/>
                <a:gd name="connsiteY8-5634" fmla="*/ 1945384 h 1945642"/>
                <a:gd name="connsiteX9-5635" fmla="*/ 363159 w 2000119"/>
                <a:gd name="connsiteY9-5636" fmla="*/ 1435596 h 1945642"/>
                <a:gd name="connsiteX10-5637" fmla="*/ 2211 w 2000119"/>
                <a:gd name="connsiteY10-5638" fmla="*/ 1014491 h 1945642"/>
                <a:gd name="connsiteX11-5639" fmla="*/ 270916 w 2000119"/>
                <a:gd name="connsiteY11-5640" fmla="*/ 557291 h 1945642"/>
                <a:gd name="connsiteX12-5641" fmla="*/ 467432 w 2000119"/>
                <a:gd name="connsiteY12-5642" fmla="*/ 505154 h 1945642"/>
                <a:gd name="connsiteX13-5643" fmla="*/ 547643 w 2000119"/>
                <a:gd name="connsiteY13-5644" fmla="*/ 440985 h 1945642"/>
                <a:gd name="connsiteX14-5645" fmla="*/ 547643 w 2000119"/>
                <a:gd name="connsiteY14-5646" fmla="*/ 424943 h 1945642"/>
                <a:gd name="connsiteX0-5647" fmla="*/ 518835 w 2000119"/>
                <a:gd name="connsiteY0-5648" fmla="*/ 415341 h 1621454"/>
                <a:gd name="connsiteX1-5649" fmla="*/ 627966 w 2000119"/>
                <a:gd name="connsiteY1-5650" fmla="*/ 155278 h 1621454"/>
                <a:gd name="connsiteX2-5651" fmla="*/ 868710 w 2000119"/>
                <a:gd name="connsiteY2-5652" fmla="*/ 13949 h 1621454"/>
                <a:gd name="connsiteX3-5653" fmla="*/ 1240278 w 2000119"/>
                <a:gd name="connsiteY3-5654" fmla="*/ 30104 h 1621454"/>
                <a:gd name="connsiteX4-5655" fmla="*/ 1594616 w 2000119"/>
                <a:gd name="connsiteY4-5656" fmla="*/ 234019 h 1621454"/>
                <a:gd name="connsiteX5-5657" fmla="*/ 1690869 w 2000119"/>
                <a:gd name="connsiteY5-5658" fmla="*/ 688734 h 1621454"/>
                <a:gd name="connsiteX6-5659" fmla="*/ 1999679 w 2000119"/>
                <a:gd name="connsiteY6-5660" fmla="*/ 945464 h 1621454"/>
                <a:gd name="connsiteX7-5661" fmla="*/ 1782884 w 2000119"/>
                <a:gd name="connsiteY7-5662" fmla="*/ 1367417 h 1621454"/>
                <a:gd name="connsiteX8-5663" fmla="*/ 1343988 w 2000119"/>
                <a:gd name="connsiteY8-5664" fmla="*/ 1620531 h 1621454"/>
                <a:gd name="connsiteX9-5665" fmla="*/ 363159 w 2000119"/>
                <a:gd name="connsiteY9-5666" fmla="*/ 1435596 h 1621454"/>
                <a:gd name="connsiteX10-5667" fmla="*/ 2211 w 2000119"/>
                <a:gd name="connsiteY10-5668" fmla="*/ 1014491 h 1621454"/>
                <a:gd name="connsiteX11-5669" fmla="*/ 270916 w 2000119"/>
                <a:gd name="connsiteY11-5670" fmla="*/ 557291 h 1621454"/>
                <a:gd name="connsiteX12-5671" fmla="*/ 467432 w 2000119"/>
                <a:gd name="connsiteY12-5672" fmla="*/ 505154 h 1621454"/>
                <a:gd name="connsiteX13-5673" fmla="*/ 547643 w 2000119"/>
                <a:gd name="connsiteY13-5674" fmla="*/ 440985 h 1621454"/>
                <a:gd name="connsiteX14-5675" fmla="*/ 547643 w 2000119"/>
                <a:gd name="connsiteY14-5676" fmla="*/ 424943 h 1621454"/>
                <a:gd name="connsiteX0-5677" fmla="*/ 518835 w 2000119"/>
                <a:gd name="connsiteY0-5678" fmla="*/ 415341 h 1621454"/>
                <a:gd name="connsiteX1-5679" fmla="*/ 627966 w 2000119"/>
                <a:gd name="connsiteY1-5680" fmla="*/ 155278 h 1621454"/>
                <a:gd name="connsiteX2-5681" fmla="*/ 868710 w 2000119"/>
                <a:gd name="connsiteY2-5682" fmla="*/ 13949 h 1621454"/>
                <a:gd name="connsiteX3-5683" fmla="*/ 1240278 w 2000119"/>
                <a:gd name="connsiteY3-5684" fmla="*/ 30104 h 1621454"/>
                <a:gd name="connsiteX4-5685" fmla="*/ 1594616 w 2000119"/>
                <a:gd name="connsiteY4-5686" fmla="*/ 234019 h 1621454"/>
                <a:gd name="connsiteX5-5687" fmla="*/ 1690869 w 2000119"/>
                <a:gd name="connsiteY5-5688" fmla="*/ 688734 h 1621454"/>
                <a:gd name="connsiteX6-5689" fmla="*/ 1999679 w 2000119"/>
                <a:gd name="connsiteY6-5690" fmla="*/ 945464 h 1621454"/>
                <a:gd name="connsiteX7-5691" fmla="*/ 1782884 w 2000119"/>
                <a:gd name="connsiteY7-5692" fmla="*/ 1367417 h 1621454"/>
                <a:gd name="connsiteX8-5693" fmla="*/ 1343988 w 2000119"/>
                <a:gd name="connsiteY8-5694" fmla="*/ 1620531 h 1621454"/>
                <a:gd name="connsiteX9-5695" fmla="*/ 363159 w 2000119"/>
                <a:gd name="connsiteY9-5696" fmla="*/ 1435596 h 1621454"/>
                <a:gd name="connsiteX10-5697" fmla="*/ 2211 w 2000119"/>
                <a:gd name="connsiteY10-5698" fmla="*/ 1014491 h 1621454"/>
                <a:gd name="connsiteX11-5699" fmla="*/ 270916 w 2000119"/>
                <a:gd name="connsiteY11-5700" fmla="*/ 557291 h 1621454"/>
                <a:gd name="connsiteX12-5701" fmla="*/ 467432 w 2000119"/>
                <a:gd name="connsiteY12-5702" fmla="*/ 505154 h 1621454"/>
                <a:gd name="connsiteX13-5703" fmla="*/ 547643 w 2000119"/>
                <a:gd name="connsiteY13-5704" fmla="*/ 440985 h 1621454"/>
                <a:gd name="connsiteX14-5705" fmla="*/ 547643 w 2000119"/>
                <a:gd name="connsiteY14-5706" fmla="*/ 424943 h 1621454"/>
                <a:gd name="connsiteX0-5707" fmla="*/ 518835 w 2000119"/>
                <a:gd name="connsiteY0-5708" fmla="*/ 415341 h 1585720"/>
                <a:gd name="connsiteX1-5709" fmla="*/ 627966 w 2000119"/>
                <a:gd name="connsiteY1-5710" fmla="*/ 155278 h 1585720"/>
                <a:gd name="connsiteX2-5711" fmla="*/ 868710 w 2000119"/>
                <a:gd name="connsiteY2-5712" fmla="*/ 13949 h 1585720"/>
                <a:gd name="connsiteX3-5713" fmla="*/ 1240278 w 2000119"/>
                <a:gd name="connsiteY3-5714" fmla="*/ 30104 h 1585720"/>
                <a:gd name="connsiteX4-5715" fmla="*/ 1594616 w 2000119"/>
                <a:gd name="connsiteY4-5716" fmla="*/ 234019 h 1585720"/>
                <a:gd name="connsiteX5-5717" fmla="*/ 1690869 w 2000119"/>
                <a:gd name="connsiteY5-5718" fmla="*/ 688734 h 1585720"/>
                <a:gd name="connsiteX6-5719" fmla="*/ 1999679 w 2000119"/>
                <a:gd name="connsiteY6-5720" fmla="*/ 945464 h 1585720"/>
                <a:gd name="connsiteX7-5721" fmla="*/ 1782884 w 2000119"/>
                <a:gd name="connsiteY7-5722" fmla="*/ 1367417 h 1585720"/>
                <a:gd name="connsiteX8-5723" fmla="*/ 1247735 w 2000119"/>
                <a:gd name="connsiteY8-5724" fmla="*/ 1584436 h 1585720"/>
                <a:gd name="connsiteX9-5725" fmla="*/ 363159 w 2000119"/>
                <a:gd name="connsiteY9-5726" fmla="*/ 1435596 h 1585720"/>
                <a:gd name="connsiteX10-5727" fmla="*/ 2211 w 2000119"/>
                <a:gd name="connsiteY10-5728" fmla="*/ 1014491 h 1585720"/>
                <a:gd name="connsiteX11-5729" fmla="*/ 270916 w 2000119"/>
                <a:gd name="connsiteY11-5730" fmla="*/ 557291 h 1585720"/>
                <a:gd name="connsiteX12-5731" fmla="*/ 467432 w 2000119"/>
                <a:gd name="connsiteY12-5732" fmla="*/ 505154 h 1585720"/>
                <a:gd name="connsiteX13-5733" fmla="*/ 547643 w 2000119"/>
                <a:gd name="connsiteY13-5734" fmla="*/ 440985 h 1585720"/>
                <a:gd name="connsiteX14-5735" fmla="*/ 547643 w 2000119"/>
                <a:gd name="connsiteY14-5736" fmla="*/ 424943 h 1585720"/>
                <a:gd name="connsiteX0-5737" fmla="*/ 518835 w 2000119"/>
                <a:gd name="connsiteY0-5738" fmla="*/ 415341 h 1585720"/>
                <a:gd name="connsiteX1-5739" fmla="*/ 627966 w 2000119"/>
                <a:gd name="connsiteY1-5740" fmla="*/ 155278 h 1585720"/>
                <a:gd name="connsiteX2-5741" fmla="*/ 868710 w 2000119"/>
                <a:gd name="connsiteY2-5742" fmla="*/ 13949 h 1585720"/>
                <a:gd name="connsiteX3-5743" fmla="*/ 1240278 w 2000119"/>
                <a:gd name="connsiteY3-5744" fmla="*/ 30104 h 1585720"/>
                <a:gd name="connsiteX4-5745" fmla="*/ 1594616 w 2000119"/>
                <a:gd name="connsiteY4-5746" fmla="*/ 234019 h 1585720"/>
                <a:gd name="connsiteX5-5747" fmla="*/ 1690869 w 2000119"/>
                <a:gd name="connsiteY5-5748" fmla="*/ 688734 h 1585720"/>
                <a:gd name="connsiteX6-5749" fmla="*/ 1999679 w 2000119"/>
                <a:gd name="connsiteY6-5750" fmla="*/ 945464 h 1585720"/>
                <a:gd name="connsiteX7-5751" fmla="*/ 1782884 w 2000119"/>
                <a:gd name="connsiteY7-5752" fmla="*/ 1367417 h 1585720"/>
                <a:gd name="connsiteX8-5753" fmla="*/ 1247735 w 2000119"/>
                <a:gd name="connsiteY8-5754" fmla="*/ 1584436 h 1585720"/>
                <a:gd name="connsiteX9-5755" fmla="*/ 363159 w 2000119"/>
                <a:gd name="connsiteY9-5756" fmla="*/ 1435596 h 1585720"/>
                <a:gd name="connsiteX10-5757" fmla="*/ 2211 w 2000119"/>
                <a:gd name="connsiteY10-5758" fmla="*/ 1014491 h 1585720"/>
                <a:gd name="connsiteX11-5759" fmla="*/ 270916 w 2000119"/>
                <a:gd name="connsiteY11-5760" fmla="*/ 557291 h 1585720"/>
                <a:gd name="connsiteX12-5761" fmla="*/ 467432 w 2000119"/>
                <a:gd name="connsiteY12-5762" fmla="*/ 505154 h 1585720"/>
                <a:gd name="connsiteX13-5763" fmla="*/ 547643 w 2000119"/>
                <a:gd name="connsiteY13-5764" fmla="*/ 440985 h 1585720"/>
                <a:gd name="connsiteX14-5765" fmla="*/ 547643 w 2000119"/>
                <a:gd name="connsiteY14-5766" fmla="*/ 424943 h 1585720"/>
                <a:gd name="connsiteX0-5767" fmla="*/ 518835 w 2000119"/>
                <a:gd name="connsiteY0-5768" fmla="*/ 410422 h 1580801"/>
                <a:gd name="connsiteX1-5769" fmla="*/ 627966 w 2000119"/>
                <a:gd name="connsiteY1-5770" fmla="*/ 150359 h 1580801"/>
                <a:gd name="connsiteX2-5771" fmla="*/ 868710 w 2000119"/>
                <a:gd name="connsiteY2-5772" fmla="*/ 9030 h 1580801"/>
                <a:gd name="connsiteX3-5773" fmla="*/ 1240278 w 2000119"/>
                <a:gd name="connsiteY3-5774" fmla="*/ 25185 h 1580801"/>
                <a:gd name="connsiteX4-5775" fmla="*/ 1594616 w 2000119"/>
                <a:gd name="connsiteY4-5776" fmla="*/ 229100 h 1580801"/>
                <a:gd name="connsiteX5-5777" fmla="*/ 1690869 w 2000119"/>
                <a:gd name="connsiteY5-5778" fmla="*/ 683815 h 1580801"/>
                <a:gd name="connsiteX6-5779" fmla="*/ 1999679 w 2000119"/>
                <a:gd name="connsiteY6-5780" fmla="*/ 940545 h 1580801"/>
                <a:gd name="connsiteX7-5781" fmla="*/ 1782884 w 2000119"/>
                <a:gd name="connsiteY7-5782" fmla="*/ 1362498 h 1580801"/>
                <a:gd name="connsiteX8-5783" fmla="*/ 1247735 w 2000119"/>
                <a:gd name="connsiteY8-5784" fmla="*/ 1579517 h 1580801"/>
                <a:gd name="connsiteX9-5785" fmla="*/ 363159 w 2000119"/>
                <a:gd name="connsiteY9-5786" fmla="*/ 1430677 h 1580801"/>
                <a:gd name="connsiteX10-5787" fmla="*/ 2211 w 2000119"/>
                <a:gd name="connsiteY10-5788" fmla="*/ 1009572 h 1580801"/>
                <a:gd name="connsiteX11-5789" fmla="*/ 270916 w 2000119"/>
                <a:gd name="connsiteY11-5790" fmla="*/ 552372 h 1580801"/>
                <a:gd name="connsiteX12-5791" fmla="*/ 467432 w 2000119"/>
                <a:gd name="connsiteY12-5792" fmla="*/ 500235 h 1580801"/>
                <a:gd name="connsiteX13-5793" fmla="*/ 547643 w 2000119"/>
                <a:gd name="connsiteY13-5794" fmla="*/ 436066 h 1580801"/>
                <a:gd name="connsiteX14-5795" fmla="*/ 547643 w 2000119"/>
                <a:gd name="connsiteY14-5796" fmla="*/ 420024 h 1580801"/>
                <a:gd name="connsiteX0-5797" fmla="*/ 518835 w 2000119"/>
                <a:gd name="connsiteY0-5798" fmla="*/ 410422 h 1580801"/>
                <a:gd name="connsiteX1-5799" fmla="*/ 627966 w 2000119"/>
                <a:gd name="connsiteY1-5800" fmla="*/ 150359 h 1580801"/>
                <a:gd name="connsiteX2-5801" fmla="*/ 868710 w 2000119"/>
                <a:gd name="connsiteY2-5802" fmla="*/ 9030 h 1580801"/>
                <a:gd name="connsiteX3-5803" fmla="*/ 1240278 w 2000119"/>
                <a:gd name="connsiteY3-5804" fmla="*/ 25185 h 1580801"/>
                <a:gd name="connsiteX4-5805" fmla="*/ 1594616 w 2000119"/>
                <a:gd name="connsiteY4-5806" fmla="*/ 229100 h 1580801"/>
                <a:gd name="connsiteX5-5807" fmla="*/ 1690869 w 2000119"/>
                <a:gd name="connsiteY5-5808" fmla="*/ 683815 h 1580801"/>
                <a:gd name="connsiteX6-5809" fmla="*/ 1999679 w 2000119"/>
                <a:gd name="connsiteY6-5810" fmla="*/ 940545 h 1580801"/>
                <a:gd name="connsiteX7-5811" fmla="*/ 1782884 w 2000119"/>
                <a:gd name="connsiteY7-5812" fmla="*/ 1362498 h 1580801"/>
                <a:gd name="connsiteX8-5813" fmla="*/ 1247735 w 2000119"/>
                <a:gd name="connsiteY8-5814" fmla="*/ 1579517 h 1580801"/>
                <a:gd name="connsiteX9-5815" fmla="*/ 363159 w 2000119"/>
                <a:gd name="connsiteY9-5816" fmla="*/ 1430677 h 1580801"/>
                <a:gd name="connsiteX10-5817" fmla="*/ 2211 w 2000119"/>
                <a:gd name="connsiteY10-5818" fmla="*/ 1009572 h 1580801"/>
                <a:gd name="connsiteX11-5819" fmla="*/ 270916 w 2000119"/>
                <a:gd name="connsiteY11-5820" fmla="*/ 552372 h 1580801"/>
                <a:gd name="connsiteX12-5821" fmla="*/ 467432 w 2000119"/>
                <a:gd name="connsiteY12-5822" fmla="*/ 500235 h 1580801"/>
                <a:gd name="connsiteX13-5823" fmla="*/ 547643 w 2000119"/>
                <a:gd name="connsiteY13-5824" fmla="*/ 436066 h 1580801"/>
                <a:gd name="connsiteX14-5825" fmla="*/ 547643 w 2000119"/>
                <a:gd name="connsiteY14-5826" fmla="*/ 420024 h 1580801"/>
                <a:gd name="connsiteX0-5827" fmla="*/ 518835 w 2000119"/>
                <a:gd name="connsiteY0-5828" fmla="*/ 436277 h 1606656"/>
                <a:gd name="connsiteX1-5829" fmla="*/ 627966 w 2000119"/>
                <a:gd name="connsiteY1-5830" fmla="*/ 176214 h 1606656"/>
                <a:gd name="connsiteX2-5831" fmla="*/ 868710 w 2000119"/>
                <a:gd name="connsiteY2-5832" fmla="*/ 34885 h 1606656"/>
                <a:gd name="connsiteX3-5833" fmla="*/ 1240278 w 2000119"/>
                <a:gd name="connsiteY3-5834" fmla="*/ 51040 h 1606656"/>
                <a:gd name="connsiteX4-5835" fmla="*/ 1594616 w 2000119"/>
                <a:gd name="connsiteY4-5836" fmla="*/ 254955 h 1606656"/>
                <a:gd name="connsiteX5-5837" fmla="*/ 1690869 w 2000119"/>
                <a:gd name="connsiteY5-5838" fmla="*/ 709670 h 1606656"/>
                <a:gd name="connsiteX6-5839" fmla="*/ 1999679 w 2000119"/>
                <a:gd name="connsiteY6-5840" fmla="*/ 966400 h 1606656"/>
                <a:gd name="connsiteX7-5841" fmla="*/ 1782884 w 2000119"/>
                <a:gd name="connsiteY7-5842" fmla="*/ 1388353 h 1606656"/>
                <a:gd name="connsiteX8-5843" fmla="*/ 1247735 w 2000119"/>
                <a:gd name="connsiteY8-5844" fmla="*/ 1605372 h 1606656"/>
                <a:gd name="connsiteX9-5845" fmla="*/ 363159 w 2000119"/>
                <a:gd name="connsiteY9-5846" fmla="*/ 1456532 h 1606656"/>
                <a:gd name="connsiteX10-5847" fmla="*/ 2211 w 2000119"/>
                <a:gd name="connsiteY10-5848" fmla="*/ 1035427 h 1606656"/>
                <a:gd name="connsiteX11-5849" fmla="*/ 270916 w 2000119"/>
                <a:gd name="connsiteY11-5850" fmla="*/ 578227 h 1606656"/>
                <a:gd name="connsiteX12-5851" fmla="*/ 467432 w 2000119"/>
                <a:gd name="connsiteY12-5852" fmla="*/ 526090 h 1606656"/>
                <a:gd name="connsiteX13-5853" fmla="*/ 547643 w 2000119"/>
                <a:gd name="connsiteY13-5854" fmla="*/ 461921 h 1606656"/>
                <a:gd name="connsiteX14-5855" fmla="*/ 547643 w 2000119"/>
                <a:gd name="connsiteY14-5856" fmla="*/ 445879 h 1606656"/>
                <a:gd name="connsiteX0-5857" fmla="*/ 518835 w 2000119"/>
                <a:gd name="connsiteY0-5858" fmla="*/ 448117 h 1618496"/>
                <a:gd name="connsiteX1-5859" fmla="*/ 627966 w 2000119"/>
                <a:gd name="connsiteY1-5860" fmla="*/ 188054 h 1618496"/>
                <a:gd name="connsiteX2-5861" fmla="*/ 868710 w 2000119"/>
                <a:gd name="connsiteY2-5862" fmla="*/ 46725 h 1618496"/>
                <a:gd name="connsiteX3-5863" fmla="*/ 1276373 w 2000119"/>
                <a:gd name="connsiteY3-5864" fmla="*/ 14754 h 1618496"/>
                <a:gd name="connsiteX4-5865" fmla="*/ 1594616 w 2000119"/>
                <a:gd name="connsiteY4-5866" fmla="*/ 266795 h 1618496"/>
                <a:gd name="connsiteX5-5867" fmla="*/ 1690869 w 2000119"/>
                <a:gd name="connsiteY5-5868" fmla="*/ 721510 h 1618496"/>
                <a:gd name="connsiteX6-5869" fmla="*/ 1999679 w 2000119"/>
                <a:gd name="connsiteY6-5870" fmla="*/ 978240 h 1618496"/>
                <a:gd name="connsiteX7-5871" fmla="*/ 1782884 w 2000119"/>
                <a:gd name="connsiteY7-5872" fmla="*/ 1400193 h 1618496"/>
                <a:gd name="connsiteX8-5873" fmla="*/ 1247735 w 2000119"/>
                <a:gd name="connsiteY8-5874" fmla="*/ 1617212 h 1618496"/>
                <a:gd name="connsiteX9-5875" fmla="*/ 363159 w 2000119"/>
                <a:gd name="connsiteY9-5876" fmla="*/ 1468372 h 1618496"/>
                <a:gd name="connsiteX10-5877" fmla="*/ 2211 w 2000119"/>
                <a:gd name="connsiteY10-5878" fmla="*/ 1047267 h 1618496"/>
                <a:gd name="connsiteX11-5879" fmla="*/ 270916 w 2000119"/>
                <a:gd name="connsiteY11-5880" fmla="*/ 590067 h 1618496"/>
                <a:gd name="connsiteX12-5881" fmla="*/ 467432 w 2000119"/>
                <a:gd name="connsiteY12-5882" fmla="*/ 537930 h 1618496"/>
                <a:gd name="connsiteX13-5883" fmla="*/ 547643 w 2000119"/>
                <a:gd name="connsiteY13-5884" fmla="*/ 473761 h 1618496"/>
                <a:gd name="connsiteX14-5885" fmla="*/ 547643 w 2000119"/>
                <a:gd name="connsiteY14-5886" fmla="*/ 457719 h 1618496"/>
                <a:gd name="connsiteX0-5887" fmla="*/ 518835 w 2000119"/>
                <a:gd name="connsiteY0-5888" fmla="*/ 458923 h 1629302"/>
                <a:gd name="connsiteX1-5889" fmla="*/ 868710 w 2000119"/>
                <a:gd name="connsiteY1-5890" fmla="*/ 57531 h 1629302"/>
                <a:gd name="connsiteX2-5891" fmla="*/ 1276373 w 2000119"/>
                <a:gd name="connsiteY2-5892" fmla="*/ 25560 h 1629302"/>
                <a:gd name="connsiteX3-5893" fmla="*/ 1594616 w 2000119"/>
                <a:gd name="connsiteY3-5894" fmla="*/ 277601 h 1629302"/>
                <a:gd name="connsiteX4-5895" fmla="*/ 1690869 w 2000119"/>
                <a:gd name="connsiteY4-5896" fmla="*/ 732316 h 1629302"/>
                <a:gd name="connsiteX5-5897" fmla="*/ 1999679 w 2000119"/>
                <a:gd name="connsiteY5-5898" fmla="*/ 989046 h 1629302"/>
                <a:gd name="connsiteX6-5899" fmla="*/ 1782884 w 2000119"/>
                <a:gd name="connsiteY6-5900" fmla="*/ 1410999 h 1629302"/>
                <a:gd name="connsiteX7-5901" fmla="*/ 1247735 w 2000119"/>
                <a:gd name="connsiteY7-5902" fmla="*/ 1628018 h 1629302"/>
                <a:gd name="connsiteX8-5903" fmla="*/ 363159 w 2000119"/>
                <a:gd name="connsiteY8-5904" fmla="*/ 1479178 h 1629302"/>
                <a:gd name="connsiteX9-5905" fmla="*/ 2211 w 2000119"/>
                <a:gd name="connsiteY9-5906" fmla="*/ 1058073 h 1629302"/>
                <a:gd name="connsiteX10-5907" fmla="*/ 270916 w 2000119"/>
                <a:gd name="connsiteY10-5908" fmla="*/ 600873 h 1629302"/>
                <a:gd name="connsiteX11-5909" fmla="*/ 467432 w 2000119"/>
                <a:gd name="connsiteY11-5910" fmla="*/ 548736 h 1629302"/>
                <a:gd name="connsiteX12-5911" fmla="*/ 547643 w 2000119"/>
                <a:gd name="connsiteY12-5912" fmla="*/ 484567 h 1629302"/>
                <a:gd name="connsiteX13-5913" fmla="*/ 547643 w 2000119"/>
                <a:gd name="connsiteY13-5914" fmla="*/ 468525 h 1629302"/>
                <a:gd name="connsiteX0-5915" fmla="*/ 518835 w 2000119"/>
                <a:gd name="connsiteY0-5916" fmla="*/ 458923 h 1629302"/>
                <a:gd name="connsiteX1-5917" fmla="*/ 868710 w 2000119"/>
                <a:gd name="connsiteY1-5918" fmla="*/ 57531 h 1629302"/>
                <a:gd name="connsiteX2-5919" fmla="*/ 1276373 w 2000119"/>
                <a:gd name="connsiteY2-5920" fmla="*/ 25560 h 1629302"/>
                <a:gd name="connsiteX3-5921" fmla="*/ 1594616 w 2000119"/>
                <a:gd name="connsiteY3-5922" fmla="*/ 277601 h 1629302"/>
                <a:gd name="connsiteX4-5923" fmla="*/ 1690869 w 2000119"/>
                <a:gd name="connsiteY4-5924" fmla="*/ 732316 h 1629302"/>
                <a:gd name="connsiteX5-5925" fmla="*/ 1999679 w 2000119"/>
                <a:gd name="connsiteY5-5926" fmla="*/ 989046 h 1629302"/>
                <a:gd name="connsiteX6-5927" fmla="*/ 1782884 w 2000119"/>
                <a:gd name="connsiteY6-5928" fmla="*/ 1410999 h 1629302"/>
                <a:gd name="connsiteX7-5929" fmla="*/ 1247735 w 2000119"/>
                <a:gd name="connsiteY7-5930" fmla="*/ 1628018 h 1629302"/>
                <a:gd name="connsiteX8-5931" fmla="*/ 363159 w 2000119"/>
                <a:gd name="connsiteY8-5932" fmla="*/ 1479178 h 1629302"/>
                <a:gd name="connsiteX9-5933" fmla="*/ 2211 w 2000119"/>
                <a:gd name="connsiteY9-5934" fmla="*/ 1058073 h 1629302"/>
                <a:gd name="connsiteX10-5935" fmla="*/ 270916 w 2000119"/>
                <a:gd name="connsiteY10-5936" fmla="*/ 600873 h 1629302"/>
                <a:gd name="connsiteX11-5937" fmla="*/ 467432 w 2000119"/>
                <a:gd name="connsiteY11-5938" fmla="*/ 548736 h 1629302"/>
                <a:gd name="connsiteX12-5939" fmla="*/ 547643 w 2000119"/>
                <a:gd name="connsiteY12-5940" fmla="*/ 484567 h 1629302"/>
                <a:gd name="connsiteX13-5941" fmla="*/ 860464 w 2000119"/>
                <a:gd name="connsiteY13-5942" fmla="*/ 1166357 h 1629302"/>
                <a:gd name="connsiteX0-5943" fmla="*/ 518835 w 2000119"/>
                <a:gd name="connsiteY0-5944" fmla="*/ 458923 h 1629302"/>
                <a:gd name="connsiteX1-5945" fmla="*/ 868710 w 2000119"/>
                <a:gd name="connsiteY1-5946" fmla="*/ 57531 h 1629302"/>
                <a:gd name="connsiteX2-5947" fmla="*/ 1276373 w 2000119"/>
                <a:gd name="connsiteY2-5948" fmla="*/ 25560 h 1629302"/>
                <a:gd name="connsiteX3-5949" fmla="*/ 1594616 w 2000119"/>
                <a:gd name="connsiteY3-5950" fmla="*/ 277601 h 1629302"/>
                <a:gd name="connsiteX4-5951" fmla="*/ 1690869 w 2000119"/>
                <a:gd name="connsiteY4-5952" fmla="*/ 732316 h 1629302"/>
                <a:gd name="connsiteX5-5953" fmla="*/ 1999679 w 2000119"/>
                <a:gd name="connsiteY5-5954" fmla="*/ 989046 h 1629302"/>
                <a:gd name="connsiteX6-5955" fmla="*/ 1782884 w 2000119"/>
                <a:gd name="connsiteY6-5956" fmla="*/ 1410999 h 1629302"/>
                <a:gd name="connsiteX7-5957" fmla="*/ 1247735 w 2000119"/>
                <a:gd name="connsiteY7-5958" fmla="*/ 1628018 h 1629302"/>
                <a:gd name="connsiteX8-5959" fmla="*/ 363159 w 2000119"/>
                <a:gd name="connsiteY8-5960" fmla="*/ 1479178 h 1629302"/>
                <a:gd name="connsiteX9-5961" fmla="*/ 2211 w 2000119"/>
                <a:gd name="connsiteY9-5962" fmla="*/ 1058073 h 1629302"/>
                <a:gd name="connsiteX10-5963" fmla="*/ 270916 w 2000119"/>
                <a:gd name="connsiteY10-5964" fmla="*/ 600873 h 1629302"/>
                <a:gd name="connsiteX11-5965" fmla="*/ 467432 w 2000119"/>
                <a:gd name="connsiteY11-5966" fmla="*/ 548736 h 1629302"/>
                <a:gd name="connsiteX12-5967" fmla="*/ 860464 w 2000119"/>
                <a:gd name="connsiteY12-5968" fmla="*/ 1166357 h 1629302"/>
                <a:gd name="connsiteX0-5969" fmla="*/ 518835 w 2000119"/>
                <a:gd name="connsiteY0-5970" fmla="*/ 458923 h 1629302"/>
                <a:gd name="connsiteX1-5971" fmla="*/ 868710 w 2000119"/>
                <a:gd name="connsiteY1-5972" fmla="*/ 57531 h 1629302"/>
                <a:gd name="connsiteX2-5973" fmla="*/ 1276373 w 2000119"/>
                <a:gd name="connsiteY2-5974" fmla="*/ 25560 h 1629302"/>
                <a:gd name="connsiteX3-5975" fmla="*/ 1594616 w 2000119"/>
                <a:gd name="connsiteY3-5976" fmla="*/ 277601 h 1629302"/>
                <a:gd name="connsiteX4-5977" fmla="*/ 1690869 w 2000119"/>
                <a:gd name="connsiteY4-5978" fmla="*/ 732316 h 1629302"/>
                <a:gd name="connsiteX5-5979" fmla="*/ 1999679 w 2000119"/>
                <a:gd name="connsiteY5-5980" fmla="*/ 989046 h 1629302"/>
                <a:gd name="connsiteX6-5981" fmla="*/ 1782884 w 2000119"/>
                <a:gd name="connsiteY6-5982" fmla="*/ 1410999 h 1629302"/>
                <a:gd name="connsiteX7-5983" fmla="*/ 1247735 w 2000119"/>
                <a:gd name="connsiteY7-5984" fmla="*/ 1628018 h 1629302"/>
                <a:gd name="connsiteX8-5985" fmla="*/ 363159 w 2000119"/>
                <a:gd name="connsiteY8-5986" fmla="*/ 1479178 h 1629302"/>
                <a:gd name="connsiteX9-5987" fmla="*/ 2211 w 2000119"/>
                <a:gd name="connsiteY9-5988" fmla="*/ 1058073 h 1629302"/>
                <a:gd name="connsiteX10-5989" fmla="*/ 270916 w 2000119"/>
                <a:gd name="connsiteY10-5990" fmla="*/ 600873 h 1629302"/>
                <a:gd name="connsiteX11-5991" fmla="*/ 467432 w 2000119"/>
                <a:gd name="connsiteY11-5992" fmla="*/ 548736 h 1629302"/>
                <a:gd name="connsiteX12-5993" fmla="*/ 692022 w 2000119"/>
                <a:gd name="connsiteY12-5994" fmla="*/ 600873 h 1629302"/>
                <a:gd name="connsiteX0-5995" fmla="*/ 518835 w 2000119"/>
                <a:gd name="connsiteY0-5996" fmla="*/ 458923 h 1629302"/>
                <a:gd name="connsiteX1-5997" fmla="*/ 868710 w 2000119"/>
                <a:gd name="connsiteY1-5998" fmla="*/ 57531 h 1629302"/>
                <a:gd name="connsiteX2-5999" fmla="*/ 1276373 w 2000119"/>
                <a:gd name="connsiteY2-6000" fmla="*/ 25560 h 1629302"/>
                <a:gd name="connsiteX3-6001" fmla="*/ 1594616 w 2000119"/>
                <a:gd name="connsiteY3-6002" fmla="*/ 277601 h 1629302"/>
                <a:gd name="connsiteX4-6003" fmla="*/ 1690869 w 2000119"/>
                <a:gd name="connsiteY4-6004" fmla="*/ 732316 h 1629302"/>
                <a:gd name="connsiteX5-6005" fmla="*/ 1999679 w 2000119"/>
                <a:gd name="connsiteY5-6006" fmla="*/ 989046 h 1629302"/>
                <a:gd name="connsiteX6-6007" fmla="*/ 1782884 w 2000119"/>
                <a:gd name="connsiteY6-6008" fmla="*/ 1410999 h 1629302"/>
                <a:gd name="connsiteX7-6009" fmla="*/ 1247735 w 2000119"/>
                <a:gd name="connsiteY7-6010" fmla="*/ 1628018 h 1629302"/>
                <a:gd name="connsiteX8-6011" fmla="*/ 363159 w 2000119"/>
                <a:gd name="connsiteY8-6012" fmla="*/ 1479178 h 1629302"/>
                <a:gd name="connsiteX9-6013" fmla="*/ 2211 w 2000119"/>
                <a:gd name="connsiteY9-6014" fmla="*/ 1058073 h 1629302"/>
                <a:gd name="connsiteX10-6015" fmla="*/ 270916 w 2000119"/>
                <a:gd name="connsiteY10-6016" fmla="*/ 600873 h 1629302"/>
                <a:gd name="connsiteX11-6017" fmla="*/ 467432 w 2000119"/>
                <a:gd name="connsiteY11-6018" fmla="*/ 548736 h 1629302"/>
                <a:gd name="connsiteX12-6019" fmla="*/ 692022 w 2000119"/>
                <a:gd name="connsiteY12-6020" fmla="*/ 547371 h 1629302"/>
                <a:gd name="connsiteX0-6021" fmla="*/ 518835 w 2000119"/>
                <a:gd name="connsiteY0-6022" fmla="*/ 458923 h 1629302"/>
                <a:gd name="connsiteX1-6023" fmla="*/ 868710 w 2000119"/>
                <a:gd name="connsiteY1-6024" fmla="*/ 57531 h 1629302"/>
                <a:gd name="connsiteX2-6025" fmla="*/ 1276373 w 2000119"/>
                <a:gd name="connsiteY2-6026" fmla="*/ 25560 h 1629302"/>
                <a:gd name="connsiteX3-6027" fmla="*/ 1594616 w 2000119"/>
                <a:gd name="connsiteY3-6028" fmla="*/ 277601 h 1629302"/>
                <a:gd name="connsiteX4-6029" fmla="*/ 1690869 w 2000119"/>
                <a:gd name="connsiteY4-6030" fmla="*/ 732316 h 1629302"/>
                <a:gd name="connsiteX5-6031" fmla="*/ 1999679 w 2000119"/>
                <a:gd name="connsiteY5-6032" fmla="*/ 989046 h 1629302"/>
                <a:gd name="connsiteX6-6033" fmla="*/ 1782884 w 2000119"/>
                <a:gd name="connsiteY6-6034" fmla="*/ 1410999 h 1629302"/>
                <a:gd name="connsiteX7-6035" fmla="*/ 1247735 w 2000119"/>
                <a:gd name="connsiteY7-6036" fmla="*/ 1628018 h 1629302"/>
                <a:gd name="connsiteX8-6037" fmla="*/ 363159 w 2000119"/>
                <a:gd name="connsiteY8-6038" fmla="*/ 1479178 h 1629302"/>
                <a:gd name="connsiteX9-6039" fmla="*/ 2211 w 2000119"/>
                <a:gd name="connsiteY9-6040" fmla="*/ 1058073 h 1629302"/>
                <a:gd name="connsiteX10-6041" fmla="*/ 270916 w 2000119"/>
                <a:gd name="connsiteY10-6042" fmla="*/ 600873 h 1629302"/>
                <a:gd name="connsiteX11-6043" fmla="*/ 467432 w 2000119"/>
                <a:gd name="connsiteY11-6044" fmla="*/ 548736 h 1629302"/>
                <a:gd name="connsiteX12-6045" fmla="*/ 692022 w 2000119"/>
                <a:gd name="connsiteY12-6046" fmla="*/ 547371 h 1629302"/>
                <a:gd name="connsiteX0-6047" fmla="*/ 518835 w 2000119"/>
                <a:gd name="connsiteY0-6048" fmla="*/ 458923 h 1629302"/>
                <a:gd name="connsiteX1-6049" fmla="*/ 868710 w 2000119"/>
                <a:gd name="connsiteY1-6050" fmla="*/ 57531 h 1629302"/>
                <a:gd name="connsiteX2-6051" fmla="*/ 1276373 w 2000119"/>
                <a:gd name="connsiteY2-6052" fmla="*/ 25560 h 1629302"/>
                <a:gd name="connsiteX3-6053" fmla="*/ 1594616 w 2000119"/>
                <a:gd name="connsiteY3-6054" fmla="*/ 277601 h 1629302"/>
                <a:gd name="connsiteX4-6055" fmla="*/ 1690869 w 2000119"/>
                <a:gd name="connsiteY4-6056" fmla="*/ 732316 h 1629302"/>
                <a:gd name="connsiteX5-6057" fmla="*/ 1999679 w 2000119"/>
                <a:gd name="connsiteY5-6058" fmla="*/ 989046 h 1629302"/>
                <a:gd name="connsiteX6-6059" fmla="*/ 1782884 w 2000119"/>
                <a:gd name="connsiteY6-6060" fmla="*/ 1410999 h 1629302"/>
                <a:gd name="connsiteX7-6061" fmla="*/ 1247735 w 2000119"/>
                <a:gd name="connsiteY7-6062" fmla="*/ 1628018 h 1629302"/>
                <a:gd name="connsiteX8-6063" fmla="*/ 363159 w 2000119"/>
                <a:gd name="connsiteY8-6064" fmla="*/ 1479178 h 1629302"/>
                <a:gd name="connsiteX9-6065" fmla="*/ 2211 w 2000119"/>
                <a:gd name="connsiteY9-6066" fmla="*/ 1058073 h 1629302"/>
                <a:gd name="connsiteX10-6067" fmla="*/ 270916 w 2000119"/>
                <a:gd name="connsiteY10-6068" fmla="*/ 600873 h 1629302"/>
                <a:gd name="connsiteX11-6069" fmla="*/ 467432 w 2000119"/>
                <a:gd name="connsiteY11-6070" fmla="*/ 548736 h 1629302"/>
                <a:gd name="connsiteX12-6071" fmla="*/ 692022 w 2000119"/>
                <a:gd name="connsiteY12-6072" fmla="*/ 547371 h 1629302"/>
                <a:gd name="connsiteX0-6073" fmla="*/ 518835 w 2000119"/>
                <a:gd name="connsiteY0-6074" fmla="*/ 458923 h 1629302"/>
                <a:gd name="connsiteX1-6075" fmla="*/ 868710 w 2000119"/>
                <a:gd name="connsiteY1-6076" fmla="*/ 57531 h 1629302"/>
                <a:gd name="connsiteX2-6077" fmla="*/ 1276373 w 2000119"/>
                <a:gd name="connsiteY2-6078" fmla="*/ 25560 h 1629302"/>
                <a:gd name="connsiteX3-6079" fmla="*/ 1594616 w 2000119"/>
                <a:gd name="connsiteY3-6080" fmla="*/ 277601 h 1629302"/>
                <a:gd name="connsiteX4-6081" fmla="*/ 1690869 w 2000119"/>
                <a:gd name="connsiteY4-6082" fmla="*/ 732316 h 1629302"/>
                <a:gd name="connsiteX5-6083" fmla="*/ 1999679 w 2000119"/>
                <a:gd name="connsiteY5-6084" fmla="*/ 989046 h 1629302"/>
                <a:gd name="connsiteX6-6085" fmla="*/ 1782884 w 2000119"/>
                <a:gd name="connsiteY6-6086" fmla="*/ 1410999 h 1629302"/>
                <a:gd name="connsiteX7-6087" fmla="*/ 1247735 w 2000119"/>
                <a:gd name="connsiteY7-6088" fmla="*/ 1628018 h 1629302"/>
                <a:gd name="connsiteX8-6089" fmla="*/ 363159 w 2000119"/>
                <a:gd name="connsiteY8-6090" fmla="*/ 1479178 h 1629302"/>
                <a:gd name="connsiteX9-6091" fmla="*/ 2211 w 2000119"/>
                <a:gd name="connsiteY9-6092" fmla="*/ 1058073 h 1629302"/>
                <a:gd name="connsiteX10-6093" fmla="*/ 270916 w 2000119"/>
                <a:gd name="connsiteY10-6094" fmla="*/ 600873 h 1629302"/>
                <a:gd name="connsiteX11-6095" fmla="*/ 467432 w 2000119"/>
                <a:gd name="connsiteY11-6096" fmla="*/ 548736 h 1629302"/>
                <a:gd name="connsiteX0-6097" fmla="*/ 517463 w 1998747"/>
                <a:gd name="connsiteY0-6098" fmla="*/ 458923 h 1629302"/>
                <a:gd name="connsiteX1-6099" fmla="*/ 867338 w 1998747"/>
                <a:gd name="connsiteY1-6100" fmla="*/ 57531 h 1629302"/>
                <a:gd name="connsiteX2-6101" fmla="*/ 1275001 w 1998747"/>
                <a:gd name="connsiteY2-6102" fmla="*/ 25560 h 1629302"/>
                <a:gd name="connsiteX3-6103" fmla="*/ 1593244 w 1998747"/>
                <a:gd name="connsiteY3-6104" fmla="*/ 277601 h 1629302"/>
                <a:gd name="connsiteX4-6105" fmla="*/ 1689497 w 1998747"/>
                <a:gd name="connsiteY4-6106" fmla="*/ 732316 h 1629302"/>
                <a:gd name="connsiteX5-6107" fmla="*/ 1998307 w 1998747"/>
                <a:gd name="connsiteY5-6108" fmla="*/ 989046 h 1629302"/>
                <a:gd name="connsiteX6-6109" fmla="*/ 1781512 w 1998747"/>
                <a:gd name="connsiteY6-6110" fmla="*/ 1410999 h 1629302"/>
                <a:gd name="connsiteX7-6111" fmla="*/ 1246363 w 1998747"/>
                <a:gd name="connsiteY7-6112" fmla="*/ 1628018 h 1629302"/>
                <a:gd name="connsiteX8-6113" fmla="*/ 361787 w 1998747"/>
                <a:gd name="connsiteY8-6114" fmla="*/ 1479178 h 1629302"/>
                <a:gd name="connsiteX9-6115" fmla="*/ 839 w 1998747"/>
                <a:gd name="connsiteY9-6116" fmla="*/ 1058073 h 1629302"/>
                <a:gd name="connsiteX10-6117" fmla="*/ 269544 w 1998747"/>
                <a:gd name="connsiteY10-6118" fmla="*/ 600873 h 1629302"/>
                <a:gd name="connsiteX11-6119" fmla="*/ 504971 w 1998747"/>
                <a:gd name="connsiteY11-6120" fmla="*/ 504961 h 1629302"/>
                <a:gd name="connsiteX0-6121" fmla="*/ 517463 w 1998747"/>
                <a:gd name="connsiteY0-6122" fmla="*/ 458923 h 1629302"/>
                <a:gd name="connsiteX1-6123" fmla="*/ 867338 w 1998747"/>
                <a:gd name="connsiteY1-6124" fmla="*/ 57531 h 1629302"/>
                <a:gd name="connsiteX2-6125" fmla="*/ 1275001 w 1998747"/>
                <a:gd name="connsiteY2-6126" fmla="*/ 25560 h 1629302"/>
                <a:gd name="connsiteX3-6127" fmla="*/ 1593244 w 1998747"/>
                <a:gd name="connsiteY3-6128" fmla="*/ 277601 h 1629302"/>
                <a:gd name="connsiteX4-6129" fmla="*/ 1689497 w 1998747"/>
                <a:gd name="connsiteY4-6130" fmla="*/ 732316 h 1629302"/>
                <a:gd name="connsiteX5-6131" fmla="*/ 1998307 w 1998747"/>
                <a:gd name="connsiteY5-6132" fmla="*/ 989046 h 1629302"/>
                <a:gd name="connsiteX6-6133" fmla="*/ 1781512 w 1998747"/>
                <a:gd name="connsiteY6-6134" fmla="*/ 1410999 h 1629302"/>
                <a:gd name="connsiteX7-6135" fmla="*/ 1246363 w 1998747"/>
                <a:gd name="connsiteY7-6136" fmla="*/ 1628018 h 1629302"/>
                <a:gd name="connsiteX8-6137" fmla="*/ 361787 w 1998747"/>
                <a:gd name="connsiteY8-6138" fmla="*/ 1479178 h 1629302"/>
                <a:gd name="connsiteX9-6139" fmla="*/ 839 w 1998747"/>
                <a:gd name="connsiteY9-6140" fmla="*/ 1058073 h 1629302"/>
                <a:gd name="connsiteX10-6141" fmla="*/ 269544 w 1998747"/>
                <a:gd name="connsiteY10-6142" fmla="*/ 600873 h 1629302"/>
                <a:gd name="connsiteX11-6143" fmla="*/ 504971 w 1998747"/>
                <a:gd name="connsiteY11-6144" fmla="*/ 504961 h 1629302"/>
                <a:gd name="connsiteX0-6145" fmla="*/ 517737 w 1999021"/>
                <a:gd name="connsiteY0-6146" fmla="*/ 458923 h 1629302"/>
                <a:gd name="connsiteX1-6147" fmla="*/ 867612 w 1999021"/>
                <a:gd name="connsiteY1-6148" fmla="*/ 57531 h 1629302"/>
                <a:gd name="connsiteX2-6149" fmla="*/ 1275275 w 1999021"/>
                <a:gd name="connsiteY2-6150" fmla="*/ 25560 h 1629302"/>
                <a:gd name="connsiteX3-6151" fmla="*/ 1593518 w 1999021"/>
                <a:gd name="connsiteY3-6152" fmla="*/ 277601 h 1629302"/>
                <a:gd name="connsiteX4-6153" fmla="*/ 1689771 w 1999021"/>
                <a:gd name="connsiteY4-6154" fmla="*/ 732316 h 1629302"/>
                <a:gd name="connsiteX5-6155" fmla="*/ 1998581 w 1999021"/>
                <a:gd name="connsiteY5-6156" fmla="*/ 989046 h 1629302"/>
                <a:gd name="connsiteX6-6157" fmla="*/ 1781786 w 1999021"/>
                <a:gd name="connsiteY6-6158" fmla="*/ 1410999 h 1629302"/>
                <a:gd name="connsiteX7-6159" fmla="*/ 1246637 w 1999021"/>
                <a:gd name="connsiteY7-6160" fmla="*/ 1628018 h 1629302"/>
                <a:gd name="connsiteX8-6161" fmla="*/ 362061 w 1999021"/>
                <a:gd name="connsiteY8-6162" fmla="*/ 1479178 h 1629302"/>
                <a:gd name="connsiteX9-6163" fmla="*/ 1113 w 1999021"/>
                <a:gd name="connsiteY9-6164" fmla="*/ 1058073 h 1629302"/>
                <a:gd name="connsiteX10-6165" fmla="*/ 269818 w 1999021"/>
                <a:gd name="connsiteY10-6166" fmla="*/ 600873 h 1629302"/>
                <a:gd name="connsiteX11-6167" fmla="*/ 505245 w 1999021"/>
                <a:gd name="connsiteY11-6168" fmla="*/ 504961 h 1629302"/>
                <a:gd name="connsiteX0-6169" fmla="*/ 517884 w 1999168"/>
                <a:gd name="connsiteY0-6170" fmla="*/ 458923 h 1629302"/>
                <a:gd name="connsiteX1-6171" fmla="*/ 867759 w 1999168"/>
                <a:gd name="connsiteY1-6172" fmla="*/ 57531 h 1629302"/>
                <a:gd name="connsiteX2-6173" fmla="*/ 1275422 w 1999168"/>
                <a:gd name="connsiteY2-6174" fmla="*/ 25560 h 1629302"/>
                <a:gd name="connsiteX3-6175" fmla="*/ 1593665 w 1999168"/>
                <a:gd name="connsiteY3-6176" fmla="*/ 277601 h 1629302"/>
                <a:gd name="connsiteX4-6177" fmla="*/ 1689918 w 1999168"/>
                <a:gd name="connsiteY4-6178" fmla="*/ 732316 h 1629302"/>
                <a:gd name="connsiteX5-6179" fmla="*/ 1998728 w 1999168"/>
                <a:gd name="connsiteY5-6180" fmla="*/ 989046 h 1629302"/>
                <a:gd name="connsiteX6-6181" fmla="*/ 1781933 w 1999168"/>
                <a:gd name="connsiteY6-6182" fmla="*/ 1410999 h 1629302"/>
                <a:gd name="connsiteX7-6183" fmla="*/ 1246784 w 1999168"/>
                <a:gd name="connsiteY7-6184" fmla="*/ 1628018 h 1629302"/>
                <a:gd name="connsiteX8-6185" fmla="*/ 362208 w 1999168"/>
                <a:gd name="connsiteY8-6186" fmla="*/ 1479178 h 1629302"/>
                <a:gd name="connsiteX9-6187" fmla="*/ 1260 w 1999168"/>
                <a:gd name="connsiteY9-6188" fmla="*/ 1058073 h 1629302"/>
                <a:gd name="connsiteX10-6189" fmla="*/ 265102 w 1999168"/>
                <a:gd name="connsiteY10-6190" fmla="*/ 581418 h 1629302"/>
                <a:gd name="connsiteX11-6191" fmla="*/ 505392 w 1999168"/>
                <a:gd name="connsiteY11-6192" fmla="*/ 504961 h 1629302"/>
                <a:gd name="connsiteX0-6193" fmla="*/ 517884 w 1999168"/>
                <a:gd name="connsiteY0-6194" fmla="*/ 458923 h 1629302"/>
                <a:gd name="connsiteX1-6195" fmla="*/ 867759 w 1999168"/>
                <a:gd name="connsiteY1-6196" fmla="*/ 57531 h 1629302"/>
                <a:gd name="connsiteX2-6197" fmla="*/ 1275422 w 1999168"/>
                <a:gd name="connsiteY2-6198" fmla="*/ 25560 h 1629302"/>
                <a:gd name="connsiteX3-6199" fmla="*/ 1593665 w 1999168"/>
                <a:gd name="connsiteY3-6200" fmla="*/ 277601 h 1629302"/>
                <a:gd name="connsiteX4-6201" fmla="*/ 1689918 w 1999168"/>
                <a:gd name="connsiteY4-6202" fmla="*/ 732316 h 1629302"/>
                <a:gd name="connsiteX5-6203" fmla="*/ 1998728 w 1999168"/>
                <a:gd name="connsiteY5-6204" fmla="*/ 989046 h 1629302"/>
                <a:gd name="connsiteX6-6205" fmla="*/ 1781933 w 1999168"/>
                <a:gd name="connsiteY6-6206" fmla="*/ 1410999 h 1629302"/>
                <a:gd name="connsiteX7-6207" fmla="*/ 1246784 w 1999168"/>
                <a:gd name="connsiteY7-6208" fmla="*/ 1628018 h 1629302"/>
                <a:gd name="connsiteX8-6209" fmla="*/ 362208 w 1999168"/>
                <a:gd name="connsiteY8-6210" fmla="*/ 1479178 h 1629302"/>
                <a:gd name="connsiteX9-6211" fmla="*/ 1260 w 1999168"/>
                <a:gd name="connsiteY9-6212" fmla="*/ 1058073 h 1629302"/>
                <a:gd name="connsiteX10-6213" fmla="*/ 265102 w 1999168"/>
                <a:gd name="connsiteY10-6214" fmla="*/ 581418 h 1629302"/>
                <a:gd name="connsiteX11-6215" fmla="*/ 505392 w 1999168"/>
                <a:gd name="connsiteY11-6216" fmla="*/ 504961 h 1629302"/>
                <a:gd name="connsiteX0-6217" fmla="*/ 517562 w 1998846"/>
                <a:gd name="connsiteY0-6218" fmla="*/ 458923 h 1629302"/>
                <a:gd name="connsiteX1-6219" fmla="*/ 867437 w 1998846"/>
                <a:gd name="connsiteY1-6220" fmla="*/ 57531 h 1629302"/>
                <a:gd name="connsiteX2-6221" fmla="*/ 1275100 w 1998846"/>
                <a:gd name="connsiteY2-6222" fmla="*/ 25560 h 1629302"/>
                <a:gd name="connsiteX3-6223" fmla="*/ 1593343 w 1998846"/>
                <a:gd name="connsiteY3-6224" fmla="*/ 277601 h 1629302"/>
                <a:gd name="connsiteX4-6225" fmla="*/ 1689596 w 1998846"/>
                <a:gd name="connsiteY4-6226" fmla="*/ 732316 h 1629302"/>
                <a:gd name="connsiteX5-6227" fmla="*/ 1998406 w 1998846"/>
                <a:gd name="connsiteY5-6228" fmla="*/ 989046 h 1629302"/>
                <a:gd name="connsiteX6-6229" fmla="*/ 1781611 w 1998846"/>
                <a:gd name="connsiteY6-6230" fmla="*/ 1410999 h 1629302"/>
                <a:gd name="connsiteX7-6231" fmla="*/ 1246462 w 1998846"/>
                <a:gd name="connsiteY7-6232" fmla="*/ 1628018 h 1629302"/>
                <a:gd name="connsiteX8-6233" fmla="*/ 361886 w 1998846"/>
                <a:gd name="connsiteY8-6234" fmla="*/ 1479178 h 1629302"/>
                <a:gd name="connsiteX9-6235" fmla="*/ 938 w 1998846"/>
                <a:gd name="connsiteY9-6236" fmla="*/ 1058073 h 1629302"/>
                <a:gd name="connsiteX10-6237" fmla="*/ 264780 w 1998846"/>
                <a:gd name="connsiteY10-6238" fmla="*/ 581418 h 1629302"/>
                <a:gd name="connsiteX11-6239" fmla="*/ 495342 w 1998846"/>
                <a:gd name="connsiteY11-6240" fmla="*/ 485506 h 1629302"/>
                <a:gd name="connsiteX0-6241" fmla="*/ 519146 w 2000430"/>
                <a:gd name="connsiteY0-6242" fmla="*/ 458923 h 1629302"/>
                <a:gd name="connsiteX1-6243" fmla="*/ 869021 w 2000430"/>
                <a:gd name="connsiteY1-6244" fmla="*/ 57531 h 1629302"/>
                <a:gd name="connsiteX2-6245" fmla="*/ 1276684 w 2000430"/>
                <a:gd name="connsiteY2-6246" fmla="*/ 25560 h 1629302"/>
                <a:gd name="connsiteX3-6247" fmla="*/ 1594927 w 2000430"/>
                <a:gd name="connsiteY3-6248" fmla="*/ 277601 h 1629302"/>
                <a:gd name="connsiteX4-6249" fmla="*/ 1691180 w 2000430"/>
                <a:gd name="connsiteY4-6250" fmla="*/ 732316 h 1629302"/>
                <a:gd name="connsiteX5-6251" fmla="*/ 1999990 w 2000430"/>
                <a:gd name="connsiteY5-6252" fmla="*/ 989046 h 1629302"/>
                <a:gd name="connsiteX6-6253" fmla="*/ 1783195 w 2000430"/>
                <a:gd name="connsiteY6-6254" fmla="*/ 1410999 h 1629302"/>
                <a:gd name="connsiteX7-6255" fmla="*/ 1248046 w 2000430"/>
                <a:gd name="connsiteY7-6256" fmla="*/ 1628018 h 1629302"/>
                <a:gd name="connsiteX8-6257" fmla="*/ 363470 w 2000430"/>
                <a:gd name="connsiteY8-6258" fmla="*/ 1479178 h 1629302"/>
                <a:gd name="connsiteX9-6259" fmla="*/ 2522 w 2000430"/>
                <a:gd name="connsiteY9-6260" fmla="*/ 1058073 h 1629302"/>
                <a:gd name="connsiteX10-6261" fmla="*/ 217726 w 2000430"/>
                <a:gd name="connsiteY10-6262" fmla="*/ 591146 h 1629302"/>
                <a:gd name="connsiteX11-6263" fmla="*/ 496926 w 2000430"/>
                <a:gd name="connsiteY11-6264" fmla="*/ 485506 h 1629302"/>
                <a:gd name="connsiteX0-6265" fmla="*/ 519532 w 2000816"/>
                <a:gd name="connsiteY0-6266" fmla="*/ 458923 h 1629302"/>
                <a:gd name="connsiteX1-6267" fmla="*/ 869407 w 2000816"/>
                <a:gd name="connsiteY1-6268" fmla="*/ 57531 h 1629302"/>
                <a:gd name="connsiteX2-6269" fmla="*/ 1277070 w 2000816"/>
                <a:gd name="connsiteY2-6270" fmla="*/ 25560 h 1629302"/>
                <a:gd name="connsiteX3-6271" fmla="*/ 1595313 w 2000816"/>
                <a:gd name="connsiteY3-6272" fmla="*/ 277601 h 1629302"/>
                <a:gd name="connsiteX4-6273" fmla="*/ 1691566 w 2000816"/>
                <a:gd name="connsiteY4-6274" fmla="*/ 732316 h 1629302"/>
                <a:gd name="connsiteX5-6275" fmla="*/ 2000376 w 2000816"/>
                <a:gd name="connsiteY5-6276" fmla="*/ 989046 h 1629302"/>
                <a:gd name="connsiteX6-6277" fmla="*/ 1783581 w 2000816"/>
                <a:gd name="connsiteY6-6278" fmla="*/ 1410999 h 1629302"/>
                <a:gd name="connsiteX7-6279" fmla="*/ 1248432 w 2000816"/>
                <a:gd name="connsiteY7-6280" fmla="*/ 1628018 h 1629302"/>
                <a:gd name="connsiteX8-6281" fmla="*/ 363856 w 2000816"/>
                <a:gd name="connsiteY8-6282" fmla="*/ 1479178 h 1629302"/>
                <a:gd name="connsiteX9-6283" fmla="*/ 2908 w 2000816"/>
                <a:gd name="connsiteY9-6284" fmla="*/ 1058073 h 1629302"/>
                <a:gd name="connsiteX10-6285" fmla="*/ 218112 w 2000816"/>
                <a:gd name="connsiteY10-6286" fmla="*/ 591146 h 1629302"/>
                <a:gd name="connsiteX11-6287" fmla="*/ 497312 w 2000816"/>
                <a:gd name="connsiteY11-6288" fmla="*/ 485506 h 1629302"/>
                <a:gd name="connsiteX0-6289" fmla="*/ 520715 w 2001999"/>
                <a:gd name="connsiteY0-6290" fmla="*/ 458923 h 1629302"/>
                <a:gd name="connsiteX1-6291" fmla="*/ 870590 w 2001999"/>
                <a:gd name="connsiteY1-6292" fmla="*/ 57531 h 1629302"/>
                <a:gd name="connsiteX2-6293" fmla="*/ 1278253 w 2001999"/>
                <a:gd name="connsiteY2-6294" fmla="*/ 25560 h 1629302"/>
                <a:gd name="connsiteX3-6295" fmla="*/ 1596496 w 2001999"/>
                <a:gd name="connsiteY3-6296" fmla="*/ 277601 h 1629302"/>
                <a:gd name="connsiteX4-6297" fmla="*/ 1692749 w 2001999"/>
                <a:gd name="connsiteY4-6298" fmla="*/ 732316 h 1629302"/>
                <a:gd name="connsiteX5-6299" fmla="*/ 2001559 w 2001999"/>
                <a:gd name="connsiteY5-6300" fmla="*/ 989046 h 1629302"/>
                <a:gd name="connsiteX6-6301" fmla="*/ 1784764 w 2001999"/>
                <a:gd name="connsiteY6-6302" fmla="*/ 1410999 h 1629302"/>
                <a:gd name="connsiteX7-6303" fmla="*/ 1249615 w 2001999"/>
                <a:gd name="connsiteY7-6304" fmla="*/ 1628018 h 1629302"/>
                <a:gd name="connsiteX8-6305" fmla="*/ 365039 w 2001999"/>
                <a:gd name="connsiteY8-6306" fmla="*/ 1479178 h 1629302"/>
                <a:gd name="connsiteX9-6307" fmla="*/ 4091 w 2001999"/>
                <a:gd name="connsiteY9-6308" fmla="*/ 1058073 h 1629302"/>
                <a:gd name="connsiteX10-6309" fmla="*/ 199839 w 2001999"/>
                <a:gd name="connsiteY10-6310" fmla="*/ 586282 h 1629302"/>
                <a:gd name="connsiteX11-6311" fmla="*/ 498495 w 2001999"/>
                <a:gd name="connsiteY11-6312" fmla="*/ 485506 h 1629302"/>
                <a:gd name="connsiteX0-6313" fmla="*/ 520715 w 2001999"/>
                <a:gd name="connsiteY0-6314" fmla="*/ 454650 h 1625029"/>
                <a:gd name="connsiteX1-6315" fmla="*/ 787905 w 2001999"/>
                <a:gd name="connsiteY1-6316" fmla="*/ 62985 h 1625029"/>
                <a:gd name="connsiteX2-6317" fmla="*/ 1278253 w 2001999"/>
                <a:gd name="connsiteY2-6318" fmla="*/ 21287 h 1625029"/>
                <a:gd name="connsiteX3-6319" fmla="*/ 1596496 w 2001999"/>
                <a:gd name="connsiteY3-6320" fmla="*/ 273328 h 1625029"/>
                <a:gd name="connsiteX4-6321" fmla="*/ 1692749 w 2001999"/>
                <a:gd name="connsiteY4-6322" fmla="*/ 728043 h 1625029"/>
                <a:gd name="connsiteX5-6323" fmla="*/ 2001559 w 2001999"/>
                <a:gd name="connsiteY5-6324" fmla="*/ 984773 h 1625029"/>
                <a:gd name="connsiteX6-6325" fmla="*/ 1784764 w 2001999"/>
                <a:gd name="connsiteY6-6326" fmla="*/ 1406726 h 1625029"/>
                <a:gd name="connsiteX7-6327" fmla="*/ 1249615 w 2001999"/>
                <a:gd name="connsiteY7-6328" fmla="*/ 1623745 h 1625029"/>
                <a:gd name="connsiteX8-6329" fmla="*/ 365039 w 2001999"/>
                <a:gd name="connsiteY8-6330" fmla="*/ 1474905 h 1625029"/>
                <a:gd name="connsiteX9-6331" fmla="*/ 4091 w 2001999"/>
                <a:gd name="connsiteY9-6332" fmla="*/ 1053800 h 1625029"/>
                <a:gd name="connsiteX10-6333" fmla="*/ 199839 w 2001999"/>
                <a:gd name="connsiteY10-6334" fmla="*/ 582009 h 1625029"/>
                <a:gd name="connsiteX11-6335" fmla="*/ 498495 w 2001999"/>
                <a:gd name="connsiteY11-6336" fmla="*/ 481233 h 1625029"/>
                <a:gd name="connsiteX0-6337" fmla="*/ 520715 w 2001999"/>
                <a:gd name="connsiteY0-6338" fmla="*/ 454650 h 1625029"/>
                <a:gd name="connsiteX1-6339" fmla="*/ 787905 w 2001999"/>
                <a:gd name="connsiteY1-6340" fmla="*/ 62985 h 1625029"/>
                <a:gd name="connsiteX2-6341" fmla="*/ 1278253 w 2001999"/>
                <a:gd name="connsiteY2-6342" fmla="*/ 21287 h 1625029"/>
                <a:gd name="connsiteX3-6343" fmla="*/ 1596496 w 2001999"/>
                <a:gd name="connsiteY3-6344" fmla="*/ 273328 h 1625029"/>
                <a:gd name="connsiteX4-6345" fmla="*/ 1692749 w 2001999"/>
                <a:gd name="connsiteY4-6346" fmla="*/ 728043 h 1625029"/>
                <a:gd name="connsiteX5-6347" fmla="*/ 2001559 w 2001999"/>
                <a:gd name="connsiteY5-6348" fmla="*/ 984773 h 1625029"/>
                <a:gd name="connsiteX6-6349" fmla="*/ 1784764 w 2001999"/>
                <a:gd name="connsiteY6-6350" fmla="*/ 1406726 h 1625029"/>
                <a:gd name="connsiteX7-6351" fmla="*/ 1249615 w 2001999"/>
                <a:gd name="connsiteY7-6352" fmla="*/ 1623745 h 1625029"/>
                <a:gd name="connsiteX8-6353" fmla="*/ 365039 w 2001999"/>
                <a:gd name="connsiteY8-6354" fmla="*/ 1474905 h 1625029"/>
                <a:gd name="connsiteX9-6355" fmla="*/ 4091 w 2001999"/>
                <a:gd name="connsiteY9-6356" fmla="*/ 1053800 h 1625029"/>
                <a:gd name="connsiteX10-6357" fmla="*/ 199839 w 2001999"/>
                <a:gd name="connsiteY10-6358" fmla="*/ 582009 h 1625029"/>
                <a:gd name="connsiteX11-6359" fmla="*/ 498495 w 2001999"/>
                <a:gd name="connsiteY11-6360" fmla="*/ 481233 h 1625029"/>
                <a:gd name="connsiteX0-6361" fmla="*/ 520715 w 2001999"/>
                <a:gd name="connsiteY0-6362" fmla="*/ 450964 h 1621343"/>
                <a:gd name="connsiteX1-6363" fmla="*/ 787905 w 2001999"/>
                <a:gd name="connsiteY1-6364" fmla="*/ 69026 h 1621343"/>
                <a:gd name="connsiteX2-6365" fmla="*/ 1278253 w 2001999"/>
                <a:gd name="connsiteY2-6366" fmla="*/ 17601 h 1621343"/>
                <a:gd name="connsiteX3-6367" fmla="*/ 1596496 w 2001999"/>
                <a:gd name="connsiteY3-6368" fmla="*/ 269642 h 1621343"/>
                <a:gd name="connsiteX4-6369" fmla="*/ 1692749 w 2001999"/>
                <a:gd name="connsiteY4-6370" fmla="*/ 724357 h 1621343"/>
                <a:gd name="connsiteX5-6371" fmla="*/ 2001559 w 2001999"/>
                <a:gd name="connsiteY5-6372" fmla="*/ 981087 h 1621343"/>
                <a:gd name="connsiteX6-6373" fmla="*/ 1784764 w 2001999"/>
                <a:gd name="connsiteY6-6374" fmla="*/ 1403040 h 1621343"/>
                <a:gd name="connsiteX7-6375" fmla="*/ 1249615 w 2001999"/>
                <a:gd name="connsiteY7-6376" fmla="*/ 1620059 h 1621343"/>
                <a:gd name="connsiteX8-6377" fmla="*/ 365039 w 2001999"/>
                <a:gd name="connsiteY8-6378" fmla="*/ 1471219 h 1621343"/>
                <a:gd name="connsiteX9-6379" fmla="*/ 4091 w 2001999"/>
                <a:gd name="connsiteY9-6380" fmla="*/ 1050114 h 1621343"/>
                <a:gd name="connsiteX10-6381" fmla="*/ 199839 w 2001999"/>
                <a:gd name="connsiteY10-6382" fmla="*/ 578323 h 1621343"/>
                <a:gd name="connsiteX11-6383" fmla="*/ 498495 w 2001999"/>
                <a:gd name="connsiteY11-6384" fmla="*/ 477547 h 1621343"/>
                <a:gd name="connsiteX0-6385" fmla="*/ 520715 w 2001999"/>
                <a:gd name="connsiteY0-6386" fmla="*/ 450964 h 1621343"/>
                <a:gd name="connsiteX1-6387" fmla="*/ 787905 w 2001999"/>
                <a:gd name="connsiteY1-6388" fmla="*/ 69026 h 1621343"/>
                <a:gd name="connsiteX2-6389" fmla="*/ 1278253 w 2001999"/>
                <a:gd name="connsiteY2-6390" fmla="*/ 17601 h 1621343"/>
                <a:gd name="connsiteX3-6391" fmla="*/ 1596496 w 2001999"/>
                <a:gd name="connsiteY3-6392" fmla="*/ 269642 h 1621343"/>
                <a:gd name="connsiteX4-6393" fmla="*/ 1692749 w 2001999"/>
                <a:gd name="connsiteY4-6394" fmla="*/ 724357 h 1621343"/>
                <a:gd name="connsiteX5-6395" fmla="*/ 2001559 w 2001999"/>
                <a:gd name="connsiteY5-6396" fmla="*/ 981087 h 1621343"/>
                <a:gd name="connsiteX6-6397" fmla="*/ 1784764 w 2001999"/>
                <a:gd name="connsiteY6-6398" fmla="*/ 1403040 h 1621343"/>
                <a:gd name="connsiteX7-6399" fmla="*/ 1249615 w 2001999"/>
                <a:gd name="connsiteY7-6400" fmla="*/ 1620059 h 1621343"/>
                <a:gd name="connsiteX8-6401" fmla="*/ 365039 w 2001999"/>
                <a:gd name="connsiteY8-6402" fmla="*/ 1471219 h 1621343"/>
                <a:gd name="connsiteX9-6403" fmla="*/ 4091 w 2001999"/>
                <a:gd name="connsiteY9-6404" fmla="*/ 1050114 h 1621343"/>
                <a:gd name="connsiteX10-6405" fmla="*/ 199839 w 2001999"/>
                <a:gd name="connsiteY10-6406" fmla="*/ 578323 h 1621343"/>
                <a:gd name="connsiteX11-6407" fmla="*/ 498495 w 2001999"/>
                <a:gd name="connsiteY11-6408" fmla="*/ 477547 h 1621343"/>
                <a:gd name="connsiteX0-6409" fmla="*/ 520715 w 2001999"/>
                <a:gd name="connsiteY0-6410" fmla="*/ 453395 h 1623774"/>
                <a:gd name="connsiteX1-6411" fmla="*/ 787905 w 2001999"/>
                <a:gd name="connsiteY1-6412" fmla="*/ 71457 h 1623774"/>
                <a:gd name="connsiteX2-6413" fmla="*/ 1278253 w 2001999"/>
                <a:gd name="connsiteY2-6414" fmla="*/ 20032 h 1623774"/>
                <a:gd name="connsiteX3-6415" fmla="*/ 1596496 w 2001999"/>
                <a:gd name="connsiteY3-6416" fmla="*/ 272073 h 1623774"/>
                <a:gd name="connsiteX4-6417" fmla="*/ 1692749 w 2001999"/>
                <a:gd name="connsiteY4-6418" fmla="*/ 726788 h 1623774"/>
                <a:gd name="connsiteX5-6419" fmla="*/ 2001559 w 2001999"/>
                <a:gd name="connsiteY5-6420" fmla="*/ 983518 h 1623774"/>
                <a:gd name="connsiteX6-6421" fmla="*/ 1784764 w 2001999"/>
                <a:gd name="connsiteY6-6422" fmla="*/ 1405471 h 1623774"/>
                <a:gd name="connsiteX7-6423" fmla="*/ 1249615 w 2001999"/>
                <a:gd name="connsiteY7-6424" fmla="*/ 1622490 h 1623774"/>
                <a:gd name="connsiteX8-6425" fmla="*/ 365039 w 2001999"/>
                <a:gd name="connsiteY8-6426" fmla="*/ 1473650 h 1623774"/>
                <a:gd name="connsiteX9-6427" fmla="*/ 4091 w 2001999"/>
                <a:gd name="connsiteY9-6428" fmla="*/ 1052545 h 1623774"/>
                <a:gd name="connsiteX10-6429" fmla="*/ 199839 w 2001999"/>
                <a:gd name="connsiteY10-6430" fmla="*/ 580754 h 1623774"/>
                <a:gd name="connsiteX11-6431" fmla="*/ 498495 w 2001999"/>
                <a:gd name="connsiteY11-6432" fmla="*/ 479978 h 1623774"/>
                <a:gd name="connsiteX0-6433" fmla="*/ 520715 w 2001999"/>
                <a:gd name="connsiteY0-6434" fmla="*/ 451973 h 1622352"/>
                <a:gd name="connsiteX1-6435" fmla="*/ 787905 w 2001999"/>
                <a:gd name="connsiteY1-6436" fmla="*/ 70035 h 1622352"/>
                <a:gd name="connsiteX2-6437" fmla="*/ 1278253 w 2001999"/>
                <a:gd name="connsiteY2-6438" fmla="*/ 18610 h 1622352"/>
                <a:gd name="connsiteX3-6439" fmla="*/ 1620815 w 2001999"/>
                <a:gd name="connsiteY3-6440" fmla="*/ 251195 h 1622352"/>
                <a:gd name="connsiteX4-6441" fmla="*/ 1692749 w 2001999"/>
                <a:gd name="connsiteY4-6442" fmla="*/ 725366 h 1622352"/>
                <a:gd name="connsiteX5-6443" fmla="*/ 2001559 w 2001999"/>
                <a:gd name="connsiteY5-6444" fmla="*/ 982096 h 1622352"/>
                <a:gd name="connsiteX6-6445" fmla="*/ 1784764 w 2001999"/>
                <a:gd name="connsiteY6-6446" fmla="*/ 1404049 h 1622352"/>
                <a:gd name="connsiteX7-6447" fmla="*/ 1249615 w 2001999"/>
                <a:gd name="connsiteY7-6448" fmla="*/ 1621068 h 1622352"/>
                <a:gd name="connsiteX8-6449" fmla="*/ 365039 w 2001999"/>
                <a:gd name="connsiteY8-6450" fmla="*/ 1472228 h 1622352"/>
                <a:gd name="connsiteX9-6451" fmla="*/ 4091 w 2001999"/>
                <a:gd name="connsiteY9-6452" fmla="*/ 1051123 h 1622352"/>
                <a:gd name="connsiteX10-6453" fmla="*/ 199839 w 2001999"/>
                <a:gd name="connsiteY10-6454" fmla="*/ 579332 h 1622352"/>
                <a:gd name="connsiteX11-6455" fmla="*/ 498495 w 2001999"/>
                <a:gd name="connsiteY11-6456" fmla="*/ 478556 h 1622352"/>
                <a:gd name="connsiteX0-6457" fmla="*/ 520715 w 2001999"/>
                <a:gd name="connsiteY0-6458" fmla="*/ 451973 h 1622352"/>
                <a:gd name="connsiteX1-6459" fmla="*/ 787905 w 2001999"/>
                <a:gd name="connsiteY1-6460" fmla="*/ 70035 h 1622352"/>
                <a:gd name="connsiteX2-6461" fmla="*/ 1278253 w 2001999"/>
                <a:gd name="connsiteY2-6462" fmla="*/ 18610 h 1622352"/>
                <a:gd name="connsiteX3-6463" fmla="*/ 1620815 w 2001999"/>
                <a:gd name="connsiteY3-6464" fmla="*/ 251195 h 1622352"/>
                <a:gd name="connsiteX4-6465" fmla="*/ 1692749 w 2001999"/>
                <a:gd name="connsiteY4-6466" fmla="*/ 725366 h 1622352"/>
                <a:gd name="connsiteX5-6467" fmla="*/ 2001559 w 2001999"/>
                <a:gd name="connsiteY5-6468" fmla="*/ 982096 h 1622352"/>
                <a:gd name="connsiteX6-6469" fmla="*/ 1784764 w 2001999"/>
                <a:gd name="connsiteY6-6470" fmla="*/ 1404049 h 1622352"/>
                <a:gd name="connsiteX7-6471" fmla="*/ 1249615 w 2001999"/>
                <a:gd name="connsiteY7-6472" fmla="*/ 1621068 h 1622352"/>
                <a:gd name="connsiteX8-6473" fmla="*/ 365039 w 2001999"/>
                <a:gd name="connsiteY8-6474" fmla="*/ 1472228 h 1622352"/>
                <a:gd name="connsiteX9-6475" fmla="*/ 4091 w 2001999"/>
                <a:gd name="connsiteY9-6476" fmla="*/ 1051123 h 1622352"/>
                <a:gd name="connsiteX10-6477" fmla="*/ 199839 w 2001999"/>
                <a:gd name="connsiteY10-6478" fmla="*/ 579332 h 1622352"/>
                <a:gd name="connsiteX11-6479" fmla="*/ 498495 w 2001999"/>
                <a:gd name="connsiteY11-6480" fmla="*/ 478556 h 1622352"/>
                <a:gd name="connsiteX0-6481" fmla="*/ 520715 w 2003169"/>
                <a:gd name="connsiteY0-6482" fmla="*/ 451973 h 1622352"/>
                <a:gd name="connsiteX1-6483" fmla="*/ 787905 w 2003169"/>
                <a:gd name="connsiteY1-6484" fmla="*/ 70035 h 1622352"/>
                <a:gd name="connsiteX2-6485" fmla="*/ 1278253 w 2003169"/>
                <a:gd name="connsiteY2-6486" fmla="*/ 18610 h 1622352"/>
                <a:gd name="connsiteX3-6487" fmla="*/ 1620815 w 2003169"/>
                <a:gd name="connsiteY3-6488" fmla="*/ 251195 h 1622352"/>
                <a:gd name="connsiteX4-6489" fmla="*/ 1687885 w 2003169"/>
                <a:gd name="connsiteY4-6490" fmla="*/ 715638 h 1622352"/>
                <a:gd name="connsiteX5-6491" fmla="*/ 2001559 w 2003169"/>
                <a:gd name="connsiteY5-6492" fmla="*/ 982096 h 1622352"/>
                <a:gd name="connsiteX6-6493" fmla="*/ 1784764 w 2003169"/>
                <a:gd name="connsiteY6-6494" fmla="*/ 1404049 h 1622352"/>
                <a:gd name="connsiteX7-6495" fmla="*/ 1249615 w 2003169"/>
                <a:gd name="connsiteY7-6496" fmla="*/ 1621068 h 1622352"/>
                <a:gd name="connsiteX8-6497" fmla="*/ 365039 w 2003169"/>
                <a:gd name="connsiteY8-6498" fmla="*/ 1472228 h 1622352"/>
                <a:gd name="connsiteX9-6499" fmla="*/ 4091 w 2003169"/>
                <a:gd name="connsiteY9-6500" fmla="*/ 1051123 h 1622352"/>
                <a:gd name="connsiteX10-6501" fmla="*/ 199839 w 2003169"/>
                <a:gd name="connsiteY10-6502" fmla="*/ 579332 h 1622352"/>
                <a:gd name="connsiteX11-6503" fmla="*/ 498495 w 2003169"/>
                <a:gd name="connsiteY11-6504" fmla="*/ 478556 h 1622352"/>
                <a:gd name="connsiteX0-6505" fmla="*/ 520715 w 2001752"/>
                <a:gd name="connsiteY0-6506" fmla="*/ 451973 h 1622352"/>
                <a:gd name="connsiteX1-6507" fmla="*/ 787905 w 2001752"/>
                <a:gd name="connsiteY1-6508" fmla="*/ 70035 h 1622352"/>
                <a:gd name="connsiteX2-6509" fmla="*/ 1278253 w 2001752"/>
                <a:gd name="connsiteY2-6510" fmla="*/ 18610 h 1622352"/>
                <a:gd name="connsiteX3-6511" fmla="*/ 1620815 w 2001752"/>
                <a:gd name="connsiteY3-6512" fmla="*/ 251195 h 1622352"/>
                <a:gd name="connsiteX4-6513" fmla="*/ 1687885 w 2001752"/>
                <a:gd name="connsiteY4-6514" fmla="*/ 715638 h 1622352"/>
                <a:gd name="connsiteX5-6515" fmla="*/ 2001559 w 2001752"/>
                <a:gd name="connsiteY5-6516" fmla="*/ 982096 h 1622352"/>
                <a:gd name="connsiteX6-6517" fmla="*/ 1784764 w 2001752"/>
                <a:gd name="connsiteY6-6518" fmla="*/ 1404049 h 1622352"/>
                <a:gd name="connsiteX7-6519" fmla="*/ 1249615 w 2001752"/>
                <a:gd name="connsiteY7-6520" fmla="*/ 1621068 h 1622352"/>
                <a:gd name="connsiteX8-6521" fmla="*/ 365039 w 2001752"/>
                <a:gd name="connsiteY8-6522" fmla="*/ 1472228 h 1622352"/>
                <a:gd name="connsiteX9-6523" fmla="*/ 4091 w 2001752"/>
                <a:gd name="connsiteY9-6524" fmla="*/ 1051123 h 1622352"/>
                <a:gd name="connsiteX10-6525" fmla="*/ 199839 w 2001752"/>
                <a:gd name="connsiteY10-6526" fmla="*/ 579332 h 1622352"/>
                <a:gd name="connsiteX11-6527" fmla="*/ 498495 w 2001752"/>
                <a:gd name="connsiteY11-6528" fmla="*/ 478556 h 1622352"/>
                <a:gd name="connsiteX0-6529" fmla="*/ 520715 w 2002640"/>
                <a:gd name="connsiteY0-6530" fmla="*/ 451973 h 1622352"/>
                <a:gd name="connsiteX1-6531" fmla="*/ 787905 w 2002640"/>
                <a:gd name="connsiteY1-6532" fmla="*/ 70035 h 1622352"/>
                <a:gd name="connsiteX2-6533" fmla="*/ 1278253 w 2002640"/>
                <a:gd name="connsiteY2-6534" fmla="*/ 18610 h 1622352"/>
                <a:gd name="connsiteX3-6535" fmla="*/ 1620815 w 2002640"/>
                <a:gd name="connsiteY3-6536" fmla="*/ 251195 h 1622352"/>
                <a:gd name="connsiteX4-6537" fmla="*/ 1707340 w 2002640"/>
                <a:gd name="connsiteY4-6538" fmla="*/ 701047 h 1622352"/>
                <a:gd name="connsiteX5-6539" fmla="*/ 2001559 w 2002640"/>
                <a:gd name="connsiteY5-6540" fmla="*/ 982096 h 1622352"/>
                <a:gd name="connsiteX6-6541" fmla="*/ 1784764 w 2002640"/>
                <a:gd name="connsiteY6-6542" fmla="*/ 1404049 h 1622352"/>
                <a:gd name="connsiteX7-6543" fmla="*/ 1249615 w 2002640"/>
                <a:gd name="connsiteY7-6544" fmla="*/ 1621068 h 1622352"/>
                <a:gd name="connsiteX8-6545" fmla="*/ 365039 w 2002640"/>
                <a:gd name="connsiteY8-6546" fmla="*/ 1472228 h 1622352"/>
                <a:gd name="connsiteX9-6547" fmla="*/ 4091 w 2002640"/>
                <a:gd name="connsiteY9-6548" fmla="*/ 1051123 h 1622352"/>
                <a:gd name="connsiteX10-6549" fmla="*/ 199839 w 2002640"/>
                <a:gd name="connsiteY10-6550" fmla="*/ 579332 h 1622352"/>
                <a:gd name="connsiteX11-6551" fmla="*/ 498495 w 2002640"/>
                <a:gd name="connsiteY11-6552" fmla="*/ 478556 h 1622352"/>
                <a:gd name="connsiteX0-6553" fmla="*/ 520715 w 2002640"/>
                <a:gd name="connsiteY0-6554" fmla="*/ 451973 h 1622352"/>
                <a:gd name="connsiteX1-6555" fmla="*/ 787905 w 2002640"/>
                <a:gd name="connsiteY1-6556" fmla="*/ 70035 h 1622352"/>
                <a:gd name="connsiteX2-6557" fmla="*/ 1278253 w 2002640"/>
                <a:gd name="connsiteY2-6558" fmla="*/ 18610 h 1622352"/>
                <a:gd name="connsiteX3-6559" fmla="*/ 1620815 w 2002640"/>
                <a:gd name="connsiteY3-6560" fmla="*/ 251195 h 1622352"/>
                <a:gd name="connsiteX4-6561" fmla="*/ 1707340 w 2002640"/>
                <a:gd name="connsiteY4-6562" fmla="*/ 701047 h 1622352"/>
                <a:gd name="connsiteX5-6563" fmla="*/ 2001559 w 2002640"/>
                <a:gd name="connsiteY5-6564" fmla="*/ 982096 h 1622352"/>
                <a:gd name="connsiteX6-6565" fmla="*/ 1784764 w 2002640"/>
                <a:gd name="connsiteY6-6566" fmla="*/ 1404049 h 1622352"/>
                <a:gd name="connsiteX7-6567" fmla="*/ 1249615 w 2002640"/>
                <a:gd name="connsiteY7-6568" fmla="*/ 1621068 h 1622352"/>
                <a:gd name="connsiteX8-6569" fmla="*/ 365039 w 2002640"/>
                <a:gd name="connsiteY8-6570" fmla="*/ 1472228 h 1622352"/>
                <a:gd name="connsiteX9-6571" fmla="*/ 4091 w 2002640"/>
                <a:gd name="connsiteY9-6572" fmla="*/ 1051123 h 1622352"/>
                <a:gd name="connsiteX10-6573" fmla="*/ 199839 w 2002640"/>
                <a:gd name="connsiteY10-6574" fmla="*/ 579332 h 1622352"/>
                <a:gd name="connsiteX11-6575" fmla="*/ 498495 w 2002640"/>
                <a:gd name="connsiteY11-6576" fmla="*/ 478556 h 1622352"/>
                <a:gd name="connsiteX0-6577" fmla="*/ 520715 w 2002640"/>
                <a:gd name="connsiteY0-6578" fmla="*/ 449135 h 1619514"/>
                <a:gd name="connsiteX1-6579" fmla="*/ 787905 w 2002640"/>
                <a:gd name="connsiteY1-6580" fmla="*/ 67197 h 1619514"/>
                <a:gd name="connsiteX2-6581" fmla="*/ 1278253 w 2002640"/>
                <a:gd name="connsiteY2-6582" fmla="*/ 15772 h 1619514"/>
                <a:gd name="connsiteX3-6583" fmla="*/ 1640271 w 2002640"/>
                <a:gd name="connsiteY3-6584" fmla="*/ 209447 h 1619514"/>
                <a:gd name="connsiteX4-6585" fmla="*/ 1707340 w 2002640"/>
                <a:gd name="connsiteY4-6586" fmla="*/ 698209 h 1619514"/>
                <a:gd name="connsiteX5-6587" fmla="*/ 2001559 w 2002640"/>
                <a:gd name="connsiteY5-6588" fmla="*/ 979258 h 1619514"/>
                <a:gd name="connsiteX6-6589" fmla="*/ 1784764 w 2002640"/>
                <a:gd name="connsiteY6-6590" fmla="*/ 1401211 h 1619514"/>
                <a:gd name="connsiteX7-6591" fmla="*/ 1249615 w 2002640"/>
                <a:gd name="connsiteY7-6592" fmla="*/ 1618230 h 1619514"/>
                <a:gd name="connsiteX8-6593" fmla="*/ 365039 w 2002640"/>
                <a:gd name="connsiteY8-6594" fmla="*/ 1469390 h 1619514"/>
                <a:gd name="connsiteX9-6595" fmla="*/ 4091 w 2002640"/>
                <a:gd name="connsiteY9-6596" fmla="*/ 1048285 h 1619514"/>
                <a:gd name="connsiteX10-6597" fmla="*/ 199839 w 2002640"/>
                <a:gd name="connsiteY10-6598" fmla="*/ 576494 h 1619514"/>
                <a:gd name="connsiteX11-6599" fmla="*/ 498495 w 2002640"/>
                <a:gd name="connsiteY11-6600" fmla="*/ 475718 h 1619514"/>
                <a:gd name="connsiteX0-6601" fmla="*/ 520715 w 2002640"/>
                <a:gd name="connsiteY0-6602" fmla="*/ 441360 h 1611739"/>
                <a:gd name="connsiteX1-6603" fmla="*/ 758722 w 2002640"/>
                <a:gd name="connsiteY1-6604" fmla="*/ 83741 h 1611739"/>
                <a:gd name="connsiteX2-6605" fmla="*/ 1278253 w 2002640"/>
                <a:gd name="connsiteY2-6606" fmla="*/ 7997 h 1611739"/>
                <a:gd name="connsiteX3-6607" fmla="*/ 1640271 w 2002640"/>
                <a:gd name="connsiteY3-6608" fmla="*/ 201772 h 1611739"/>
                <a:gd name="connsiteX4-6609" fmla="*/ 1707340 w 2002640"/>
                <a:gd name="connsiteY4-6610" fmla="*/ 690434 h 1611739"/>
                <a:gd name="connsiteX5-6611" fmla="*/ 2001559 w 2002640"/>
                <a:gd name="connsiteY5-6612" fmla="*/ 971483 h 1611739"/>
                <a:gd name="connsiteX6-6613" fmla="*/ 1784764 w 2002640"/>
                <a:gd name="connsiteY6-6614" fmla="*/ 1393436 h 1611739"/>
                <a:gd name="connsiteX7-6615" fmla="*/ 1249615 w 2002640"/>
                <a:gd name="connsiteY7-6616" fmla="*/ 1610455 h 1611739"/>
                <a:gd name="connsiteX8-6617" fmla="*/ 365039 w 2002640"/>
                <a:gd name="connsiteY8-6618" fmla="*/ 1461615 h 1611739"/>
                <a:gd name="connsiteX9-6619" fmla="*/ 4091 w 2002640"/>
                <a:gd name="connsiteY9-6620" fmla="*/ 1040510 h 1611739"/>
                <a:gd name="connsiteX10-6621" fmla="*/ 199839 w 2002640"/>
                <a:gd name="connsiteY10-6622" fmla="*/ 568719 h 1611739"/>
                <a:gd name="connsiteX11-6623" fmla="*/ 498495 w 2002640"/>
                <a:gd name="connsiteY11-6624" fmla="*/ 467943 h 1611739"/>
                <a:gd name="connsiteX0-6625" fmla="*/ 520715 w 2002640"/>
                <a:gd name="connsiteY0-6626" fmla="*/ 462395 h 1632774"/>
                <a:gd name="connsiteX1-6627" fmla="*/ 758722 w 2002640"/>
                <a:gd name="connsiteY1-6628" fmla="*/ 104776 h 1632774"/>
                <a:gd name="connsiteX2-6629" fmla="*/ 1253933 w 2002640"/>
                <a:gd name="connsiteY2-6630" fmla="*/ 4713 h 1632774"/>
                <a:gd name="connsiteX3-6631" fmla="*/ 1640271 w 2002640"/>
                <a:gd name="connsiteY3-6632" fmla="*/ 222707 h 1632774"/>
                <a:gd name="connsiteX4-6633" fmla="*/ 1707340 w 2002640"/>
                <a:gd name="connsiteY4-6634" fmla="*/ 711469 h 1632774"/>
                <a:gd name="connsiteX5-6635" fmla="*/ 2001559 w 2002640"/>
                <a:gd name="connsiteY5-6636" fmla="*/ 992518 h 1632774"/>
                <a:gd name="connsiteX6-6637" fmla="*/ 1784764 w 2002640"/>
                <a:gd name="connsiteY6-6638" fmla="*/ 1414471 h 1632774"/>
                <a:gd name="connsiteX7-6639" fmla="*/ 1249615 w 2002640"/>
                <a:gd name="connsiteY7-6640" fmla="*/ 1631490 h 1632774"/>
                <a:gd name="connsiteX8-6641" fmla="*/ 365039 w 2002640"/>
                <a:gd name="connsiteY8-6642" fmla="*/ 1482650 h 1632774"/>
                <a:gd name="connsiteX9-6643" fmla="*/ 4091 w 2002640"/>
                <a:gd name="connsiteY9-6644" fmla="*/ 1061545 h 1632774"/>
                <a:gd name="connsiteX10-6645" fmla="*/ 199839 w 2002640"/>
                <a:gd name="connsiteY10-6646" fmla="*/ 589754 h 1632774"/>
                <a:gd name="connsiteX11-6647" fmla="*/ 498495 w 2002640"/>
                <a:gd name="connsiteY11-6648" fmla="*/ 488978 h 1632774"/>
                <a:gd name="connsiteX0-6649" fmla="*/ 515361 w 1997286"/>
                <a:gd name="connsiteY0-6650" fmla="*/ 462395 h 1632748"/>
                <a:gd name="connsiteX1-6651" fmla="*/ 753368 w 1997286"/>
                <a:gd name="connsiteY1-6652" fmla="*/ 104776 h 1632748"/>
                <a:gd name="connsiteX2-6653" fmla="*/ 1248579 w 1997286"/>
                <a:gd name="connsiteY2-6654" fmla="*/ 4713 h 1632748"/>
                <a:gd name="connsiteX3-6655" fmla="*/ 1634917 w 1997286"/>
                <a:gd name="connsiteY3-6656" fmla="*/ 222707 h 1632748"/>
                <a:gd name="connsiteX4-6657" fmla="*/ 1701986 w 1997286"/>
                <a:gd name="connsiteY4-6658" fmla="*/ 711469 h 1632748"/>
                <a:gd name="connsiteX5-6659" fmla="*/ 1996205 w 1997286"/>
                <a:gd name="connsiteY5-6660" fmla="*/ 992518 h 1632748"/>
                <a:gd name="connsiteX6-6661" fmla="*/ 1779410 w 1997286"/>
                <a:gd name="connsiteY6-6662" fmla="*/ 1414471 h 1632748"/>
                <a:gd name="connsiteX7-6663" fmla="*/ 1244261 w 1997286"/>
                <a:gd name="connsiteY7-6664" fmla="*/ 1631490 h 1632748"/>
                <a:gd name="connsiteX8-6665" fmla="*/ 359685 w 1997286"/>
                <a:gd name="connsiteY8-6666" fmla="*/ 1482650 h 1632748"/>
                <a:gd name="connsiteX9-6667" fmla="*/ 3601 w 1997286"/>
                <a:gd name="connsiteY9-6668" fmla="*/ 1071273 h 1632748"/>
                <a:gd name="connsiteX10-6669" fmla="*/ 194485 w 1997286"/>
                <a:gd name="connsiteY10-6670" fmla="*/ 589754 h 1632748"/>
                <a:gd name="connsiteX11-6671" fmla="*/ 493141 w 1997286"/>
                <a:gd name="connsiteY11-6672" fmla="*/ 488978 h 1632748"/>
                <a:gd name="connsiteX0-6673" fmla="*/ 515361 w 1997286"/>
                <a:gd name="connsiteY0-6674" fmla="*/ 462395 h 1632748"/>
                <a:gd name="connsiteX1-6675" fmla="*/ 753368 w 1997286"/>
                <a:gd name="connsiteY1-6676" fmla="*/ 104776 h 1632748"/>
                <a:gd name="connsiteX2-6677" fmla="*/ 1248579 w 1997286"/>
                <a:gd name="connsiteY2-6678" fmla="*/ 4713 h 1632748"/>
                <a:gd name="connsiteX3-6679" fmla="*/ 1634917 w 1997286"/>
                <a:gd name="connsiteY3-6680" fmla="*/ 222707 h 1632748"/>
                <a:gd name="connsiteX4-6681" fmla="*/ 1701986 w 1997286"/>
                <a:gd name="connsiteY4-6682" fmla="*/ 711469 h 1632748"/>
                <a:gd name="connsiteX5-6683" fmla="*/ 1996205 w 1997286"/>
                <a:gd name="connsiteY5-6684" fmla="*/ 992518 h 1632748"/>
                <a:gd name="connsiteX6-6685" fmla="*/ 1779410 w 1997286"/>
                <a:gd name="connsiteY6-6686" fmla="*/ 1414471 h 1632748"/>
                <a:gd name="connsiteX7-6687" fmla="*/ 1244261 w 1997286"/>
                <a:gd name="connsiteY7-6688" fmla="*/ 1631490 h 1632748"/>
                <a:gd name="connsiteX8-6689" fmla="*/ 359685 w 1997286"/>
                <a:gd name="connsiteY8-6690" fmla="*/ 1482650 h 1632748"/>
                <a:gd name="connsiteX9-6691" fmla="*/ 3601 w 1997286"/>
                <a:gd name="connsiteY9-6692" fmla="*/ 1071273 h 1632748"/>
                <a:gd name="connsiteX10-6693" fmla="*/ 194485 w 1997286"/>
                <a:gd name="connsiteY10-6694" fmla="*/ 589754 h 1632748"/>
                <a:gd name="connsiteX11-6695" fmla="*/ 493141 w 1997286"/>
                <a:gd name="connsiteY11-6696" fmla="*/ 488978 h 1632748"/>
                <a:gd name="connsiteX0-6697" fmla="*/ 513448 w 1995373"/>
                <a:gd name="connsiteY0-6698" fmla="*/ 462395 h 1632748"/>
                <a:gd name="connsiteX1-6699" fmla="*/ 751455 w 1995373"/>
                <a:gd name="connsiteY1-6700" fmla="*/ 104776 h 1632748"/>
                <a:gd name="connsiteX2-6701" fmla="*/ 1246666 w 1995373"/>
                <a:gd name="connsiteY2-6702" fmla="*/ 4713 h 1632748"/>
                <a:gd name="connsiteX3-6703" fmla="*/ 1633004 w 1995373"/>
                <a:gd name="connsiteY3-6704" fmla="*/ 222707 h 1632748"/>
                <a:gd name="connsiteX4-6705" fmla="*/ 1700073 w 1995373"/>
                <a:gd name="connsiteY4-6706" fmla="*/ 711469 h 1632748"/>
                <a:gd name="connsiteX5-6707" fmla="*/ 1994292 w 1995373"/>
                <a:gd name="connsiteY5-6708" fmla="*/ 992518 h 1632748"/>
                <a:gd name="connsiteX6-6709" fmla="*/ 1777497 w 1995373"/>
                <a:gd name="connsiteY6-6710" fmla="*/ 1414471 h 1632748"/>
                <a:gd name="connsiteX7-6711" fmla="*/ 1242348 w 1995373"/>
                <a:gd name="connsiteY7-6712" fmla="*/ 1631490 h 1632748"/>
                <a:gd name="connsiteX8-6713" fmla="*/ 357772 w 1995373"/>
                <a:gd name="connsiteY8-6714" fmla="*/ 1482650 h 1632748"/>
                <a:gd name="connsiteX9-6715" fmla="*/ 1688 w 1995373"/>
                <a:gd name="connsiteY9-6716" fmla="*/ 1071273 h 1632748"/>
                <a:gd name="connsiteX10-6717" fmla="*/ 192572 w 1995373"/>
                <a:gd name="connsiteY10-6718" fmla="*/ 589754 h 1632748"/>
                <a:gd name="connsiteX11-6719" fmla="*/ 491228 w 1995373"/>
                <a:gd name="connsiteY11-6720" fmla="*/ 488978 h 1632748"/>
                <a:gd name="connsiteX0-6721" fmla="*/ 513448 w 1995373"/>
                <a:gd name="connsiteY0-6722" fmla="*/ 462395 h 1632748"/>
                <a:gd name="connsiteX1-6723" fmla="*/ 751455 w 1995373"/>
                <a:gd name="connsiteY1-6724" fmla="*/ 104776 h 1632748"/>
                <a:gd name="connsiteX2-6725" fmla="*/ 1246666 w 1995373"/>
                <a:gd name="connsiteY2-6726" fmla="*/ 4713 h 1632748"/>
                <a:gd name="connsiteX3-6727" fmla="*/ 1633004 w 1995373"/>
                <a:gd name="connsiteY3-6728" fmla="*/ 222707 h 1632748"/>
                <a:gd name="connsiteX4-6729" fmla="*/ 1700073 w 1995373"/>
                <a:gd name="connsiteY4-6730" fmla="*/ 711469 h 1632748"/>
                <a:gd name="connsiteX5-6731" fmla="*/ 1994292 w 1995373"/>
                <a:gd name="connsiteY5-6732" fmla="*/ 992518 h 1632748"/>
                <a:gd name="connsiteX6-6733" fmla="*/ 1777497 w 1995373"/>
                <a:gd name="connsiteY6-6734" fmla="*/ 1414471 h 1632748"/>
                <a:gd name="connsiteX7-6735" fmla="*/ 1242348 w 1995373"/>
                <a:gd name="connsiteY7-6736" fmla="*/ 1631490 h 1632748"/>
                <a:gd name="connsiteX8-6737" fmla="*/ 357772 w 1995373"/>
                <a:gd name="connsiteY8-6738" fmla="*/ 1482650 h 1632748"/>
                <a:gd name="connsiteX9-6739" fmla="*/ 1688 w 1995373"/>
                <a:gd name="connsiteY9-6740" fmla="*/ 1071273 h 1632748"/>
                <a:gd name="connsiteX10-6741" fmla="*/ 192572 w 1995373"/>
                <a:gd name="connsiteY10-6742" fmla="*/ 589754 h 1632748"/>
                <a:gd name="connsiteX11-6743" fmla="*/ 491228 w 1995373"/>
                <a:gd name="connsiteY11-6744" fmla="*/ 488978 h 1632748"/>
                <a:gd name="connsiteX0-6745" fmla="*/ 516674 w 1998599"/>
                <a:gd name="connsiteY0-6746" fmla="*/ 462395 h 1632748"/>
                <a:gd name="connsiteX1-6747" fmla="*/ 754681 w 1998599"/>
                <a:gd name="connsiteY1-6748" fmla="*/ 104776 h 1632748"/>
                <a:gd name="connsiteX2-6749" fmla="*/ 1249892 w 1998599"/>
                <a:gd name="connsiteY2-6750" fmla="*/ 4713 h 1632748"/>
                <a:gd name="connsiteX3-6751" fmla="*/ 1636230 w 1998599"/>
                <a:gd name="connsiteY3-6752" fmla="*/ 222707 h 1632748"/>
                <a:gd name="connsiteX4-6753" fmla="*/ 1703299 w 1998599"/>
                <a:gd name="connsiteY4-6754" fmla="*/ 711469 h 1632748"/>
                <a:gd name="connsiteX5-6755" fmla="*/ 1997518 w 1998599"/>
                <a:gd name="connsiteY5-6756" fmla="*/ 992518 h 1632748"/>
                <a:gd name="connsiteX6-6757" fmla="*/ 1780723 w 1998599"/>
                <a:gd name="connsiteY6-6758" fmla="*/ 1414471 h 1632748"/>
                <a:gd name="connsiteX7-6759" fmla="*/ 1245574 w 1998599"/>
                <a:gd name="connsiteY7-6760" fmla="*/ 1631490 h 1632748"/>
                <a:gd name="connsiteX8-6761" fmla="*/ 360998 w 1998599"/>
                <a:gd name="connsiteY8-6762" fmla="*/ 1482650 h 1632748"/>
                <a:gd name="connsiteX9-6763" fmla="*/ 4914 w 1998599"/>
                <a:gd name="connsiteY9-6764" fmla="*/ 1071273 h 1632748"/>
                <a:gd name="connsiteX10-6765" fmla="*/ 176343 w 1998599"/>
                <a:gd name="connsiteY10-6766" fmla="*/ 589754 h 1632748"/>
                <a:gd name="connsiteX11-6767" fmla="*/ 494454 w 1998599"/>
                <a:gd name="connsiteY11-6768" fmla="*/ 488978 h 1632748"/>
                <a:gd name="connsiteX0-6769" fmla="*/ 517023 w 1998948"/>
                <a:gd name="connsiteY0-6770" fmla="*/ 462395 h 1632748"/>
                <a:gd name="connsiteX1-6771" fmla="*/ 755030 w 1998948"/>
                <a:gd name="connsiteY1-6772" fmla="*/ 104776 h 1632748"/>
                <a:gd name="connsiteX2-6773" fmla="*/ 1250241 w 1998948"/>
                <a:gd name="connsiteY2-6774" fmla="*/ 4713 h 1632748"/>
                <a:gd name="connsiteX3-6775" fmla="*/ 1636579 w 1998948"/>
                <a:gd name="connsiteY3-6776" fmla="*/ 222707 h 1632748"/>
                <a:gd name="connsiteX4-6777" fmla="*/ 1703648 w 1998948"/>
                <a:gd name="connsiteY4-6778" fmla="*/ 711469 h 1632748"/>
                <a:gd name="connsiteX5-6779" fmla="*/ 1997867 w 1998948"/>
                <a:gd name="connsiteY5-6780" fmla="*/ 992518 h 1632748"/>
                <a:gd name="connsiteX6-6781" fmla="*/ 1781072 w 1998948"/>
                <a:gd name="connsiteY6-6782" fmla="*/ 1414471 h 1632748"/>
                <a:gd name="connsiteX7-6783" fmla="*/ 1245923 w 1998948"/>
                <a:gd name="connsiteY7-6784" fmla="*/ 1631490 h 1632748"/>
                <a:gd name="connsiteX8-6785" fmla="*/ 361347 w 1998948"/>
                <a:gd name="connsiteY8-6786" fmla="*/ 1482650 h 1632748"/>
                <a:gd name="connsiteX9-6787" fmla="*/ 5263 w 1998948"/>
                <a:gd name="connsiteY9-6788" fmla="*/ 1071273 h 1632748"/>
                <a:gd name="connsiteX10-6789" fmla="*/ 176692 w 1998948"/>
                <a:gd name="connsiteY10-6790" fmla="*/ 589754 h 1632748"/>
                <a:gd name="connsiteX11-6791" fmla="*/ 494803 w 1998948"/>
                <a:gd name="connsiteY11-6792" fmla="*/ 488978 h 1632748"/>
                <a:gd name="connsiteX0-6793" fmla="*/ 517285 w 1999210"/>
                <a:gd name="connsiteY0-6794" fmla="*/ 462395 h 1632748"/>
                <a:gd name="connsiteX1-6795" fmla="*/ 755292 w 1999210"/>
                <a:gd name="connsiteY1-6796" fmla="*/ 104776 h 1632748"/>
                <a:gd name="connsiteX2-6797" fmla="*/ 1250503 w 1999210"/>
                <a:gd name="connsiteY2-6798" fmla="*/ 4713 h 1632748"/>
                <a:gd name="connsiteX3-6799" fmla="*/ 1636841 w 1999210"/>
                <a:gd name="connsiteY3-6800" fmla="*/ 222707 h 1632748"/>
                <a:gd name="connsiteX4-6801" fmla="*/ 1703910 w 1999210"/>
                <a:gd name="connsiteY4-6802" fmla="*/ 711469 h 1632748"/>
                <a:gd name="connsiteX5-6803" fmla="*/ 1998129 w 1999210"/>
                <a:gd name="connsiteY5-6804" fmla="*/ 992518 h 1632748"/>
                <a:gd name="connsiteX6-6805" fmla="*/ 1781334 w 1999210"/>
                <a:gd name="connsiteY6-6806" fmla="*/ 1414471 h 1632748"/>
                <a:gd name="connsiteX7-6807" fmla="*/ 1246185 w 1999210"/>
                <a:gd name="connsiteY7-6808" fmla="*/ 1631490 h 1632748"/>
                <a:gd name="connsiteX8-6809" fmla="*/ 361609 w 1999210"/>
                <a:gd name="connsiteY8-6810" fmla="*/ 1482650 h 1632748"/>
                <a:gd name="connsiteX9-6811" fmla="*/ 5525 w 1999210"/>
                <a:gd name="connsiteY9-6812" fmla="*/ 1071273 h 1632748"/>
                <a:gd name="connsiteX10-6813" fmla="*/ 176954 w 1999210"/>
                <a:gd name="connsiteY10-6814" fmla="*/ 589754 h 1632748"/>
                <a:gd name="connsiteX11-6815" fmla="*/ 495065 w 1999210"/>
                <a:gd name="connsiteY11-6816" fmla="*/ 488978 h 1632748"/>
                <a:gd name="connsiteX0-6817" fmla="*/ 519257 w 2001182"/>
                <a:gd name="connsiteY0-6818" fmla="*/ 462395 h 1632748"/>
                <a:gd name="connsiteX1-6819" fmla="*/ 757264 w 2001182"/>
                <a:gd name="connsiteY1-6820" fmla="*/ 104776 h 1632748"/>
                <a:gd name="connsiteX2-6821" fmla="*/ 1252475 w 2001182"/>
                <a:gd name="connsiteY2-6822" fmla="*/ 4713 h 1632748"/>
                <a:gd name="connsiteX3-6823" fmla="*/ 1638813 w 2001182"/>
                <a:gd name="connsiteY3-6824" fmla="*/ 222707 h 1632748"/>
                <a:gd name="connsiteX4-6825" fmla="*/ 1705882 w 2001182"/>
                <a:gd name="connsiteY4-6826" fmla="*/ 711469 h 1632748"/>
                <a:gd name="connsiteX5-6827" fmla="*/ 2000101 w 2001182"/>
                <a:gd name="connsiteY5-6828" fmla="*/ 992518 h 1632748"/>
                <a:gd name="connsiteX6-6829" fmla="*/ 1783306 w 2001182"/>
                <a:gd name="connsiteY6-6830" fmla="*/ 1414471 h 1632748"/>
                <a:gd name="connsiteX7-6831" fmla="*/ 1248157 w 2001182"/>
                <a:gd name="connsiteY7-6832" fmla="*/ 1631490 h 1632748"/>
                <a:gd name="connsiteX8-6833" fmla="*/ 363581 w 2001182"/>
                <a:gd name="connsiteY8-6834" fmla="*/ 1482650 h 1632748"/>
                <a:gd name="connsiteX9-6835" fmla="*/ 7497 w 2001182"/>
                <a:gd name="connsiteY9-6836" fmla="*/ 1071273 h 1632748"/>
                <a:gd name="connsiteX10-6837" fmla="*/ 159470 w 2001182"/>
                <a:gd name="connsiteY10-6838" fmla="*/ 589754 h 1632748"/>
                <a:gd name="connsiteX11-6839" fmla="*/ 497037 w 2001182"/>
                <a:gd name="connsiteY11-6840" fmla="*/ 488978 h 1632748"/>
                <a:gd name="connsiteX0-6841" fmla="*/ 490626 w 1972551"/>
                <a:gd name="connsiteY0-6842" fmla="*/ 462395 h 1632748"/>
                <a:gd name="connsiteX1-6843" fmla="*/ 728633 w 1972551"/>
                <a:gd name="connsiteY1-6844" fmla="*/ 104776 h 1632748"/>
                <a:gd name="connsiteX2-6845" fmla="*/ 1223844 w 1972551"/>
                <a:gd name="connsiteY2-6846" fmla="*/ 4713 h 1632748"/>
                <a:gd name="connsiteX3-6847" fmla="*/ 1610182 w 1972551"/>
                <a:gd name="connsiteY3-6848" fmla="*/ 222707 h 1632748"/>
                <a:gd name="connsiteX4-6849" fmla="*/ 1677251 w 1972551"/>
                <a:gd name="connsiteY4-6850" fmla="*/ 711469 h 1632748"/>
                <a:gd name="connsiteX5-6851" fmla="*/ 1971470 w 1972551"/>
                <a:gd name="connsiteY5-6852" fmla="*/ 992518 h 1632748"/>
                <a:gd name="connsiteX6-6853" fmla="*/ 1754675 w 1972551"/>
                <a:gd name="connsiteY6-6854" fmla="*/ 1414471 h 1632748"/>
                <a:gd name="connsiteX7-6855" fmla="*/ 1219526 w 1972551"/>
                <a:gd name="connsiteY7-6856" fmla="*/ 1631490 h 1632748"/>
                <a:gd name="connsiteX8-6857" fmla="*/ 334950 w 1972551"/>
                <a:gd name="connsiteY8-6858" fmla="*/ 1482650 h 1632748"/>
                <a:gd name="connsiteX9-6859" fmla="*/ 8049 w 1972551"/>
                <a:gd name="connsiteY9-6860" fmla="*/ 1071273 h 1632748"/>
                <a:gd name="connsiteX10-6861" fmla="*/ 130839 w 1972551"/>
                <a:gd name="connsiteY10-6862" fmla="*/ 589754 h 1632748"/>
                <a:gd name="connsiteX11-6863" fmla="*/ 468406 w 1972551"/>
                <a:gd name="connsiteY11-6864" fmla="*/ 488978 h 1632748"/>
                <a:gd name="connsiteX0-6865" fmla="*/ 491750 w 1973675"/>
                <a:gd name="connsiteY0-6866" fmla="*/ 462395 h 1632923"/>
                <a:gd name="connsiteX1-6867" fmla="*/ 729757 w 1973675"/>
                <a:gd name="connsiteY1-6868" fmla="*/ 104776 h 1632923"/>
                <a:gd name="connsiteX2-6869" fmla="*/ 1224968 w 1973675"/>
                <a:gd name="connsiteY2-6870" fmla="*/ 4713 h 1632923"/>
                <a:gd name="connsiteX3-6871" fmla="*/ 1611306 w 1973675"/>
                <a:gd name="connsiteY3-6872" fmla="*/ 222707 h 1632923"/>
                <a:gd name="connsiteX4-6873" fmla="*/ 1678375 w 1973675"/>
                <a:gd name="connsiteY4-6874" fmla="*/ 711469 h 1632923"/>
                <a:gd name="connsiteX5-6875" fmla="*/ 1972594 w 1973675"/>
                <a:gd name="connsiteY5-6876" fmla="*/ 992518 h 1632923"/>
                <a:gd name="connsiteX6-6877" fmla="*/ 1755799 w 1973675"/>
                <a:gd name="connsiteY6-6878" fmla="*/ 1414471 h 1632923"/>
                <a:gd name="connsiteX7-6879" fmla="*/ 1220650 w 1973675"/>
                <a:gd name="connsiteY7-6880" fmla="*/ 1631490 h 1632923"/>
                <a:gd name="connsiteX8-6881" fmla="*/ 355530 w 1973675"/>
                <a:gd name="connsiteY8-6882" fmla="*/ 1492378 h 1632923"/>
                <a:gd name="connsiteX9-6883" fmla="*/ 9173 w 1973675"/>
                <a:gd name="connsiteY9-6884" fmla="*/ 1071273 h 1632923"/>
                <a:gd name="connsiteX10-6885" fmla="*/ 131963 w 1973675"/>
                <a:gd name="connsiteY10-6886" fmla="*/ 589754 h 1632923"/>
                <a:gd name="connsiteX11-6887" fmla="*/ 469530 w 1973675"/>
                <a:gd name="connsiteY11-6888" fmla="*/ 488978 h 1632923"/>
                <a:gd name="connsiteX0-6889" fmla="*/ 491750 w 1973675"/>
                <a:gd name="connsiteY0-6890" fmla="*/ 462395 h 1632923"/>
                <a:gd name="connsiteX1-6891" fmla="*/ 729757 w 1973675"/>
                <a:gd name="connsiteY1-6892" fmla="*/ 104776 h 1632923"/>
                <a:gd name="connsiteX2-6893" fmla="*/ 1224968 w 1973675"/>
                <a:gd name="connsiteY2-6894" fmla="*/ 4713 h 1632923"/>
                <a:gd name="connsiteX3-6895" fmla="*/ 1611306 w 1973675"/>
                <a:gd name="connsiteY3-6896" fmla="*/ 222707 h 1632923"/>
                <a:gd name="connsiteX4-6897" fmla="*/ 1678375 w 1973675"/>
                <a:gd name="connsiteY4-6898" fmla="*/ 711469 h 1632923"/>
                <a:gd name="connsiteX5-6899" fmla="*/ 1972594 w 1973675"/>
                <a:gd name="connsiteY5-6900" fmla="*/ 992518 h 1632923"/>
                <a:gd name="connsiteX6-6901" fmla="*/ 1755799 w 1973675"/>
                <a:gd name="connsiteY6-6902" fmla="*/ 1414471 h 1632923"/>
                <a:gd name="connsiteX7-6903" fmla="*/ 1220650 w 1973675"/>
                <a:gd name="connsiteY7-6904" fmla="*/ 1631490 h 1632923"/>
                <a:gd name="connsiteX8-6905" fmla="*/ 355530 w 1973675"/>
                <a:gd name="connsiteY8-6906" fmla="*/ 1492378 h 1632923"/>
                <a:gd name="connsiteX9-6907" fmla="*/ 9173 w 1973675"/>
                <a:gd name="connsiteY9-6908" fmla="*/ 1071273 h 1632923"/>
                <a:gd name="connsiteX10-6909" fmla="*/ 131963 w 1973675"/>
                <a:gd name="connsiteY10-6910" fmla="*/ 589754 h 1632923"/>
                <a:gd name="connsiteX11-6911" fmla="*/ 469530 w 1973675"/>
                <a:gd name="connsiteY11-6912" fmla="*/ 488978 h 1632923"/>
                <a:gd name="connsiteX0-6913" fmla="*/ 491750 w 1973675"/>
                <a:gd name="connsiteY0-6914" fmla="*/ 462395 h 1636452"/>
                <a:gd name="connsiteX1-6915" fmla="*/ 729757 w 1973675"/>
                <a:gd name="connsiteY1-6916" fmla="*/ 104776 h 1636452"/>
                <a:gd name="connsiteX2-6917" fmla="*/ 1224968 w 1973675"/>
                <a:gd name="connsiteY2-6918" fmla="*/ 4713 h 1636452"/>
                <a:gd name="connsiteX3-6919" fmla="*/ 1611306 w 1973675"/>
                <a:gd name="connsiteY3-6920" fmla="*/ 222707 h 1636452"/>
                <a:gd name="connsiteX4-6921" fmla="*/ 1678375 w 1973675"/>
                <a:gd name="connsiteY4-6922" fmla="*/ 711469 h 1636452"/>
                <a:gd name="connsiteX5-6923" fmla="*/ 1972594 w 1973675"/>
                <a:gd name="connsiteY5-6924" fmla="*/ 992518 h 1636452"/>
                <a:gd name="connsiteX6-6925" fmla="*/ 1755799 w 1973675"/>
                <a:gd name="connsiteY6-6926" fmla="*/ 1414471 h 1636452"/>
                <a:gd name="connsiteX7-6927" fmla="*/ 1220650 w 1973675"/>
                <a:gd name="connsiteY7-6928" fmla="*/ 1631490 h 1636452"/>
                <a:gd name="connsiteX8-6929" fmla="*/ 355530 w 1973675"/>
                <a:gd name="connsiteY8-6930" fmla="*/ 1492378 h 1636452"/>
                <a:gd name="connsiteX9-6931" fmla="*/ 9173 w 1973675"/>
                <a:gd name="connsiteY9-6932" fmla="*/ 1071273 h 1636452"/>
                <a:gd name="connsiteX10-6933" fmla="*/ 131963 w 1973675"/>
                <a:gd name="connsiteY10-6934" fmla="*/ 589754 h 1636452"/>
                <a:gd name="connsiteX11-6935" fmla="*/ 469530 w 1973675"/>
                <a:gd name="connsiteY11-6936" fmla="*/ 488978 h 1636452"/>
                <a:gd name="connsiteX0-6937" fmla="*/ 491750 w 1975375"/>
                <a:gd name="connsiteY0-6938" fmla="*/ 462395 h 1633665"/>
                <a:gd name="connsiteX1-6939" fmla="*/ 729757 w 1975375"/>
                <a:gd name="connsiteY1-6940" fmla="*/ 104776 h 1633665"/>
                <a:gd name="connsiteX2-6941" fmla="*/ 1224968 w 1975375"/>
                <a:gd name="connsiteY2-6942" fmla="*/ 4713 h 1633665"/>
                <a:gd name="connsiteX3-6943" fmla="*/ 1611306 w 1975375"/>
                <a:gd name="connsiteY3-6944" fmla="*/ 222707 h 1633665"/>
                <a:gd name="connsiteX4-6945" fmla="*/ 1678375 w 1975375"/>
                <a:gd name="connsiteY4-6946" fmla="*/ 711469 h 1633665"/>
                <a:gd name="connsiteX5-6947" fmla="*/ 1972594 w 1975375"/>
                <a:gd name="connsiteY5-6948" fmla="*/ 992518 h 1633665"/>
                <a:gd name="connsiteX6-6949" fmla="*/ 1789846 w 1975375"/>
                <a:gd name="connsiteY6-6950" fmla="*/ 1404744 h 1633665"/>
                <a:gd name="connsiteX7-6951" fmla="*/ 1220650 w 1975375"/>
                <a:gd name="connsiteY7-6952" fmla="*/ 1631490 h 1633665"/>
                <a:gd name="connsiteX8-6953" fmla="*/ 355530 w 1975375"/>
                <a:gd name="connsiteY8-6954" fmla="*/ 1492378 h 1633665"/>
                <a:gd name="connsiteX9-6955" fmla="*/ 9173 w 1975375"/>
                <a:gd name="connsiteY9-6956" fmla="*/ 1071273 h 1633665"/>
                <a:gd name="connsiteX10-6957" fmla="*/ 131963 w 1975375"/>
                <a:gd name="connsiteY10-6958" fmla="*/ 589754 h 1633665"/>
                <a:gd name="connsiteX11-6959" fmla="*/ 469530 w 1975375"/>
                <a:gd name="connsiteY11-6960" fmla="*/ 488978 h 1633665"/>
                <a:gd name="connsiteX0-6961" fmla="*/ 491750 w 1975375"/>
                <a:gd name="connsiteY0-6962" fmla="*/ 462395 h 1633665"/>
                <a:gd name="connsiteX1-6963" fmla="*/ 729757 w 1975375"/>
                <a:gd name="connsiteY1-6964" fmla="*/ 104776 h 1633665"/>
                <a:gd name="connsiteX2-6965" fmla="*/ 1224968 w 1975375"/>
                <a:gd name="connsiteY2-6966" fmla="*/ 4713 h 1633665"/>
                <a:gd name="connsiteX3-6967" fmla="*/ 1611306 w 1975375"/>
                <a:gd name="connsiteY3-6968" fmla="*/ 222707 h 1633665"/>
                <a:gd name="connsiteX4-6969" fmla="*/ 1678375 w 1975375"/>
                <a:gd name="connsiteY4-6970" fmla="*/ 711469 h 1633665"/>
                <a:gd name="connsiteX5-6971" fmla="*/ 1972594 w 1975375"/>
                <a:gd name="connsiteY5-6972" fmla="*/ 992518 h 1633665"/>
                <a:gd name="connsiteX6-6973" fmla="*/ 1789846 w 1975375"/>
                <a:gd name="connsiteY6-6974" fmla="*/ 1404744 h 1633665"/>
                <a:gd name="connsiteX7-6975" fmla="*/ 1220650 w 1975375"/>
                <a:gd name="connsiteY7-6976" fmla="*/ 1631490 h 1633665"/>
                <a:gd name="connsiteX8-6977" fmla="*/ 355530 w 1975375"/>
                <a:gd name="connsiteY8-6978" fmla="*/ 1492378 h 1633665"/>
                <a:gd name="connsiteX9-6979" fmla="*/ 9173 w 1975375"/>
                <a:gd name="connsiteY9-6980" fmla="*/ 1071273 h 1633665"/>
                <a:gd name="connsiteX10-6981" fmla="*/ 131963 w 1975375"/>
                <a:gd name="connsiteY10-6982" fmla="*/ 589754 h 1633665"/>
                <a:gd name="connsiteX11-6983" fmla="*/ 469530 w 1975375"/>
                <a:gd name="connsiteY11-6984" fmla="*/ 488978 h 1633665"/>
                <a:gd name="connsiteX0-6985" fmla="*/ 488954 w 1972579"/>
                <a:gd name="connsiteY0-6986" fmla="*/ 462395 h 1633665"/>
                <a:gd name="connsiteX1-6987" fmla="*/ 726961 w 1972579"/>
                <a:gd name="connsiteY1-6988" fmla="*/ 104776 h 1633665"/>
                <a:gd name="connsiteX2-6989" fmla="*/ 1222172 w 1972579"/>
                <a:gd name="connsiteY2-6990" fmla="*/ 4713 h 1633665"/>
                <a:gd name="connsiteX3-6991" fmla="*/ 1608510 w 1972579"/>
                <a:gd name="connsiteY3-6992" fmla="*/ 222707 h 1633665"/>
                <a:gd name="connsiteX4-6993" fmla="*/ 1675579 w 1972579"/>
                <a:gd name="connsiteY4-6994" fmla="*/ 711469 h 1633665"/>
                <a:gd name="connsiteX5-6995" fmla="*/ 1969798 w 1972579"/>
                <a:gd name="connsiteY5-6996" fmla="*/ 992518 h 1633665"/>
                <a:gd name="connsiteX6-6997" fmla="*/ 1787050 w 1972579"/>
                <a:gd name="connsiteY6-6998" fmla="*/ 1404744 h 1633665"/>
                <a:gd name="connsiteX7-6999" fmla="*/ 1217854 w 1972579"/>
                <a:gd name="connsiteY7-7000" fmla="*/ 1631490 h 1633665"/>
                <a:gd name="connsiteX8-7001" fmla="*/ 352734 w 1972579"/>
                <a:gd name="connsiteY8-7002" fmla="*/ 1492378 h 1633665"/>
                <a:gd name="connsiteX9-7003" fmla="*/ 6377 w 1972579"/>
                <a:gd name="connsiteY9-7004" fmla="*/ 1071273 h 1633665"/>
                <a:gd name="connsiteX10-7005" fmla="*/ 153486 w 1972579"/>
                <a:gd name="connsiteY10-7006" fmla="*/ 604346 h 1633665"/>
                <a:gd name="connsiteX11-7007" fmla="*/ 466734 w 1972579"/>
                <a:gd name="connsiteY11-7008" fmla="*/ 488978 h 1633665"/>
                <a:gd name="connsiteX0-7009" fmla="*/ 491661 w 1975286"/>
                <a:gd name="connsiteY0-7010" fmla="*/ 462395 h 1633665"/>
                <a:gd name="connsiteX1-7011" fmla="*/ 729668 w 1975286"/>
                <a:gd name="connsiteY1-7012" fmla="*/ 104776 h 1633665"/>
                <a:gd name="connsiteX2-7013" fmla="*/ 1224879 w 1975286"/>
                <a:gd name="connsiteY2-7014" fmla="*/ 4713 h 1633665"/>
                <a:gd name="connsiteX3-7015" fmla="*/ 1611217 w 1975286"/>
                <a:gd name="connsiteY3-7016" fmla="*/ 222707 h 1633665"/>
                <a:gd name="connsiteX4-7017" fmla="*/ 1678286 w 1975286"/>
                <a:gd name="connsiteY4-7018" fmla="*/ 711469 h 1633665"/>
                <a:gd name="connsiteX5-7019" fmla="*/ 1972505 w 1975286"/>
                <a:gd name="connsiteY5-7020" fmla="*/ 992518 h 1633665"/>
                <a:gd name="connsiteX6-7021" fmla="*/ 1789757 w 1975286"/>
                <a:gd name="connsiteY6-7022" fmla="*/ 1404744 h 1633665"/>
                <a:gd name="connsiteX7-7023" fmla="*/ 1220561 w 1975286"/>
                <a:gd name="connsiteY7-7024" fmla="*/ 1631490 h 1633665"/>
                <a:gd name="connsiteX8-7025" fmla="*/ 355441 w 1975286"/>
                <a:gd name="connsiteY8-7026" fmla="*/ 1492378 h 1633665"/>
                <a:gd name="connsiteX9-7027" fmla="*/ 9084 w 1975286"/>
                <a:gd name="connsiteY9-7028" fmla="*/ 1071273 h 1633665"/>
                <a:gd name="connsiteX10-7029" fmla="*/ 156193 w 1975286"/>
                <a:gd name="connsiteY10-7030" fmla="*/ 604346 h 1633665"/>
                <a:gd name="connsiteX11-7031" fmla="*/ 469441 w 1975286"/>
                <a:gd name="connsiteY11-7032" fmla="*/ 488978 h 163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975286" h="1633665">
                  <a:moveTo>
                    <a:pt x="491661" y="462395"/>
                  </a:moveTo>
                  <a:cubicBezTo>
                    <a:pt x="506186" y="339861"/>
                    <a:pt x="607465" y="181056"/>
                    <a:pt x="729668" y="104776"/>
                  </a:cubicBezTo>
                  <a:cubicBezTo>
                    <a:pt x="851871" y="28496"/>
                    <a:pt x="1077954" y="-14942"/>
                    <a:pt x="1224879" y="4713"/>
                  </a:cubicBezTo>
                  <a:cubicBezTo>
                    <a:pt x="1371804" y="24368"/>
                    <a:pt x="1535649" y="104914"/>
                    <a:pt x="1611217" y="222707"/>
                  </a:cubicBezTo>
                  <a:cubicBezTo>
                    <a:pt x="1686785" y="340500"/>
                    <a:pt x="1814273" y="517414"/>
                    <a:pt x="1678286" y="711469"/>
                  </a:cubicBezTo>
                  <a:cubicBezTo>
                    <a:pt x="1852364" y="676359"/>
                    <a:pt x="1953927" y="876972"/>
                    <a:pt x="1972505" y="992518"/>
                  </a:cubicBezTo>
                  <a:cubicBezTo>
                    <a:pt x="1991083" y="1108064"/>
                    <a:pt x="1915081" y="1298249"/>
                    <a:pt x="1789757" y="1404744"/>
                  </a:cubicBezTo>
                  <a:cubicBezTo>
                    <a:pt x="1664433" y="1511239"/>
                    <a:pt x="1459614" y="1616884"/>
                    <a:pt x="1220561" y="1631490"/>
                  </a:cubicBezTo>
                  <a:cubicBezTo>
                    <a:pt x="981508" y="1646096"/>
                    <a:pt x="557354" y="1585748"/>
                    <a:pt x="355441" y="1492378"/>
                  </a:cubicBezTo>
                  <a:cubicBezTo>
                    <a:pt x="153528" y="1399009"/>
                    <a:pt x="42292" y="1219278"/>
                    <a:pt x="9084" y="1071273"/>
                  </a:cubicBezTo>
                  <a:cubicBezTo>
                    <a:pt x="-24124" y="923268"/>
                    <a:pt x="35692" y="735442"/>
                    <a:pt x="156193" y="604346"/>
                  </a:cubicBezTo>
                  <a:cubicBezTo>
                    <a:pt x="239915" y="513263"/>
                    <a:pt x="384957" y="465898"/>
                    <a:pt x="469441" y="488978"/>
                  </a:cubicBezTo>
                </a:path>
              </a:pathLst>
            </a:custGeom>
            <a:noFill/>
            <a:ln w="28575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433475" y="4936833"/>
              <a:ext cx="154882" cy="105232"/>
              <a:chOff x="2433475" y="4936833"/>
              <a:chExt cx="154882" cy="105232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2433475" y="4936833"/>
                <a:ext cx="123723" cy="6853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2798" h="137078">
                    <a:moveTo>
                      <a:pt x="202798" y="0"/>
                    </a:moveTo>
                    <a:cubicBezTo>
                      <a:pt x="181409" y="26737"/>
                      <a:pt x="156977" y="59343"/>
                      <a:pt x="123177" y="81696"/>
                    </a:cubicBezTo>
                    <a:cubicBezTo>
                      <a:pt x="89377" y="104049"/>
                      <a:pt x="62707" y="148999"/>
                      <a:pt x="0" y="134120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2508627" y="4994175"/>
                <a:ext cx="79730" cy="47890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  <a:gd name="connsiteX0-49" fmla="*/ 202798 w 202798"/>
                  <a:gd name="connsiteY0-50" fmla="*/ 0 h 138490"/>
                  <a:gd name="connsiteX1-51" fmla="*/ 81973 w 202798"/>
                  <a:gd name="connsiteY1-52" fmla="*/ 100550 h 138490"/>
                  <a:gd name="connsiteX2-53" fmla="*/ 0 w 202798"/>
                  <a:gd name="connsiteY2-54" fmla="*/ 134120 h 138490"/>
                  <a:gd name="connsiteX0-55" fmla="*/ 104937 w 104937"/>
                  <a:gd name="connsiteY0-56" fmla="*/ 0 h 93858"/>
                  <a:gd name="connsiteX1-57" fmla="*/ 81973 w 104937"/>
                  <a:gd name="connsiteY1-58" fmla="*/ 56558 h 93858"/>
                  <a:gd name="connsiteX2-59" fmla="*/ 0 w 104937"/>
                  <a:gd name="connsiteY2-60" fmla="*/ 90128 h 93858"/>
                  <a:gd name="connsiteX0-61" fmla="*/ 104937 w 104937"/>
                  <a:gd name="connsiteY0-62" fmla="*/ 0 h 93858"/>
                  <a:gd name="connsiteX1-63" fmla="*/ 66522 w 104937"/>
                  <a:gd name="connsiteY1-64" fmla="*/ 56558 h 93858"/>
                  <a:gd name="connsiteX2-65" fmla="*/ 0 w 104937"/>
                  <a:gd name="connsiteY2-66" fmla="*/ 90128 h 93858"/>
                  <a:gd name="connsiteX0-67" fmla="*/ 120387 w 120387"/>
                  <a:gd name="connsiteY0-68" fmla="*/ 0 h 93858"/>
                  <a:gd name="connsiteX1-69" fmla="*/ 81972 w 120387"/>
                  <a:gd name="connsiteY1-70" fmla="*/ 56558 h 93858"/>
                  <a:gd name="connsiteX2-71" fmla="*/ 0 w 120387"/>
                  <a:gd name="connsiteY2-72" fmla="*/ 90128 h 93858"/>
                  <a:gd name="connsiteX0-73" fmla="*/ 120387 w 120387"/>
                  <a:gd name="connsiteY0-74" fmla="*/ 0 h 101260"/>
                  <a:gd name="connsiteX1-75" fmla="*/ 81972 w 120387"/>
                  <a:gd name="connsiteY1-76" fmla="*/ 56558 h 101260"/>
                  <a:gd name="connsiteX2-77" fmla="*/ 0 w 120387"/>
                  <a:gd name="connsiteY2-78" fmla="*/ 90128 h 101260"/>
                  <a:gd name="connsiteX0-79" fmla="*/ 130687 w 130687"/>
                  <a:gd name="connsiteY0-80" fmla="*/ 0 h 95780"/>
                  <a:gd name="connsiteX1-81" fmla="*/ 92272 w 130687"/>
                  <a:gd name="connsiteY1-82" fmla="*/ 56558 h 95780"/>
                  <a:gd name="connsiteX2-83" fmla="*/ 0 w 130687"/>
                  <a:gd name="connsiteY2-84" fmla="*/ 83844 h 957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30687" h="95780">
                    <a:moveTo>
                      <a:pt x="130687" y="0"/>
                    </a:moveTo>
                    <a:cubicBezTo>
                      <a:pt x="109298" y="26737"/>
                      <a:pt x="114053" y="42584"/>
                      <a:pt x="92272" y="56558"/>
                    </a:cubicBezTo>
                    <a:cubicBezTo>
                      <a:pt x="70491" y="70532"/>
                      <a:pt x="62706" y="117578"/>
                      <a:pt x="0" y="8384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933834" y="1946572"/>
            <a:ext cx="2125475" cy="1408265"/>
            <a:chOff x="2164297" y="3737502"/>
            <a:chExt cx="2388967" cy="1582845"/>
          </a:xfrm>
        </p:grpSpPr>
        <p:sp>
          <p:nvSpPr>
            <p:cNvPr id="25" name="任意多边形 24"/>
            <p:cNvSpPr/>
            <p:nvPr/>
          </p:nvSpPr>
          <p:spPr>
            <a:xfrm>
              <a:off x="2164297" y="3737502"/>
              <a:ext cx="2388967" cy="1582845"/>
            </a:xfrm>
            <a:custGeom>
              <a:avLst/>
              <a:gdLst>
                <a:gd name="connsiteX0" fmla="*/ 513347 w 1878121"/>
                <a:gd name="connsiteY0" fmla="*/ 338875 h 1365570"/>
                <a:gd name="connsiteX1" fmla="*/ 529389 w 1878121"/>
                <a:gd name="connsiteY1" fmla="*/ 226580 h 1365570"/>
                <a:gd name="connsiteX2" fmla="*/ 609600 w 1878121"/>
                <a:gd name="connsiteY2" fmla="*/ 130328 h 1365570"/>
                <a:gd name="connsiteX3" fmla="*/ 657726 w 1878121"/>
                <a:gd name="connsiteY3" fmla="*/ 114286 h 1365570"/>
                <a:gd name="connsiteX4" fmla="*/ 753979 w 1878121"/>
                <a:gd name="connsiteY4" fmla="*/ 66159 h 1365570"/>
                <a:gd name="connsiteX5" fmla="*/ 818147 w 1878121"/>
                <a:gd name="connsiteY5" fmla="*/ 34075 h 1365570"/>
                <a:gd name="connsiteX6" fmla="*/ 882316 w 1878121"/>
                <a:gd name="connsiteY6" fmla="*/ 18033 h 1365570"/>
                <a:gd name="connsiteX7" fmla="*/ 930442 w 1878121"/>
                <a:gd name="connsiteY7" fmla="*/ 1991 h 1365570"/>
                <a:gd name="connsiteX8" fmla="*/ 1363579 w 1878121"/>
                <a:gd name="connsiteY8" fmla="*/ 18033 h 1365570"/>
                <a:gd name="connsiteX9" fmla="*/ 1427747 w 1878121"/>
                <a:gd name="connsiteY9" fmla="*/ 114286 h 1365570"/>
                <a:gd name="connsiteX10" fmla="*/ 1459832 w 1878121"/>
                <a:gd name="connsiteY10" fmla="*/ 146370 h 1365570"/>
                <a:gd name="connsiteX11" fmla="*/ 1507958 w 1878121"/>
                <a:gd name="connsiteY11" fmla="*/ 242622 h 1365570"/>
                <a:gd name="connsiteX12" fmla="*/ 1540042 w 1878121"/>
                <a:gd name="connsiteY12" fmla="*/ 274707 h 1365570"/>
                <a:gd name="connsiteX13" fmla="*/ 1636295 w 1878121"/>
                <a:gd name="connsiteY13" fmla="*/ 403043 h 1365570"/>
                <a:gd name="connsiteX14" fmla="*/ 1636295 w 1878121"/>
                <a:gd name="connsiteY14" fmla="*/ 772012 h 1365570"/>
                <a:gd name="connsiteX15" fmla="*/ 1604210 w 1878121"/>
                <a:gd name="connsiteY15" fmla="*/ 804096 h 1365570"/>
                <a:gd name="connsiteX16" fmla="*/ 1828800 w 1878121"/>
                <a:gd name="connsiteY16" fmla="*/ 820138 h 1365570"/>
                <a:gd name="connsiteX17" fmla="*/ 1876926 w 1878121"/>
                <a:gd name="connsiteY17" fmla="*/ 852222 h 1365570"/>
                <a:gd name="connsiteX18" fmla="*/ 1844842 w 1878121"/>
                <a:gd name="connsiteY18" fmla="*/ 1108896 h 1365570"/>
                <a:gd name="connsiteX19" fmla="*/ 1812758 w 1878121"/>
                <a:gd name="connsiteY19" fmla="*/ 1157022 h 1365570"/>
                <a:gd name="connsiteX20" fmla="*/ 1796716 w 1878121"/>
                <a:gd name="connsiteY20" fmla="*/ 1205149 h 1365570"/>
                <a:gd name="connsiteX21" fmla="*/ 1700463 w 1878121"/>
                <a:gd name="connsiteY21" fmla="*/ 1285359 h 1365570"/>
                <a:gd name="connsiteX22" fmla="*/ 1652337 w 1878121"/>
                <a:gd name="connsiteY22" fmla="*/ 1301401 h 1365570"/>
                <a:gd name="connsiteX23" fmla="*/ 1604210 w 1878121"/>
                <a:gd name="connsiteY23" fmla="*/ 1333486 h 1365570"/>
                <a:gd name="connsiteX24" fmla="*/ 1459832 w 1878121"/>
                <a:gd name="connsiteY24" fmla="*/ 1365570 h 1365570"/>
                <a:gd name="connsiteX25" fmla="*/ 401053 w 1878121"/>
                <a:gd name="connsiteY25" fmla="*/ 1349528 h 1365570"/>
                <a:gd name="connsiteX26" fmla="*/ 336884 w 1878121"/>
                <a:gd name="connsiteY26" fmla="*/ 1333486 h 1365570"/>
                <a:gd name="connsiteX27" fmla="*/ 256674 w 1878121"/>
                <a:gd name="connsiteY27" fmla="*/ 1317443 h 1365570"/>
                <a:gd name="connsiteX28" fmla="*/ 224589 w 1878121"/>
                <a:gd name="connsiteY28" fmla="*/ 1285359 h 1365570"/>
                <a:gd name="connsiteX29" fmla="*/ 176463 w 1878121"/>
                <a:gd name="connsiteY29" fmla="*/ 1269317 h 1365570"/>
                <a:gd name="connsiteX30" fmla="*/ 48126 w 1878121"/>
                <a:gd name="connsiteY30" fmla="*/ 1124938 h 1365570"/>
                <a:gd name="connsiteX31" fmla="*/ 16042 w 1878121"/>
                <a:gd name="connsiteY31" fmla="*/ 1028686 h 1365570"/>
                <a:gd name="connsiteX32" fmla="*/ 0 w 1878121"/>
                <a:gd name="connsiteY32" fmla="*/ 980559 h 1365570"/>
                <a:gd name="connsiteX33" fmla="*/ 32084 w 1878121"/>
                <a:gd name="connsiteY33" fmla="*/ 739928 h 1365570"/>
                <a:gd name="connsiteX34" fmla="*/ 96253 w 1878121"/>
                <a:gd name="connsiteY34" fmla="*/ 643675 h 1365570"/>
                <a:gd name="connsiteX35" fmla="*/ 176463 w 1878121"/>
                <a:gd name="connsiteY35" fmla="*/ 563465 h 1365570"/>
                <a:gd name="connsiteX36" fmla="*/ 224589 w 1878121"/>
                <a:gd name="connsiteY36" fmla="*/ 547422 h 1365570"/>
                <a:gd name="connsiteX37" fmla="*/ 272716 w 1878121"/>
                <a:gd name="connsiteY37" fmla="*/ 515338 h 1365570"/>
                <a:gd name="connsiteX38" fmla="*/ 320842 w 1878121"/>
                <a:gd name="connsiteY38" fmla="*/ 499296 h 1365570"/>
                <a:gd name="connsiteX39" fmla="*/ 385010 w 1878121"/>
                <a:gd name="connsiteY39" fmla="*/ 467212 h 1365570"/>
                <a:gd name="connsiteX40" fmla="*/ 481263 w 1878121"/>
                <a:gd name="connsiteY40" fmla="*/ 435128 h 1365570"/>
                <a:gd name="connsiteX41" fmla="*/ 561474 w 1878121"/>
                <a:gd name="connsiteY41" fmla="*/ 370959 h 1365570"/>
                <a:gd name="connsiteX42" fmla="*/ 561474 w 1878121"/>
                <a:gd name="connsiteY42" fmla="*/ 354917 h 1365570"/>
                <a:gd name="connsiteX0-1" fmla="*/ 513347 w 1878121"/>
                <a:gd name="connsiteY0-2" fmla="*/ 362642 h 1389337"/>
                <a:gd name="connsiteX1-3" fmla="*/ 529389 w 1878121"/>
                <a:gd name="connsiteY1-4" fmla="*/ 250347 h 1389337"/>
                <a:gd name="connsiteX2-5" fmla="*/ 609600 w 1878121"/>
                <a:gd name="connsiteY2-6" fmla="*/ 154095 h 1389337"/>
                <a:gd name="connsiteX3-7" fmla="*/ 657726 w 1878121"/>
                <a:gd name="connsiteY3-8" fmla="*/ 138053 h 1389337"/>
                <a:gd name="connsiteX4-9" fmla="*/ 753979 w 1878121"/>
                <a:gd name="connsiteY4-10" fmla="*/ 89926 h 1389337"/>
                <a:gd name="connsiteX5-11" fmla="*/ 818147 w 1878121"/>
                <a:gd name="connsiteY5-12" fmla="*/ 57842 h 1389337"/>
                <a:gd name="connsiteX6-13" fmla="*/ 882316 w 1878121"/>
                <a:gd name="connsiteY6-14" fmla="*/ 41800 h 1389337"/>
                <a:gd name="connsiteX7-15" fmla="*/ 1072110 w 1878121"/>
                <a:gd name="connsiteY7-16" fmla="*/ 0 h 1389337"/>
                <a:gd name="connsiteX8-17" fmla="*/ 1363579 w 1878121"/>
                <a:gd name="connsiteY8-18" fmla="*/ 41800 h 1389337"/>
                <a:gd name="connsiteX9-19" fmla="*/ 1427747 w 1878121"/>
                <a:gd name="connsiteY9-20" fmla="*/ 138053 h 1389337"/>
                <a:gd name="connsiteX10-21" fmla="*/ 1459832 w 1878121"/>
                <a:gd name="connsiteY10-22" fmla="*/ 170137 h 1389337"/>
                <a:gd name="connsiteX11-23" fmla="*/ 1507958 w 1878121"/>
                <a:gd name="connsiteY11-24" fmla="*/ 266389 h 1389337"/>
                <a:gd name="connsiteX12-25" fmla="*/ 1540042 w 1878121"/>
                <a:gd name="connsiteY12-26" fmla="*/ 298474 h 1389337"/>
                <a:gd name="connsiteX13-27" fmla="*/ 1636295 w 1878121"/>
                <a:gd name="connsiteY13-28" fmla="*/ 426810 h 1389337"/>
                <a:gd name="connsiteX14-29" fmla="*/ 1636295 w 1878121"/>
                <a:gd name="connsiteY14-30" fmla="*/ 795779 h 1389337"/>
                <a:gd name="connsiteX15-31" fmla="*/ 1604210 w 1878121"/>
                <a:gd name="connsiteY15-32" fmla="*/ 827863 h 1389337"/>
                <a:gd name="connsiteX16-33" fmla="*/ 1828800 w 1878121"/>
                <a:gd name="connsiteY16-34" fmla="*/ 843905 h 1389337"/>
                <a:gd name="connsiteX17-35" fmla="*/ 1876926 w 1878121"/>
                <a:gd name="connsiteY17-36" fmla="*/ 875989 h 1389337"/>
                <a:gd name="connsiteX18-37" fmla="*/ 1844842 w 1878121"/>
                <a:gd name="connsiteY18-38" fmla="*/ 1132663 h 1389337"/>
                <a:gd name="connsiteX19-39" fmla="*/ 1812758 w 1878121"/>
                <a:gd name="connsiteY19-40" fmla="*/ 1180789 h 1389337"/>
                <a:gd name="connsiteX20-41" fmla="*/ 1796716 w 1878121"/>
                <a:gd name="connsiteY20-42" fmla="*/ 1228916 h 1389337"/>
                <a:gd name="connsiteX21-43" fmla="*/ 1700463 w 1878121"/>
                <a:gd name="connsiteY21-44" fmla="*/ 1309126 h 1389337"/>
                <a:gd name="connsiteX22-45" fmla="*/ 1652337 w 1878121"/>
                <a:gd name="connsiteY22-46" fmla="*/ 1325168 h 1389337"/>
                <a:gd name="connsiteX23-47" fmla="*/ 1604210 w 1878121"/>
                <a:gd name="connsiteY23-48" fmla="*/ 1357253 h 1389337"/>
                <a:gd name="connsiteX24-49" fmla="*/ 1459832 w 1878121"/>
                <a:gd name="connsiteY24-50" fmla="*/ 1389337 h 1389337"/>
                <a:gd name="connsiteX25-51" fmla="*/ 401053 w 1878121"/>
                <a:gd name="connsiteY25-52" fmla="*/ 1373295 h 1389337"/>
                <a:gd name="connsiteX26-53" fmla="*/ 336884 w 1878121"/>
                <a:gd name="connsiteY26-54" fmla="*/ 1357253 h 1389337"/>
                <a:gd name="connsiteX27-55" fmla="*/ 256674 w 1878121"/>
                <a:gd name="connsiteY27-56" fmla="*/ 1341210 h 1389337"/>
                <a:gd name="connsiteX28-57" fmla="*/ 224589 w 1878121"/>
                <a:gd name="connsiteY28-58" fmla="*/ 1309126 h 1389337"/>
                <a:gd name="connsiteX29-59" fmla="*/ 176463 w 1878121"/>
                <a:gd name="connsiteY29-60" fmla="*/ 1293084 h 1389337"/>
                <a:gd name="connsiteX30-61" fmla="*/ 48126 w 1878121"/>
                <a:gd name="connsiteY30-62" fmla="*/ 1148705 h 1389337"/>
                <a:gd name="connsiteX31-63" fmla="*/ 16042 w 1878121"/>
                <a:gd name="connsiteY31-64" fmla="*/ 1052453 h 1389337"/>
                <a:gd name="connsiteX32-65" fmla="*/ 0 w 1878121"/>
                <a:gd name="connsiteY32-66" fmla="*/ 1004326 h 1389337"/>
                <a:gd name="connsiteX33-67" fmla="*/ 32084 w 1878121"/>
                <a:gd name="connsiteY33-68" fmla="*/ 763695 h 1389337"/>
                <a:gd name="connsiteX34-69" fmla="*/ 96253 w 1878121"/>
                <a:gd name="connsiteY34-70" fmla="*/ 667442 h 1389337"/>
                <a:gd name="connsiteX35-71" fmla="*/ 176463 w 1878121"/>
                <a:gd name="connsiteY35-72" fmla="*/ 587232 h 1389337"/>
                <a:gd name="connsiteX36-73" fmla="*/ 224589 w 1878121"/>
                <a:gd name="connsiteY36-74" fmla="*/ 571189 h 1389337"/>
                <a:gd name="connsiteX37-75" fmla="*/ 272716 w 1878121"/>
                <a:gd name="connsiteY37-76" fmla="*/ 539105 h 1389337"/>
                <a:gd name="connsiteX38-77" fmla="*/ 320842 w 1878121"/>
                <a:gd name="connsiteY38-78" fmla="*/ 523063 h 1389337"/>
                <a:gd name="connsiteX39-79" fmla="*/ 385010 w 1878121"/>
                <a:gd name="connsiteY39-80" fmla="*/ 490979 h 1389337"/>
                <a:gd name="connsiteX40-81" fmla="*/ 481263 w 1878121"/>
                <a:gd name="connsiteY40-82" fmla="*/ 458895 h 1389337"/>
                <a:gd name="connsiteX41-83" fmla="*/ 561474 w 1878121"/>
                <a:gd name="connsiteY41-84" fmla="*/ 394726 h 1389337"/>
                <a:gd name="connsiteX42-85" fmla="*/ 561474 w 1878121"/>
                <a:gd name="connsiteY42-86" fmla="*/ 378684 h 1389337"/>
                <a:gd name="connsiteX0-87" fmla="*/ 513347 w 1878121"/>
                <a:gd name="connsiteY0-88" fmla="*/ 328605 h 1355300"/>
                <a:gd name="connsiteX1-89" fmla="*/ 529389 w 1878121"/>
                <a:gd name="connsiteY1-90" fmla="*/ 216310 h 1355300"/>
                <a:gd name="connsiteX2-91" fmla="*/ 609600 w 1878121"/>
                <a:gd name="connsiteY2-92" fmla="*/ 120058 h 1355300"/>
                <a:gd name="connsiteX3-93" fmla="*/ 657726 w 1878121"/>
                <a:gd name="connsiteY3-94" fmla="*/ 104016 h 1355300"/>
                <a:gd name="connsiteX4-95" fmla="*/ 753979 w 1878121"/>
                <a:gd name="connsiteY4-96" fmla="*/ 55889 h 1355300"/>
                <a:gd name="connsiteX5-97" fmla="*/ 818147 w 1878121"/>
                <a:gd name="connsiteY5-98" fmla="*/ 23805 h 1355300"/>
                <a:gd name="connsiteX6-99" fmla="*/ 882316 w 1878121"/>
                <a:gd name="connsiteY6-100" fmla="*/ 7763 h 1355300"/>
                <a:gd name="connsiteX7-101" fmla="*/ 1363579 w 1878121"/>
                <a:gd name="connsiteY7-102" fmla="*/ 7763 h 1355300"/>
                <a:gd name="connsiteX8-103" fmla="*/ 1427747 w 1878121"/>
                <a:gd name="connsiteY8-104" fmla="*/ 104016 h 1355300"/>
                <a:gd name="connsiteX9-105" fmla="*/ 1459832 w 1878121"/>
                <a:gd name="connsiteY9-106" fmla="*/ 136100 h 1355300"/>
                <a:gd name="connsiteX10-107" fmla="*/ 1507958 w 1878121"/>
                <a:gd name="connsiteY10-108" fmla="*/ 232352 h 1355300"/>
                <a:gd name="connsiteX11-109" fmla="*/ 1540042 w 1878121"/>
                <a:gd name="connsiteY11-110" fmla="*/ 264437 h 1355300"/>
                <a:gd name="connsiteX12-111" fmla="*/ 1636295 w 1878121"/>
                <a:gd name="connsiteY12-112" fmla="*/ 392773 h 1355300"/>
                <a:gd name="connsiteX13-113" fmla="*/ 1636295 w 1878121"/>
                <a:gd name="connsiteY13-114" fmla="*/ 761742 h 1355300"/>
                <a:gd name="connsiteX14-115" fmla="*/ 1604210 w 1878121"/>
                <a:gd name="connsiteY14-116" fmla="*/ 793826 h 1355300"/>
                <a:gd name="connsiteX15-117" fmla="*/ 1828800 w 1878121"/>
                <a:gd name="connsiteY15-118" fmla="*/ 809868 h 1355300"/>
                <a:gd name="connsiteX16-119" fmla="*/ 1876926 w 1878121"/>
                <a:gd name="connsiteY16-120" fmla="*/ 841952 h 1355300"/>
                <a:gd name="connsiteX17-121" fmla="*/ 1844842 w 1878121"/>
                <a:gd name="connsiteY17-122" fmla="*/ 1098626 h 1355300"/>
                <a:gd name="connsiteX18-123" fmla="*/ 1812758 w 1878121"/>
                <a:gd name="connsiteY18-124" fmla="*/ 1146752 h 1355300"/>
                <a:gd name="connsiteX19-125" fmla="*/ 1796716 w 1878121"/>
                <a:gd name="connsiteY19-126" fmla="*/ 1194879 h 1355300"/>
                <a:gd name="connsiteX20-127" fmla="*/ 1700463 w 1878121"/>
                <a:gd name="connsiteY20-128" fmla="*/ 1275089 h 1355300"/>
                <a:gd name="connsiteX21-129" fmla="*/ 1652337 w 1878121"/>
                <a:gd name="connsiteY21-130" fmla="*/ 1291131 h 1355300"/>
                <a:gd name="connsiteX22-131" fmla="*/ 1604210 w 1878121"/>
                <a:gd name="connsiteY22-132" fmla="*/ 1323216 h 1355300"/>
                <a:gd name="connsiteX23-133" fmla="*/ 1459832 w 1878121"/>
                <a:gd name="connsiteY23-134" fmla="*/ 1355300 h 1355300"/>
                <a:gd name="connsiteX24-135" fmla="*/ 401053 w 1878121"/>
                <a:gd name="connsiteY24-136" fmla="*/ 1339258 h 1355300"/>
                <a:gd name="connsiteX25-137" fmla="*/ 336884 w 1878121"/>
                <a:gd name="connsiteY25-138" fmla="*/ 1323216 h 1355300"/>
                <a:gd name="connsiteX26-139" fmla="*/ 256674 w 1878121"/>
                <a:gd name="connsiteY26-140" fmla="*/ 1307173 h 1355300"/>
                <a:gd name="connsiteX27-141" fmla="*/ 224589 w 1878121"/>
                <a:gd name="connsiteY27-142" fmla="*/ 1275089 h 1355300"/>
                <a:gd name="connsiteX28-143" fmla="*/ 176463 w 1878121"/>
                <a:gd name="connsiteY28-144" fmla="*/ 1259047 h 1355300"/>
                <a:gd name="connsiteX29-145" fmla="*/ 48126 w 1878121"/>
                <a:gd name="connsiteY29-146" fmla="*/ 1114668 h 1355300"/>
                <a:gd name="connsiteX30-147" fmla="*/ 16042 w 1878121"/>
                <a:gd name="connsiteY30-148" fmla="*/ 1018416 h 1355300"/>
                <a:gd name="connsiteX31-149" fmla="*/ 0 w 1878121"/>
                <a:gd name="connsiteY31-150" fmla="*/ 970289 h 1355300"/>
                <a:gd name="connsiteX32-151" fmla="*/ 32084 w 1878121"/>
                <a:gd name="connsiteY32-152" fmla="*/ 729658 h 1355300"/>
                <a:gd name="connsiteX33-153" fmla="*/ 96253 w 1878121"/>
                <a:gd name="connsiteY33-154" fmla="*/ 633405 h 1355300"/>
                <a:gd name="connsiteX34-155" fmla="*/ 176463 w 1878121"/>
                <a:gd name="connsiteY34-156" fmla="*/ 553195 h 1355300"/>
                <a:gd name="connsiteX35-157" fmla="*/ 224589 w 1878121"/>
                <a:gd name="connsiteY35-158" fmla="*/ 537152 h 1355300"/>
                <a:gd name="connsiteX36-159" fmla="*/ 272716 w 1878121"/>
                <a:gd name="connsiteY36-160" fmla="*/ 505068 h 1355300"/>
                <a:gd name="connsiteX37-161" fmla="*/ 320842 w 1878121"/>
                <a:gd name="connsiteY37-162" fmla="*/ 489026 h 1355300"/>
                <a:gd name="connsiteX38-163" fmla="*/ 385010 w 1878121"/>
                <a:gd name="connsiteY38-164" fmla="*/ 456942 h 1355300"/>
                <a:gd name="connsiteX39-165" fmla="*/ 481263 w 1878121"/>
                <a:gd name="connsiteY39-166" fmla="*/ 424858 h 1355300"/>
                <a:gd name="connsiteX40-167" fmla="*/ 561474 w 1878121"/>
                <a:gd name="connsiteY40-168" fmla="*/ 360689 h 1355300"/>
                <a:gd name="connsiteX41-169" fmla="*/ 561474 w 1878121"/>
                <a:gd name="connsiteY41-170" fmla="*/ 344647 h 1355300"/>
                <a:gd name="connsiteX0-171" fmla="*/ 513347 w 1878121"/>
                <a:gd name="connsiteY0-172" fmla="*/ 362915 h 1389610"/>
                <a:gd name="connsiteX1-173" fmla="*/ 529389 w 1878121"/>
                <a:gd name="connsiteY1-174" fmla="*/ 250620 h 1389610"/>
                <a:gd name="connsiteX2-175" fmla="*/ 609600 w 1878121"/>
                <a:gd name="connsiteY2-176" fmla="*/ 154368 h 1389610"/>
                <a:gd name="connsiteX3-177" fmla="*/ 657726 w 1878121"/>
                <a:gd name="connsiteY3-178" fmla="*/ 138326 h 1389610"/>
                <a:gd name="connsiteX4-179" fmla="*/ 753979 w 1878121"/>
                <a:gd name="connsiteY4-180" fmla="*/ 90199 h 1389610"/>
                <a:gd name="connsiteX5-181" fmla="*/ 818147 w 1878121"/>
                <a:gd name="connsiteY5-182" fmla="*/ 58115 h 1389610"/>
                <a:gd name="connsiteX6-183" fmla="*/ 882316 w 1878121"/>
                <a:gd name="connsiteY6-184" fmla="*/ 42073 h 1389610"/>
                <a:gd name="connsiteX7-185" fmla="*/ 1363579 w 1878121"/>
                <a:gd name="connsiteY7-186" fmla="*/ 42073 h 1389610"/>
                <a:gd name="connsiteX8-187" fmla="*/ 1427747 w 1878121"/>
                <a:gd name="connsiteY8-188" fmla="*/ 138326 h 1389610"/>
                <a:gd name="connsiteX9-189" fmla="*/ 1459832 w 1878121"/>
                <a:gd name="connsiteY9-190" fmla="*/ 170410 h 1389610"/>
                <a:gd name="connsiteX10-191" fmla="*/ 1507958 w 1878121"/>
                <a:gd name="connsiteY10-192" fmla="*/ 266662 h 1389610"/>
                <a:gd name="connsiteX11-193" fmla="*/ 1540042 w 1878121"/>
                <a:gd name="connsiteY11-194" fmla="*/ 298747 h 1389610"/>
                <a:gd name="connsiteX12-195" fmla="*/ 1636295 w 1878121"/>
                <a:gd name="connsiteY12-196" fmla="*/ 427083 h 1389610"/>
                <a:gd name="connsiteX13-197" fmla="*/ 1636295 w 1878121"/>
                <a:gd name="connsiteY13-198" fmla="*/ 796052 h 1389610"/>
                <a:gd name="connsiteX14-199" fmla="*/ 1604210 w 1878121"/>
                <a:gd name="connsiteY14-200" fmla="*/ 828136 h 1389610"/>
                <a:gd name="connsiteX15-201" fmla="*/ 1828800 w 1878121"/>
                <a:gd name="connsiteY15-202" fmla="*/ 844178 h 1389610"/>
                <a:gd name="connsiteX16-203" fmla="*/ 1876926 w 1878121"/>
                <a:gd name="connsiteY16-204" fmla="*/ 876262 h 1389610"/>
                <a:gd name="connsiteX17-205" fmla="*/ 1844842 w 1878121"/>
                <a:gd name="connsiteY17-206" fmla="*/ 1132936 h 1389610"/>
                <a:gd name="connsiteX18-207" fmla="*/ 1812758 w 1878121"/>
                <a:gd name="connsiteY18-208" fmla="*/ 1181062 h 1389610"/>
                <a:gd name="connsiteX19-209" fmla="*/ 1796716 w 1878121"/>
                <a:gd name="connsiteY19-210" fmla="*/ 1229189 h 1389610"/>
                <a:gd name="connsiteX20-211" fmla="*/ 1700463 w 1878121"/>
                <a:gd name="connsiteY20-212" fmla="*/ 1309399 h 1389610"/>
                <a:gd name="connsiteX21-213" fmla="*/ 1652337 w 1878121"/>
                <a:gd name="connsiteY21-214" fmla="*/ 1325441 h 1389610"/>
                <a:gd name="connsiteX22-215" fmla="*/ 1604210 w 1878121"/>
                <a:gd name="connsiteY22-216" fmla="*/ 1357526 h 1389610"/>
                <a:gd name="connsiteX23-217" fmla="*/ 1459832 w 1878121"/>
                <a:gd name="connsiteY23-218" fmla="*/ 1389610 h 1389610"/>
                <a:gd name="connsiteX24-219" fmla="*/ 401053 w 1878121"/>
                <a:gd name="connsiteY24-220" fmla="*/ 1373568 h 1389610"/>
                <a:gd name="connsiteX25-221" fmla="*/ 336884 w 1878121"/>
                <a:gd name="connsiteY25-222" fmla="*/ 1357526 h 1389610"/>
                <a:gd name="connsiteX26-223" fmla="*/ 256674 w 1878121"/>
                <a:gd name="connsiteY26-224" fmla="*/ 1341483 h 1389610"/>
                <a:gd name="connsiteX27-225" fmla="*/ 224589 w 1878121"/>
                <a:gd name="connsiteY27-226" fmla="*/ 1309399 h 1389610"/>
                <a:gd name="connsiteX28-227" fmla="*/ 176463 w 1878121"/>
                <a:gd name="connsiteY28-228" fmla="*/ 1293357 h 1389610"/>
                <a:gd name="connsiteX29-229" fmla="*/ 48126 w 1878121"/>
                <a:gd name="connsiteY29-230" fmla="*/ 1148978 h 1389610"/>
                <a:gd name="connsiteX30-231" fmla="*/ 16042 w 1878121"/>
                <a:gd name="connsiteY30-232" fmla="*/ 1052726 h 1389610"/>
                <a:gd name="connsiteX31-233" fmla="*/ 0 w 1878121"/>
                <a:gd name="connsiteY31-234" fmla="*/ 1004599 h 1389610"/>
                <a:gd name="connsiteX32-235" fmla="*/ 32084 w 1878121"/>
                <a:gd name="connsiteY32-236" fmla="*/ 763968 h 1389610"/>
                <a:gd name="connsiteX33-237" fmla="*/ 96253 w 1878121"/>
                <a:gd name="connsiteY33-238" fmla="*/ 667715 h 1389610"/>
                <a:gd name="connsiteX34-239" fmla="*/ 176463 w 1878121"/>
                <a:gd name="connsiteY34-240" fmla="*/ 587505 h 1389610"/>
                <a:gd name="connsiteX35-241" fmla="*/ 224589 w 1878121"/>
                <a:gd name="connsiteY35-242" fmla="*/ 571462 h 1389610"/>
                <a:gd name="connsiteX36-243" fmla="*/ 272716 w 1878121"/>
                <a:gd name="connsiteY36-244" fmla="*/ 539378 h 1389610"/>
                <a:gd name="connsiteX37-245" fmla="*/ 320842 w 1878121"/>
                <a:gd name="connsiteY37-246" fmla="*/ 523336 h 1389610"/>
                <a:gd name="connsiteX38-247" fmla="*/ 385010 w 1878121"/>
                <a:gd name="connsiteY38-248" fmla="*/ 491252 h 1389610"/>
                <a:gd name="connsiteX39-249" fmla="*/ 481263 w 1878121"/>
                <a:gd name="connsiteY39-250" fmla="*/ 459168 h 1389610"/>
                <a:gd name="connsiteX40-251" fmla="*/ 561474 w 1878121"/>
                <a:gd name="connsiteY40-252" fmla="*/ 394999 h 1389610"/>
                <a:gd name="connsiteX41-253" fmla="*/ 561474 w 1878121"/>
                <a:gd name="connsiteY41-254" fmla="*/ 378957 h 1389610"/>
                <a:gd name="connsiteX0-255" fmla="*/ 513347 w 1878121"/>
                <a:gd name="connsiteY0-256" fmla="*/ 383531 h 1410226"/>
                <a:gd name="connsiteX1-257" fmla="*/ 529389 w 1878121"/>
                <a:gd name="connsiteY1-258" fmla="*/ 271236 h 1410226"/>
                <a:gd name="connsiteX2-259" fmla="*/ 609600 w 1878121"/>
                <a:gd name="connsiteY2-260" fmla="*/ 174984 h 1410226"/>
                <a:gd name="connsiteX3-261" fmla="*/ 657726 w 1878121"/>
                <a:gd name="connsiteY3-262" fmla="*/ 158942 h 1410226"/>
                <a:gd name="connsiteX4-263" fmla="*/ 753979 w 1878121"/>
                <a:gd name="connsiteY4-264" fmla="*/ 110815 h 1410226"/>
                <a:gd name="connsiteX5-265" fmla="*/ 818147 w 1878121"/>
                <a:gd name="connsiteY5-266" fmla="*/ 78731 h 1410226"/>
                <a:gd name="connsiteX6-267" fmla="*/ 882316 w 1878121"/>
                <a:gd name="connsiteY6-268" fmla="*/ 62689 h 1410226"/>
                <a:gd name="connsiteX7-269" fmla="*/ 1292745 w 1878121"/>
                <a:gd name="connsiteY7-270" fmla="*/ 36931 h 1410226"/>
                <a:gd name="connsiteX8-271" fmla="*/ 1427747 w 1878121"/>
                <a:gd name="connsiteY8-272" fmla="*/ 158942 h 1410226"/>
                <a:gd name="connsiteX9-273" fmla="*/ 1459832 w 1878121"/>
                <a:gd name="connsiteY9-274" fmla="*/ 191026 h 1410226"/>
                <a:gd name="connsiteX10-275" fmla="*/ 1507958 w 1878121"/>
                <a:gd name="connsiteY10-276" fmla="*/ 287278 h 1410226"/>
                <a:gd name="connsiteX11-277" fmla="*/ 1540042 w 1878121"/>
                <a:gd name="connsiteY11-278" fmla="*/ 319363 h 1410226"/>
                <a:gd name="connsiteX12-279" fmla="*/ 1636295 w 1878121"/>
                <a:gd name="connsiteY12-280" fmla="*/ 447699 h 1410226"/>
                <a:gd name="connsiteX13-281" fmla="*/ 1636295 w 1878121"/>
                <a:gd name="connsiteY13-282" fmla="*/ 816668 h 1410226"/>
                <a:gd name="connsiteX14-283" fmla="*/ 1604210 w 1878121"/>
                <a:gd name="connsiteY14-284" fmla="*/ 848752 h 1410226"/>
                <a:gd name="connsiteX15-285" fmla="*/ 1828800 w 1878121"/>
                <a:gd name="connsiteY15-286" fmla="*/ 864794 h 1410226"/>
                <a:gd name="connsiteX16-287" fmla="*/ 1876926 w 1878121"/>
                <a:gd name="connsiteY16-288" fmla="*/ 896878 h 1410226"/>
                <a:gd name="connsiteX17-289" fmla="*/ 1844842 w 1878121"/>
                <a:gd name="connsiteY17-290" fmla="*/ 1153552 h 1410226"/>
                <a:gd name="connsiteX18-291" fmla="*/ 1812758 w 1878121"/>
                <a:gd name="connsiteY18-292" fmla="*/ 1201778 h 1410226"/>
                <a:gd name="connsiteX19-293" fmla="*/ 1796716 w 1878121"/>
                <a:gd name="connsiteY19-294" fmla="*/ 1249805 h 1410226"/>
                <a:gd name="connsiteX20-295" fmla="*/ 1700463 w 1878121"/>
                <a:gd name="connsiteY20-296" fmla="*/ 1330015 h 1410226"/>
                <a:gd name="connsiteX21-297" fmla="*/ 1652337 w 1878121"/>
                <a:gd name="connsiteY21-298" fmla="*/ 1346057 h 1410226"/>
                <a:gd name="connsiteX22-299" fmla="*/ 1604210 w 1878121"/>
                <a:gd name="connsiteY22-300" fmla="*/ 1378142 h 1410226"/>
                <a:gd name="connsiteX23-301" fmla="*/ 1459832 w 1878121"/>
                <a:gd name="connsiteY23-302" fmla="*/ 1410226 h 1410226"/>
                <a:gd name="connsiteX24-303" fmla="*/ 401053 w 1878121"/>
                <a:gd name="connsiteY24-304" fmla="*/ 1394184 h 1410226"/>
                <a:gd name="connsiteX25-305" fmla="*/ 336884 w 1878121"/>
                <a:gd name="connsiteY25-306" fmla="*/ 1378142 h 1410226"/>
                <a:gd name="connsiteX26-307" fmla="*/ 256674 w 1878121"/>
                <a:gd name="connsiteY26-308" fmla="*/ 1362099 h 1410226"/>
                <a:gd name="connsiteX27-309" fmla="*/ 224589 w 1878121"/>
                <a:gd name="connsiteY27-310" fmla="*/ 1330015 h 1410226"/>
                <a:gd name="connsiteX28-311" fmla="*/ 176463 w 1878121"/>
                <a:gd name="connsiteY28-312" fmla="*/ 1313973 h 1410226"/>
                <a:gd name="connsiteX29-313" fmla="*/ 48126 w 1878121"/>
                <a:gd name="connsiteY29-314" fmla="*/ 1169594 h 1410226"/>
                <a:gd name="connsiteX30-315" fmla="*/ 16042 w 1878121"/>
                <a:gd name="connsiteY30-316" fmla="*/ 1073342 h 1410226"/>
                <a:gd name="connsiteX31-317" fmla="*/ 0 w 1878121"/>
                <a:gd name="connsiteY31-318" fmla="*/ 1025215 h 1410226"/>
                <a:gd name="connsiteX32-319" fmla="*/ 32084 w 1878121"/>
                <a:gd name="connsiteY32-320" fmla="*/ 784584 h 1410226"/>
                <a:gd name="connsiteX33-321" fmla="*/ 96253 w 1878121"/>
                <a:gd name="connsiteY33-322" fmla="*/ 688331 h 1410226"/>
                <a:gd name="connsiteX34-323" fmla="*/ 176463 w 1878121"/>
                <a:gd name="connsiteY34-324" fmla="*/ 608121 h 1410226"/>
                <a:gd name="connsiteX35-325" fmla="*/ 224589 w 1878121"/>
                <a:gd name="connsiteY35-326" fmla="*/ 592078 h 1410226"/>
                <a:gd name="connsiteX36-327" fmla="*/ 272716 w 1878121"/>
                <a:gd name="connsiteY36-328" fmla="*/ 559994 h 1410226"/>
                <a:gd name="connsiteX37-329" fmla="*/ 320842 w 1878121"/>
                <a:gd name="connsiteY37-330" fmla="*/ 543952 h 1410226"/>
                <a:gd name="connsiteX38-331" fmla="*/ 385010 w 1878121"/>
                <a:gd name="connsiteY38-332" fmla="*/ 511868 h 1410226"/>
                <a:gd name="connsiteX39-333" fmla="*/ 481263 w 1878121"/>
                <a:gd name="connsiteY39-334" fmla="*/ 479784 h 1410226"/>
                <a:gd name="connsiteX40-335" fmla="*/ 561474 w 1878121"/>
                <a:gd name="connsiteY40-336" fmla="*/ 415615 h 1410226"/>
                <a:gd name="connsiteX41-337" fmla="*/ 561474 w 1878121"/>
                <a:gd name="connsiteY41-338" fmla="*/ 399573 h 1410226"/>
                <a:gd name="connsiteX0-339" fmla="*/ 513347 w 1878121"/>
                <a:gd name="connsiteY0-340" fmla="*/ 349155 h 1375850"/>
                <a:gd name="connsiteX1-341" fmla="*/ 529389 w 1878121"/>
                <a:gd name="connsiteY1-342" fmla="*/ 236860 h 1375850"/>
                <a:gd name="connsiteX2-343" fmla="*/ 609600 w 1878121"/>
                <a:gd name="connsiteY2-344" fmla="*/ 140608 h 1375850"/>
                <a:gd name="connsiteX3-345" fmla="*/ 657726 w 1878121"/>
                <a:gd name="connsiteY3-346" fmla="*/ 124566 h 1375850"/>
                <a:gd name="connsiteX4-347" fmla="*/ 753979 w 1878121"/>
                <a:gd name="connsiteY4-348" fmla="*/ 76439 h 1375850"/>
                <a:gd name="connsiteX5-349" fmla="*/ 818147 w 1878121"/>
                <a:gd name="connsiteY5-350" fmla="*/ 44355 h 1375850"/>
                <a:gd name="connsiteX6-351" fmla="*/ 1292745 w 1878121"/>
                <a:gd name="connsiteY6-352" fmla="*/ 2555 h 1375850"/>
                <a:gd name="connsiteX7-353" fmla="*/ 1427747 w 1878121"/>
                <a:gd name="connsiteY7-354" fmla="*/ 124566 h 1375850"/>
                <a:gd name="connsiteX8-355" fmla="*/ 1459832 w 1878121"/>
                <a:gd name="connsiteY8-356" fmla="*/ 156650 h 1375850"/>
                <a:gd name="connsiteX9-357" fmla="*/ 1507958 w 1878121"/>
                <a:gd name="connsiteY9-358" fmla="*/ 252902 h 1375850"/>
                <a:gd name="connsiteX10-359" fmla="*/ 1540042 w 1878121"/>
                <a:gd name="connsiteY10-360" fmla="*/ 284987 h 1375850"/>
                <a:gd name="connsiteX11-361" fmla="*/ 1636295 w 1878121"/>
                <a:gd name="connsiteY11-362" fmla="*/ 413323 h 1375850"/>
                <a:gd name="connsiteX12-363" fmla="*/ 1636295 w 1878121"/>
                <a:gd name="connsiteY12-364" fmla="*/ 782292 h 1375850"/>
                <a:gd name="connsiteX13-365" fmla="*/ 1604210 w 1878121"/>
                <a:gd name="connsiteY13-366" fmla="*/ 814376 h 1375850"/>
                <a:gd name="connsiteX14-367" fmla="*/ 1828800 w 1878121"/>
                <a:gd name="connsiteY14-368" fmla="*/ 830418 h 1375850"/>
                <a:gd name="connsiteX15-369" fmla="*/ 1876926 w 1878121"/>
                <a:gd name="connsiteY15-370" fmla="*/ 862502 h 1375850"/>
                <a:gd name="connsiteX16-371" fmla="*/ 1844842 w 1878121"/>
                <a:gd name="connsiteY16-372" fmla="*/ 1119176 h 1375850"/>
                <a:gd name="connsiteX17-373" fmla="*/ 1812758 w 1878121"/>
                <a:gd name="connsiteY17-374" fmla="*/ 1167302 h 1375850"/>
                <a:gd name="connsiteX18-375" fmla="*/ 1796716 w 1878121"/>
                <a:gd name="connsiteY18-376" fmla="*/ 1215429 h 1375850"/>
                <a:gd name="connsiteX19-377" fmla="*/ 1700463 w 1878121"/>
                <a:gd name="connsiteY19-378" fmla="*/ 1295639 h 1375850"/>
                <a:gd name="connsiteX20-379" fmla="*/ 1652337 w 1878121"/>
                <a:gd name="connsiteY20-380" fmla="*/ 1311681 h 1375850"/>
                <a:gd name="connsiteX21-381" fmla="*/ 1604210 w 1878121"/>
                <a:gd name="connsiteY21-382" fmla="*/ 1343766 h 1375850"/>
                <a:gd name="connsiteX22-383" fmla="*/ 1459832 w 1878121"/>
                <a:gd name="connsiteY22-384" fmla="*/ 1375850 h 1375850"/>
                <a:gd name="connsiteX23-385" fmla="*/ 401053 w 1878121"/>
                <a:gd name="connsiteY23-386" fmla="*/ 1359808 h 1375850"/>
                <a:gd name="connsiteX24-387" fmla="*/ 336884 w 1878121"/>
                <a:gd name="connsiteY24-388" fmla="*/ 1343766 h 1375850"/>
                <a:gd name="connsiteX25-389" fmla="*/ 256674 w 1878121"/>
                <a:gd name="connsiteY25-390" fmla="*/ 1327723 h 1375850"/>
                <a:gd name="connsiteX26-391" fmla="*/ 224589 w 1878121"/>
                <a:gd name="connsiteY26-392" fmla="*/ 1295639 h 1375850"/>
                <a:gd name="connsiteX27-393" fmla="*/ 176463 w 1878121"/>
                <a:gd name="connsiteY27-394" fmla="*/ 1279597 h 1375850"/>
                <a:gd name="connsiteX28-395" fmla="*/ 48126 w 1878121"/>
                <a:gd name="connsiteY28-396" fmla="*/ 1135218 h 1375850"/>
                <a:gd name="connsiteX29-397" fmla="*/ 16042 w 1878121"/>
                <a:gd name="connsiteY29-398" fmla="*/ 1038966 h 1375850"/>
                <a:gd name="connsiteX30-399" fmla="*/ 0 w 1878121"/>
                <a:gd name="connsiteY30-400" fmla="*/ 990839 h 1375850"/>
                <a:gd name="connsiteX31-401" fmla="*/ 32084 w 1878121"/>
                <a:gd name="connsiteY31-402" fmla="*/ 750208 h 1375850"/>
                <a:gd name="connsiteX32-403" fmla="*/ 96253 w 1878121"/>
                <a:gd name="connsiteY32-404" fmla="*/ 653955 h 1375850"/>
                <a:gd name="connsiteX33-405" fmla="*/ 176463 w 1878121"/>
                <a:gd name="connsiteY33-406" fmla="*/ 573745 h 1375850"/>
                <a:gd name="connsiteX34-407" fmla="*/ 224589 w 1878121"/>
                <a:gd name="connsiteY34-408" fmla="*/ 557702 h 1375850"/>
                <a:gd name="connsiteX35-409" fmla="*/ 272716 w 1878121"/>
                <a:gd name="connsiteY35-410" fmla="*/ 525618 h 1375850"/>
                <a:gd name="connsiteX36-411" fmla="*/ 320842 w 1878121"/>
                <a:gd name="connsiteY36-412" fmla="*/ 509576 h 1375850"/>
                <a:gd name="connsiteX37-413" fmla="*/ 385010 w 1878121"/>
                <a:gd name="connsiteY37-414" fmla="*/ 477492 h 1375850"/>
                <a:gd name="connsiteX38-415" fmla="*/ 481263 w 1878121"/>
                <a:gd name="connsiteY38-416" fmla="*/ 445408 h 1375850"/>
                <a:gd name="connsiteX39-417" fmla="*/ 561474 w 1878121"/>
                <a:gd name="connsiteY39-418" fmla="*/ 381239 h 1375850"/>
                <a:gd name="connsiteX40-419" fmla="*/ 561474 w 1878121"/>
                <a:gd name="connsiteY40-420" fmla="*/ 365197 h 1375850"/>
                <a:gd name="connsiteX0-421" fmla="*/ 513347 w 1878121"/>
                <a:gd name="connsiteY0-422" fmla="*/ 369161 h 1395856"/>
                <a:gd name="connsiteX1-423" fmla="*/ 529389 w 1878121"/>
                <a:gd name="connsiteY1-424" fmla="*/ 256866 h 1395856"/>
                <a:gd name="connsiteX2-425" fmla="*/ 609600 w 1878121"/>
                <a:gd name="connsiteY2-426" fmla="*/ 160614 h 1395856"/>
                <a:gd name="connsiteX3-427" fmla="*/ 657726 w 1878121"/>
                <a:gd name="connsiteY3-428" fmla="*/ 144572 h 1395856"/>
                <a:gd name="connsiteX4-429" fmla="*/ 753979 w 1878121"/>
                <a:gd name="connsiteY4-430" fmla="*/ 96445 h 1395856"/>
                <a:gd name="connsiteX5-431" fmla="*/ 818147 w 1878121"/>
                <a:gd name="connsiteY5-432" fmla="*/ 64361 h 1395856"/>
                <a:gd name="connsiteX6-433" fmla="*/ 1292745 w 1878121"/>
                <a:gd name="connsiteY6-434" fmla="*/ 22561 h 1395856"/>
                <a:gd name="connsiteX7-435" fmla="*/ 1427747 w 1878121"/>
                <a:gd name="connsiteY7-436" fmla="*/ 144572 h 1395856"/>
                <a:gd name="connsiteX8-437" fmla="*/ 1459832 w 1878121"/>
                <a:gd name="connsiteY8-438" fmla="*/ 176656 h 1395856"/>
                <a:gd name="connsiteX9-439" fmla="*/ 1507958 w 1878121"/>
                <a:gd name="connsiteY9-440" fmla="*/ 272908 h 1395856"/>
                <a:gd name="connsiteX10-441" fmla="*/ 1540042 w 1878121"/>
                <a:gd name="connsiteY10-442" fmla="*/ 304993 h 1395856"/>
                <a:gd name="connsiteX11-443" fmla="*/ 1636295 w 1878121"/>
                <a:gd name="connsiteY11-444" fmla="*/ 433329 h 1395856"/>
                <a:gd name="connsiteX12-445" fmla="*/ 1636295 w 1878121"/>
                <a:gd name="connsiteY12-446" fmla="*/ 802298 h 1395856"/>
                <a:gd name="connsiteX13-447" fmla="*/ 1604210 w 1878121"/>
                <a:gd name="connsiteY13-448" fmla="*/ 834382 h 1395856"/>
                <a:gd name="connsiteX14-449" fmla="*/ 1828800 w 1878121"/>
                <a:gd name="connsiteY14-450" fmla="*/ 850424 h 1395856"/>
                <a:gd name="connsiteX15-451" fmla="*/ 1876926 w 1878121"/>
                <a:gd name="connsiteY15-452" fmla="*/ 882508 h 1395856"/>
                <a:gd name="connsiteX16-453" fmla="*/ 1844842 w 1878121"/>
                <a:gd name="connsiteY16-454" fmla="*/ 1139182 h 1395856"/>
                <a:gd name="connsiteX17-455" fmla="*/ 1812758 w 1878121"/>
                <a:gd name="connsiteY17-456" fmla="*/ 1187308 h 1395856"/>
                <a:gd name="connsiteX18-457" fmla="*/ 1796716 w 1878121"/>
                <a:gd name="connsiteY18-458" fmla="*/ 1235435 h 1395856"/>
                <a:gd name="connsiteX19-459" fmla="*/ 1700463 w 1878121"/>
                <a:gd name="connsiteY19-460" fmla="*/ 1315645 h 1395856"/>
                <a:gd name="connsiteX20-461" fmla="*/ 1652337 w 1878121"/>
                <a:gd name="connsiteY20-462" fmla="*/ 1331687 h 1395856"/>
                <a:gd name="connsiteX21-463" fmla="*/ 1604210 w 1878121"/>
                <a:gd name="connsiteY21-464" fmla="*/ 1363772 h 1395856"/>
                <a:gd name="connsiteX22-465" fmla="*/ 1459832 w 1878121"/>
                <a:gd name="connsiteY22-466" fmla="*/ 1395856 h 1395856"/>
                <a:gd name="connsiteX23-467" fmla="*/ 401053 w 1878121"/>
                <a:gd name="connsiteY23-468" fmla="*/ 1379814 h 1395856"/>
                <a:gd name="connsiteX24-469" fmla="*/ 336884 w 1878121"/>
                <a:gd name="connsiteY24-470" fmla="*/ 1363772 h 1395856"/>
                <a:gd name="connsiteX25-471" fmla="*/ 256674 w 1878121"/>
                <a:gd name="connsiteY25-472" fmla="*/ 1347729 h 1395856"/>
                <a:gd name="connsiteX26-473" fmla="*/ 224589 w 1878121"/>
                <a:gd name="connsiteY26-474" fmla="*/ 1315645 h 1395856"/>
                <a:gd name="connsiteX27-475" fmla="*/ 176463 w 1878121"/>
                <a:gd name="connsiteY27-476" fmla="*/ 1299603 h 1395856"/>
                <a:gd name="connsiteX28-477" fmla="*/ 48126 w 1878121"/>
                <a:gd name="connsiteY28-478" fmla="*/ 1155224 h 1395856"/>
                <a:gd name="connsiteX29-479" fmla="*/ 16042 w 1878121"/>
                <a:gd name="connsiteY29-480" fmla="*/ 1058972 h 1395856"/>
                <a:gd name="connsiteX30-481" fmla="*/ 0 w 1878121"/>
                <a:gd name="connsiteY30-482" fmla="*/ 1010845 h 1395856"/>
                <a:gd name="connsiteX31-483" fmla="*/ 32084 w 1878121"/>
                <a:gd name="connsiteY31-484" fmla="*/ 770214 h 1395856"/>
                <a:gd name="connsiteX32-485" fmla="*/ 96253 w 1878121"/>
                <a:gd name="connsiteY32-486" fmla="*/ 673961 h 1395856"/>
                <a:gd name="connsiteX33-487" fmla="*/ 176463 w 1878121"/>
                <a:gd name="connsiteY33-488" fmla="*/ 593751 h 1395856"/>
                <a:gd name="connsiteX34-489" fmla="*/ 224589 w 1878121"/>
                <a:gd name="connsiteY34-490" fmla="*/ 577708 h 1395856"/>
                <a:gd name="connsiteX35-491" fmla="*/ 272716 w 1878121"/>
                <a:gd name="connsiteY35-492" fmla="*/ 545624 h 1395856"/>
                <a:gd name="connsiteX36-493" fmla="*/ 320842 w 1878121"/>
                <a:gd name="connsiteY36-494" fmla="*/ 529582 h 1395856"/>
                <a:gd name="connsiteX37-495" fmla="*/ 385010 w 1878121"/>
                <a:gd name="connsiteY37-496" fmla="*/ 497498 h 1395856"/>
                <a:gd name="connsiteX38-497" fmla="*/ 481263 w 1878121"/>
                <a:gd name="connsiteY38-498" fmla="*/ 465414 h 1395856"/>
                <a:gd name="connsiteX39-499" fmla="*/ 561474 w 1878121"/>
                <a:gd name="connsiteY39-500" fmla="*/ 401245 h 1395856"/>
                <a:gd name="connsiteX40-501" fmla="*/ 561474 w 1878121"/>
                <a:gd name="connsiteY40-502" fmla="*/ 385203 h 1395856"/>
                <a:gd name="connsiteX0-503" fmla="*/ 513347 w 1878121"/>
                <a:gd name="connsiteY0-504" fmla="*/ 394689 h 1421384"/>
                <a:gd name="connsiteX1-505" fmla="*/ 529389 w 1878121"/>
                <a:gd name="connsiteY1-506" fmla="*/ 282394 h 1421384"/>
                <a:gd name="connsiteX2-507" fmla="*/ 609600 w 1878121"/>
                <a:gd name="connsiteY2-508" fmla="*/ 186142 h 1421384"/>
                <a:gd name="connsiteX3-509" fmla="*/ 657726 w 1878121"/>
                <a:gd name="connsiteY3-510" fmla="*/ 170100 h 1421384"/>
                <a:gd name="connsiteX4-511" fmla="*/ 753979 w 1878121"/>
                <a:gd name="connsiteY4-512" fmla="*/ 121973 h 1421384"/>
                <a:gd name="connsiteX5-513" fmla="*/ 818147 w 1878121"/>
                <a:gd name="connsiteY5-514" fmla="*/ 51252 h 1421384"/>
                <a:gd name="connsiteX6-515" fmla="*/ 1292745 w 1878121"/>
                <a:gd name="connsiteY6-516" fmla="*/ 48089 h 1421384"/>
                <a:gd name="connsiteX7-517" fmla="*/ 1427747 w 1878121"/>
                <a:gd name="connsiteY7-518" fmla="*/ 170100 h 1421384"/>
                <a:gd name="connsiteX8-519" fmla="*/ 1459832 w 1878121"/>
                <a:gd name="connsiteY8-520" fmla="*/ 202184 h 1421384"/>
                <a:gd name="connsiteX9-521" fmla="*/ 1507958 w 1878121"/>
                <a:gd name="connsiteY9-522" fmla="*/ 298436 h 1421384"/>
                <a:gd name="connsiteX10-523" fmla="*/ 1540042 w 1878121"/>
                <a:gd name="connsiteY10-524" fmla="*/ 330521 h 1421384"/>
                <a:gd name="connsiteX11-525" fmla="*/ 1636295 w 1878121"/>
                <a:gd name="connsiteY11-526" fmla="*/ 458857 h 1421384"/>
                <a:gd name="connsiteX12-527" fmla="*/ 1636295 w 1878121"/>
                <a:gd name="connsiteY12-528" fmla="*/ 827826 h 1421384"/>
                <a:gd name="connsiteX13-529" fmla="*/ 1604210 w 1878121"/>
                <a:gd name="connsiteY13-530" fmla="*/ 859910 h 1421384"/>
                <a:gd name="connsiteX14-531" fmla="*/ 1828800 w 1878121"/>
                <a:gd name="connsiteY14-532" fmla="*/ 875952 h 1421384"/>
                <a:gd name="connsiteX15-533" fmla="*/ 1876926 w 1878121"/>
                <a:gd name="connsiteY15-534" fmla="*/ 908036 h 1421384"/>
                <a:gd name="connsiteX16-535" fmla="*/ 1844842 w 1878121"/>
                <a:gd name="connsiteY16-536" fmla="*/ 1164710 h 1421384"/>
                <a:gd name="connsiteX17-537" fmla="*/ 1812758 w 1878121"/>
                <a:gd name="connsiteY17-538" fmla="*/ 1212836 h 1421384"/>
                <a:gd name="connsiteX18-539" fmla="*/ 1796716 w 1878121"/>
                <a:gd name="connsiteY18-540" fmla="*/ 1260963 h 1421384"/>
                <a:gd name="connsiteX19-541" fmla="*/ 1700463 w 1878121"/>
                <a:gd name="connsiteY19-542" fmla="*/ 1341173 h 1421384"/>
                <a:gd name="connsiteX20-543" fmla="*/ 1652337 w 1878121"/>
                <a:gd name="connsiteY20-544" fmla="*/ 1357215 h 1421384"/>
                <a:gd name="connsiteX21-545" fmla="*/ 1604210 w 1878121"/>
                <a:gd name="connsiteY21-546" fmla="*/ 1389300 h 1421384"/>
                <a:gd name="connsiteX22-547" fmla="*/ 1459832 w 1878121"/>
                <a:gd name="connsiteY22-548" fmla="*/ 1421384 h 1421384"/>
                <a:gd name="connsiteX23-549" fmla="*/ 401053 w 1878121"/>
                <a:gd name="connsiteY23-550" fmla="*/ 1405342 h 1421384"/>
                <a:gd name="connsiteX24-551" fmla="*/ 336884 w 1878121"/>
                <a:gd name="connsiteY24-552" fmla="*/ 1389300 h 1421384"/>
                <a:gd name="connsiteX25-553" fmla="*/ 256674 w 1878121"/>
                <a:gd name="connsiteY25-554" fmla="*/ 1373257 h 1421384"/>
                <a:gd name="connsiteX26-555" fmla="*/ 224589 w 1878121"/>
                <a:gd name="connsiteY26-556" fmla="*/ 1341173 h 1421384"/>
                <a:gd name="connsiteX27-557" fmla="*/ 176463 w 1878121"/>
                <a:gd name="connsiteY27-558" fmla="*/ 1325131 h 1421384"/>
                <a:gd name="connsiteX28-559" fmla="*/ 48126 w 1878121"/>
                <a:gd name="connsiteY28-560" fmla="*/ 1180752 h 1421384"/>
                <a:gd name="connsiteX29-561" fmla="*/ 16042 w 1878121"/>
                <a:gd name="connsiteY29-562" fmla="*/ 1084500 h 1421384"/>
                <a:gd name="connsiteX30-563" fmla="*/ 0 w 1878121"/>
                <a:gd name="connsiteY30-564" fmla="*/ 1036373 h 1421384"/>
                <a:gd name="connsiteX31-565" fmla="*/ 32084 w 1878121"/>
                <a:gd name="connsiteY31-566" fmla="*/ 795742 h 1421384"/>
                <a:gd name="connsiteX32-567" fmla="*/ 96253 w 1878121"/>
                <a:gd name="connsiteY32-568" fmla="*/ 699489 h 1421384"/>
                <a:gd name="connsiteX33-569" fmla="*/ 176463 w 1878121"/>
                <a:gd name="connsiteY33-570" fmla="*/ 619279 h 1421384"/>
                <a:gd name="connsiteX34-571" fmla="*/ 224589 w 1878121"/>
                <a:gd name="connsiteY34-572" fmla="*/ 603236 h 1421384"/>
                <a:gd name="connsiteX35-573" fmla="*/ 272716 w 1878121"/>
                <a:gd name="connsiteY35-574" fmla="*/ 571152 h 1421384"/>
                <a:gd name="connsiteX36-575" fmla="*/ 320842 w 1878121"/>
                <a:gd name="connsiteY36-576" fmla="*/ 555110 h 1421384"/>
                <a:gd name="connsiteX37-577" fmla="*/ 385010 w 1878121"/>
                <a:gd name="connsiteY37-578" fmla="*/ 523026 h 1421384"/>
                <a:gd name="connsiteX38-579" fmla="*/ 481263 w 1878121"/>
                <a:gd name="connsiteY38-580" fmla="*/ 490942 h 1421384"/>
                <a:gd name="connsiteX39-581" fmla="*/ 561474 w 1878121"/>
                <a:gd name="connsiteY39-582" fmla="*/ 426773 h 1421384"/>
                <a:gd name="connsiteX40-583" fmla="*/ 561474 w 1878121"/>
                <a:gd name="connsiteY40-584" fmla="*/ 410731 h 1421384"/>
                <a:gd name="connsiteX0-585" fmla="*/ 513347 w 1878121"/>
                <a:gd name="connsiteY0-586" fmla="*/ 401795 h 1428490"/>
                <a:gd name="connsiteX1-587" fmla="*/ 529389 w 1878121"/>
                <a:gd name="connsiteY1-588" fmla="*/ 289500 h 1428490"/>
                <a:gd name="connsiteX2-589" fmla="*/ 609600 w 1878121"/>
                <a:gd name="connsiteY2-590" fmla="*/ 193248 h 1428490"/>
                <a:gd name="connsiteX3-591" fmla="*/ 657726 w 1878121"/>
                <a:gd name="connsiteY3-592" fmla="*/ 177206 h 1428490"/>
                <a:gd name="connsiteX4-593" fmla="*/ 753979 w 1878121"/>
                <a:gd name="connsiteY4-594" fmla="*/ 129079 h 1428490"/>
                <a:gd name="connsiteX5-595" fmla="*/ 818147 w 1878121"/>
                <a:gd name="connsiteY5-596" fmla="*/ 58358 h 1428490"/>
                <a:gd name="connsiteX6-597" fmla="*/ 1292745 w 1878121"/>
                <a:gd name="connsiteY6-598" fmla="*/ 55195 h 1428490"/>
                <a:gd name="connsiteX7-599" fmla="*/ 1427747 w 1878121"/>
                <a:gd name="connsiteY7-600" fmla="*/ 177206 h 1428490"/>
                <a:gd name="connsiteX8-601" fmla="*/ 1459832 w 1878121"/>
                <a:gd name="connsiteY8-602" fmla="*/ 209290 h 1428490"/>
                <a:gd name="connsiteX9-603" fmla="*/ 1507958 w 1878121"/>
                <a:gd name="connsiteY9-604" fmla="*/ 305542 h 1428490"/>
                <a:gd name="connsiteX10-605" fmla="*/ 1540042 w 1878121"/>
                <a:gd name="connsiteY10-606" fmla="*/ 337627 h 1428490"/>
                <a:gd name="connsiteX11-607" fmla="*/ 1636295 w 1878121"/>
                <a:gd name="connsiteY11-608" fmla="*/ 465963 h 1428490"/>
                <a:gd name="connsiteX12-609" fmla="*/ 1636295 w 1878121"/>
                <a:gd name="connsiteY12-610" fmla="*/ 834932 h 1428490"/>
                <a:gd name="connsiteX13-611" fmla="*/ 1604210 w 1878121"/>
                <a:gd name="connsiteY13-612" fmla="*/ 867016 h 1428490"/>
                <a:gd name="connsiteX14-613" fmla="*/ 1828800 w 1878121"/>
                <a:gd name="connsiteY14-614" fmla="*/ 883058 h 1428490"/>
                <a:gd name="connsiteX15-615" fmla="*/ 1876926 w 1878121"/>
                <a:gd name="connsiteY15-616" fmla="*/ 915142 h 1428490"/>
                <a:gd name="connsiteX16-617" fmla="*/ 1844842 w 1878121"/>
                <a:gd name="connsiteY16-618" fmla="*/ 1171816 h 1428490"/>
                <a:gd name="connsiteX17-619" fmla="*/ 1812758 w 1878121"/>
                <a:gd name="connsiteY17-620" fmla="*/ 1219942 h 1428490"/>
                <a:gd name="connsiteX18-621" fmla="*/ 1796716 w 1878121"/>
                <a:gd name="connsiteY18-622" fmla="*/ 1268069 h 1428490"/>
                <a:gd name="connsiteX19-623" fmla="*/ 1700463 w 1878121"/>
                <a:gd name="connsiteY19-624" fmla="*/ 1348279 h 1428490"/>
                <a:gd name="connsiteX20-625" fmla="*/ 1652337 w 1878121"/>
                <a:gd name="connsiteY20-626" fmla="*/ 1364321 h 1428490"/>
                <a:gd name="connsiteX21-627" fmla="*/ 1604210 w 1878121"/>
                <a:gd name="connsiteY21-628" fmla="*/ 1396406 h 1428490"/>
                <a:gd name="connsiteX22-629" fmla="*/ 1459832 w 1878121"/>
                <a:gd name="connsiteY22-630" fmla="*/ 1428490 h 1428490"/>
                <a:gd name="connsiteX23-631" fmla="*/ 401053 w 1878121"/>
                <a:gd name="connsiteY23-632" fmla="*/ 1412448 h 1428490"/>
                <a:gd name="connsiteX24-633" fmla="*/ 336884 w 1878121"/>
                <a:gd name="connsiteY24-634" fmla="*/ 1396406 h 1428490"/>
                <a:gd name="connsiteX25-635" fmla="*/ 256674 w 1878121"/>
                <a:gd name="connsiteY25-636" fmla="*/ 1380363 h 1428490"/>
                <a:gd name="connsiteX26-637" fmla="*/ 224589 w 1878121"/>
                <a:gd name="connsiteY26-638" fmla="*/ 1348279 h 1428490"/>
                <a:gd name="connsiteX27-639" fmla="*/ 176463 w 1878121"/>
                <a:gd name="connsiteY27-640" fmla="*/ 1332237 h 1428490"/>
                <a:gd name="connsiteX28-641" fmla="*/ 48126 w 1878121"/>
                <a:gd name="connsiteY28-642" fmla="*/ 1187858 h 1428490"/>
                <a:gd name="connsiteX29-643" fmla="*/ 16042 w 1878121"/>
                <a:gd name="connsiteY29-644" fmla="*/ 1091606 h 1428490"/>
                <a:gd name="connsiteX30-645" fmla="*/ 0 w 1878121"/>
                <a:gd name="connsiteY30-646" fmla="*/ 1043479 h 1428490"/>
                <a:gd name="connsiteX31-647" fmla="*/ 32084 w 1878121"/>
                <a:gd name="connsiteY31-648" fmla="*/ 802848 h 1428490"/>
                <a:gd name="connsiteX32-649" fmla="*/ 96253 w 1878121"/>
                <a:gd name="connsiteY32-650" fmla="*/ 706595 h 1428490"/>
                <a:gd name="connsiteX33-651" fmla="*/ 176463 w 1878121"/>
                <a:gd name="connsiteY33-652" fmla="*/ 626385 h 1428490"/>
                <a:gd name="connsiteX34-653" fmla="*/ 224589 w 1878121"/>
                <a:gd name="connsiteY34-654" fmla="*/ 610342 h 1428490"/>
                <a:gd name="connsiteX35-655" fmla="*/ 272716 w 1878121"/>
                <a:gd name="connsiteY35-656" fmla="*/ 578258 h 1428490"/>
                <a:gd name="connsiteX36-657" fmla="*/ 320842 w 1878121"/>
                <a:gd name="connsiteY36-658" fmla="*/ 562216 h 1428490"/>
                <a:gd name="connsiteX37-659" fmla="*/ 385010 w 1878121"/>
                <a:gd name="connsiteY37-660" fmla="*/ 530132 h 1428490"/>
                <a:gd name="connsiteX38-661" fmla="*/ 481263 w 1878121"/>
                <a:gd name="connsiteY38-662" fmla="*/ 498048 h 1428490"/>
                <a:gd name="connsiteX39-663" fmla="*/ 561474 w 1878121"/>
                <a:gd name="connsiteY39-664" fmla="*/ 433879 h 1428490"/>
                <a:gd name="connsiteX40-665" fmla="*/ 561474 w 1878121"/>
                <a:gd name="connsiteY40-666" fmla="*/ 417837 h 1428490"/>
                <a:gd name="connsiteX0-667" fmla="*/ 513347 w 1878121"/>
                <a:gd name="connsiteY0-668" fmla="*/ 394623 h 1421318"/>
                <a:gd name="connsiteX1-669" fmla="*/ 529389 w 1878121"/>
                <a:gd name="connsiteY1-670" fmla="*/ 282328 h 1421318"/>
                <a:gd name="connsiteX2-671" fmla="*/ 609600 w 1878121"/>
                <a:gd name="connsiteY2-672" fmla="*/ 186076 h 1421318"/>
                <a:gd name="connsiteX3-673" fmla="*/ 657726 w 1878121"/>
                <a:gd name="connsiteY3-674" fmla="*/ 170034 h 1421318"/>
                <a:gd name="connsiteX4-675" fmla="*/ 753979 w 1878121"/>
                <a:gd name="connsiteY4-676" fmla="*/ 121907 h 1421318"/>
                <a:gd name="connsiteX5-677" fmla="*/ 818147 w 1878121"/>
                <a:gd name="connsiteY5-678" fmla="*/ 51186 h 1421318"/>
                <a:gd name="connsiteX6-679" fmla="*/ 1254109 w 1878121"/>
                <a:gd name="connsiteY6-680" fmla="*/ 15826 h 1421318"/>
                <a:gd name="connsiteX7-681" fmla="*/ 1427747 w 1878121"/>
                <a:gd name="connsiteY7-682" fmla="*/ 170034 h 1421318"/>
                <a:gd name="connsiteX8-683" fmla="*/ 1459832 w 1878121"/>
                <a:gd name="connsiteY8-684" fmla="*/ 202118 h 1421318"/>
                <a:gd name="connsiteX9-685" fmla="*/ 1507958 w 1878121"/>
                <a:gd name="connsiteY9-686" fmla="*/ 298370 h 1421318"/>
                <a:gd name="connsiteX10-687" fmla="*/ 1540042 w 1878121"/>
                <a:gd name="connsiteY10-688" fmla="*/ 330455 h 1421318"/>
                <a:gd name="connsiteX11-689" fmla="*/ 1636295 w 1878121"/>
                <a:gd name="connsiteY11-690" fmla="*/ 458791 h 1421318"/>
                <a:gd name="connsiteX12-691" fmla="*/ 1636295 w 1878121"/>
                <a:gd name="connsiteY12-692" fmla="*/ 827760 h 1421318"/>
                <a:gd name="connsiteX13-693" fmla="*/ 1604210 w 1878121"/>
                <a:gd name="connsiteY13-694" fmla="*/ 859844 h 1421318"/>
                <a:gd name="connsiteX14-695" fmla="*/ 1828800 w 1878121"/>
                <a:gd name="connsiteY14-696" fmla="*/ 875886 h 1421318"/>
                <a:gd name="connsiteX15-697" fmla="*/ 1876926 w 1878121"/>
                <a:gd name="connsiteY15-698" fmla="*/ 907970 h 1421318"/>
                <a:gd name="connsiteX16-699" fmla="*/ 1844842 w 1878121"/>
                <a:gd name="connsiteY16-700" fmla="*/ 1164644 h 1421318"/>
                <a:gd name="connsiteX17-701" fmla="*/ 1812758 w 1878121"/>
                <a:gd name="connsiteY17-702" fmla="*/ 1212770 h 1421318"/>
                <a:gd name="connsiteX18-703" fmla="*/ 1796716 w 1878121"/>
                <a:gd name="connsiteY18-704" fmla="*/ 1260897 h 1421318"/>
                <a:gd name="connsiteX19-705" fmla="*/ 1700463 w 1878121"/>
                <a:gd name="connsiteY19-706" fmla="*/ 1341107 h 1421318"/>
                <a:gd name="connsiteX20-707" fmla="*/ 1652337 w 1878121"/>
                <a:gd name="connsiteY20-708" fmla="*/ 1357149 h 1421318"/>
                <a:gd name="connsiteX21-709" fmla="*/ 1604210 w 1878121"/>
                <a:gd name="connsiteY21-710" fmla="*/ 1389234 h 1421318"/>
                <a:gd name="connsiteX22-711" fmla="*/ 1459832 w 1878121"/>
                <a:gd name="connsiteY22-712" fmla="*/ 1421318 h 1421318"/>
                <a:gd name="connsiteX23-713" fmla="*/ 401053 w 1878121"/>
                <a:gd name="connsiteY23-714" fmla="*/ 1405276 h 1421318"/>
                <a:gd name="connsiteX24-715" fmla="*/ 336884 w 1878121"/>
                <a:gd name="connsiteY24-716" fmla="*/ 1389234 h 1421318"/>
                <a:gd name="connsiteX25-717" fmla="*/ 256674 w 1878121"/>
                <a:gd name="connsiteY25-718" fmla="*/ 1373191 h 1421318"/>
                <a:gd name="connsiteX26-719" fmla="*/ 224589 w 1878121"/>
                <a:gd name="connsiteY26-720" fmla="*/ 1341107 h 1421318"/>
                <a:gd name="connsiteX27-721" fmla="*/ 176463 w 1878121"/>
                <a:gd name="connsiteY27-722" fmla="*/ 1325065 h 1421318"/>
                <a:gd name="connsiteX28-723" fmla="*/ 48126 w 1878121"/>
                <a:gd name="connsiteY28-724" fmla="*/ 1180686 h 1421318"/>
                <a:gd name="connsiteX29-725" fmla="*/ 16042 w 1878121"/>
                <a:gd name="connsiteY29-726" fmla="*/ 1084434 h 1421318"/>
                <a:gd name="connsiteX30-727" fmla="*/ 0 w 1878121"/>
                <a:gd name="connsiteY30-728" fmla="*/ 1036307 h 1421318"/>
                <a:gd name="connsiteX31-729" fmla="*/ 32084 w 1878121"/>
                <a:gd name="connsiteY31-730" fmla="*/ 795676 h 1421318"/>
                <a:gd name="connsiteX32-731" fmla="*/ 96253 w 1878121"/>
                <a:gd name="connsiteY32-732" fmla="*/ 699423 h 1421318"/>
                <a:gd name="connsiteX33-733" fmla="*/ 176463 w 1878121"/>
                <a:gd name="connsiteY33-734" fmla="*/ 619213 h 1421318"/>
                <a:gd name="connsiteX34-735" fmla="*/ 224589 w 1878121"/>
                <a:gd name="connsiteY34-736" fmla="*/ 603170 h 1421318"/>
                <a:gd name="connsiteX35-737" fmla="*/ 272716 w 1878121"/>
                <a:gd name="connsiteY35-738" fmla="*/ 571086 h 1421318"/>
                <a:gd name="connsiteX36-739" fmla="*/ 320842 w 1878121"/>
                <a:gd name="connsiteY36-740" fmla="*/ 555044 h 1421318"/>
                <a:gd name="connsiteX37-741" fmla="*/ 385010 w 1878121"/>
                <a:gd name="connsiteY37-742" fmla="*/ 522960 h 1421318"/>
                <a:gd name="connsiteX38-743" fmla="*/ 481263 w 1878121"/>
                <a:gd name="connsiteY38-744" fmla="*/ 490876 h 1421318"/>
                <a:gd name="connsiteX39-745" fmla="*/ 561474 w 1878121"/>
                <a:gd name="connsiteY39-746" fmla="*/ 426707 h 1421318"/>
                <a:gd name="connsiteX40-747" fmla="*/ 561474 w 1878121"/>
                <a:gd name="connsiteY40-748" fmla="*/ 410665 h 1421318"/>
                <a:gd name="connsiteX0-749" fmla="*/ 513347 w 1878121"/>
                <a:gd name="connsiteY0-750" fmla="*/ 419793 h 1446488"/>
                <a:gd name="connsiteX1-751" fmla="*/ 529389 w 1878121"/>
                <a:gd name="connsiteY1-752" fmla="*/ 307498 h 1446488"/>
                <a:gd name="connsiteX2-753" fmla="*/ 609600 w 1878121"/>
                <a:gd name="connsiteY2-754" fmla="*/ 211246 h 1446488"/>
                <a:gd name="connsiteX3-755" fmla="*/ 657726 w 1878121"/>
                <a:gd name="connsiteY3-756" fmla="*/ 195204 h 1446488"/>
                <a:gd name="connsiteX4-757" fmla="*/ 753979 w 1878121"/>
                <a:gd name="connsiteY4-758" fmla="*/ 147077 h 1446488"/>
                <a:gd name="connsiteX5-759" fmla="*/ 818147 w 1878121"/>
                <a:gd name="connsiteY5-760" fmla="*/ 76356 h 1446488"/>
                <a:gd name="connsiteX6-761" fmla="*/ 1254109 w 1878121"/>
                <a:gd name="connsiteY6-762" fmla="*/ 40996 h 1446488"/>
                <a:gd name="connsiteX7-763" fmla="*/ 1427747 w 1878121"/>
                <a:gd name="connsiteY7-764" fmla="*/ 195204 h 1446488"/>
                <a:gd name="connsiteX8-765" fmla="*/ 1459832 w 1878121"/>
                <a:gd name="connsiteY8-766" fmla="*/ 227288 h 1446488"/>
                <a:gd name="connsiteX9-767" fmla="*/ 1507958 w 1878121"/>
                <a:gd name="connsiteY9-768" fmla="*/ 323540 h 1446488"/>
                <a:gd name="connsiteX10-769" fmla="*/ 1540042 w 1878121"/>
                <a:gd name="connsiteY10-770" fmla="*/ 355625 h 1446488"/>
                <a:gd name="connsiteX11-771" fmla="*/ 1636295 w 1878121"/>
                <a:gd name="connsiteY11-772" fmla="*/ 483961 h 1446488"/>
                <a:gd name="connsiteX12-773" fmla="*/ 1636295 w 1878121"/>
                <a:gd name="connsiteY12-774" fmla="*/ 852930 h 1446488"/>
                <a:gd name="connsiteX13-775" fmla="*/ 1604210 w 1878121"/>
                <a:gd name="connsiteY13-776" fmla="*/ 885014 h 1446488"/>
                <a:gd name="connsiteX14-777" fmla="*/ 1828800 w 1878121"/>
                <a:gd name="connsiteY14-778" fmla="*/ 901056 h 1446488"/>
                <a:gd name="connsiteX15-779" fmla="*/ 1876926 w 1878121"/>
                <a:gd name="connsiteY15-780" fmla="*/ 933140 h 1446488"/>
                <a:gd name="connsiteX16-781" fmla="*/ 1844842 w 1878121"/>
                <a:gd name="connsiteY16-782" fmla="*/ 1189814 h 1446488"/>
                <a:gd name="connsiteX17-783" fmla="*/ 1812758 w 1878121"/>
                <a:gd name="connsiteY17-784" fmla="*/ 1237940 h 1446488"/>
                <a:gd name="connsiteX18-785" fmla="*/ 1796716 w 1878121"/>
                <a:gd name="connsiteY18-786" fmla="*/ 1286067 h 1446488"/>
                <a:gd name="connsiteX19-787" fmla="*/ 1700463 w 1878121"/>
                <a:gd name="connsiteY19-788" fmla="*/ 1366277 h 1446488"/>
                <a:gd name="connsiteX20-789" fmla="*/ 1652337 w 1878121"/>
                <a:gd name="connsiteY20-790" fmla="*/ 1382319 h 1446488"/>
                <a:gd name="connsiteX21-791" fmla="*/ 1604210 w 1878121"/>
                <a:gd name="connsiteY21-792" fmla="*/ 1414404 h 1446488"/>
                <a:gd name="connsiteX22-793" fmla="*/ 1459832 w 1878121"/>
                <a:gd name="connsiteY22-794" fmla="*/ 1446488 h 1446488"/>
                <a:gd name="connsiteX23-795" fmla="*/ 401053 w 1878121"/>
                <a:gd name="connsiteY23-796" fmla="*/ 1430446 h 1446488"/>
                <a:gd name="connsiteX24-797" fmla="*/ 336884 w 1878121"/>
                <a:gd name="connsiteY24-798" fmla="*/ 1414404 h 1446488"/>
                <a:gd name="connsiteX25-799" fmla="*/ 256674 w 1878121"/>
                <a:gd name="connsiteY25-800" fmla="*/ 1398361 h 1446488"/>
                <a:gd name="connsiteX26-801" fmla="*/ 224589 w 1878121"/>
                <a:gd name="connsiteY26-802" fmla="*/ 1366277 h 1446488"/>
                <a:gd name="connsiteX27-803" fmla="*/ 176463 w 1878121"/>
                <a:gd name="connsiteY27-804" fmla="*/ 1350235 h 1446488"/>
                <a:gd name="connsiteX28-805" fmla="*/ 48126 w 1878121"/>
                <a:gd name="connsiteY28-806" fmla="*/ 1205856 h 1446488"/>
                <a:gd name="connsiteX29-807" fmla="*/ 16042 w 1878121"/>
                <a:gd name="connsiteY29-808" fmla="*/ 1109604 h 1446488"/>
                <a:gd name="connsiteX30-809" fmla="*/ 0 w 1878121"/>
                <a:gd name="connsiteY30-810" fmla="*/ 1061477 h 1446488"/>
                <a:gd name="connsiteX31-811" fmla="*/ 32084 w 1878121"/>
                <a:gd name="connsiteY31-812" fmla="*/ 820846 h 1446488"/>
                <a:gd name="connsiteX32-813" fmla="*/ 96253 w 1878121"/>
                <a:gd name="connsiteY32-814" fmla="*/ 724593 h 1446488"/>
                <a:gd name="connsiteX33-815" fmla="*/ 176463 w 1878121"/>
                <a:gd name="connsiteY33-816" fmla="*/ 644383 h 1446488"/>
                <a:gd name="connsiteX34-817" fmla="*/ 224589 w 1878121"/>
                <a:gd name="connsiteY34-818" fmla="*/ 628340 h 1446488"/>
                <a:gd name="connsiteX35-819" fmla="*/ 272716 w 1878121"/>
                <a:gd name="connsiteY35-820" fmla="*/ 596256 h 1446488"/>
                <a:gd name="connsiteX36-821" fmla="*/ 320842 w 1878121"/>
                <a:gd name="connsiteY36-822" fmla="*/ 580214 h 1446488"/>
                <a:gd name="connsiteX37-823" fmla="*/ 385010 w 1878121"/>
                <a:gd name="connsiteY37-824" fmla="*/ 548130 h 1446488"/>
                <a:gd name="connsiteX38-825" fmla="*/ 481263 w 1878121"/>
                <a:gd name="connsiteY38-826" fmla="*/ 516046 h 1446488"/>
                <a:gd name="connsiteX39-827" fmla="*/ 561474 w 1878121"/>
                <a:gd name="connsiteY39-828" fmla="*/ 451877 h 1446488"/>
                <a:gd name="connsiteX40-829" fmla="*/ 561474 w 1878121"/>
                <a:gd name="connsiteY40-830" fmla="*/ 435835 h 1446488"/>
                <a:gd name="connsiteX0-831" fmla="*/ 513347 w 1878121"/>
                <a:gd name="connsiteY0-832" fmla="*/ 421293 h 1447988"/>
                <a:gd name="connsiteX1-833" fmla="*/ 529389 w 1878121"/>
                <a:gd name="connsiteY1-834" fmla="*/ 308998 h 1447988"/>
                <a:gd name="connsiteX2-835" fmla="*/ 609600 w 1878121"/>
                <a:gd name="connsiteY2-836" fmla="*/ 212746 h 1447988"/>
                <a:gd name="connsiteX3-837" fmla="*/ 657726 w 1878121"/>
                <a:gd name="connsiteY3-838" fmla="*/ 196704 h 1447988"/>
                <a:gd name="connsiteX4-839" fmla="*/ 818147 w 1878121"/>
                <a:gd name="connsiteY4-840" fmla="*/ 77856 h 1447988"/>
                <a:gd name="connsiteX5-841" fmla="*/ 1254109 w 1878121"/>
                <a:gd name="connsiteY5-842" fmla="*/ 42496 h 1447988"/>
                <a:gd name="connsiteX6-843" fmla="*/ 1427747 w 1878121"/>
                <a:gd name="connsiteY6-844" fmla="*/ 196704 h 1447988"/>
                <a:gd name="connsiteX7-845" fmla="*/ 1459832 w 1878121"/>
                <a:gd name="connsiteY7-846" fmla="*/ 228788 h 1447988"/>
                <a:gd name="connsiteX8-847" fmla="*/ 1507958 w 1878121"/>
                <a:gd name="connsiteY8-848" fmla="*/ 325040 h 1447988"/>
                <a:gd name="connsiteX9-849" fmla="*/ 1540042 w 1878121"/>
                <a:gd name="connsiteY9-850" fmla="*/ 357125 h 1447988"/>
                <a:gd name="connsiteX10-851" fmla="*/ 1636295 w 1878121"/>
                <a:gd name="connsiteY10-852" fmla="*/ 485461 h 1447988"/>
                <a:gd name="connsiteX11-853" fmla="*/ 1636295 w 1878121"/>
                <a:gd name="connsiteY11-854" fmla="*/ 854430 h 1447988"/>
                <a:gd name="connsiteX12-855" fmla="*/ 1604210 w 1878121"/>
                <a:gd name="connsiteY12-856" fmla="*/ 886514 h 1447988"/>
                <a:gd name="connsiteX13-857" fmla="*/ 1828800 w 1878121"/>
                <a:gd name="connsiteY13-858" fmla="*/ 902556 h 1447988"/>
                <a:gd name="connsiteX14-859" fmla="*/ 1876926 w 1878121"/>
                <a:gd name="connsiteY14-860" fmla="*/ 934640 h 1447988"/>
                <a:gd name="connsiteX15-861" fmla="*/ 1844842 w 1878121"/>
                <a:gd name="connsiteY15-862" fmla="*/ 1191314 h 1447988"/>
                <a:gd name="connsiteX16-863" fmla="*/ 1812758 w 1878121"/>
                <a:gd name="connsiteY16-864" fmla="*/ 1239440 h 1447988"/>
                <a:gd name="connsiteX17-865" fmla="*/ 1796716 w 1878121"/>
                <a:gd name="connsiteY17-866" fmla="*/ 1287567 h 1447988"/>
                <a:gd name="connsiteX18-867" fmla="*/ 1700463 w 1878121"/>
                <a:gd name="connsiteY18-868" fmla="*/ 1367777 h 1447988"/>
                <a:gd name="connsiteX19-869" fmla="*/ 1652337 w 1878121"/>
                <a:gd name="connsiteY19-870" fmla="*/ 1383819 h 1447988"/>
                <a:gd name="connsiteX20-871" fmla="*/ 1604210 w 1878121"/>
                <a:gd name="connsiteY20-872" fmla="*/ 1415904 h 1447988"/>
                <a:gd name="connsiteX21-873" fmla="*/ 1459832 w 1878121"/>
                <a:gd name="connsiteY21-874" fmla="*/ 1447988 h 1447988"/>
                <a:gd name="connsiteX22-875" fmla="*/ 401053 w 1878121"/>
                <a:gd name="connsiteY22-876" fmla="*/ 1431946 h 1447988"/>
                <a:gd name="connsiteX23-877" fmla="*/ 336884 w 1878121"/>
                <a:gd name="connsiteY23-878" fmla="*/ 1415904 h 1447988"/>
                <a:gd name="connsiteX24-879" fmla="*/ 256674 w 1878121"/>
                <a:gd name="connsiteY24-880" fmla="*/ 1399861 h 1447988"/>
                <a:gd name="connsiteX25-881" fmla="*/ 224589 w 1878121"/>
                <a:gd name="connsiteY25-882" fmla="*/ 1367777 h 1447988"/>
                <a:gd name="connsiteX26-883" fmla="*/ 176463 w 1878121"/>
                <a:gd name="connsiteY26-884" fmla="*/ 1351735 h 1447988"/>
                <a:gd name="connsiteX27-885" fmla="*/ 48126 w 1878121"/>
                <a:gd name="connsiteY27-886" fmla="*/ 1207356 h 1447988"/>
                <a:gd name="connsiteX28-887" fmla="*/ 16042 w 1878121"/>
                <a:gd name="connsiteY28-888" fmla="*/ 1111104 h 1447988"/>
                <a:gd name="connsiteX29-889" fmla="*/ 0 w 1878121"/>
                <a:gd name="connsiteY29-890" fmla="*/ 1062977 h 1447988"/>
                <a:gd name="connsiteX30-891" fmla="*/ 32084 w 1878121"/>
                <a:gd name="connsiteY30-892" fmla="*/ 822346 h 1447988"/>
                <a:gd name="connsiteX31-893" fmla="*/ 96253 w 1878121"/>
                <a:gd name="connsiteY31-894" fmla="*/ 726093 h 1447988"/>
                <a:gd name="connsiteX32-895" fmla="*/ 176463 w 1878121"/>
                <a:gd name="connsiteY32-896" fmla="*/ 645883 h 1447988"/>
                <a:gd name="connsiteX33-897" fmla="*/ 224589 w 1878121"/>
                <a:gd name="connsiteY33-898" fmla="*/ 629840 h 1447988"/>
                <a:gd name="connsiteX34-899" fmla="*/ 272716 w 1878121"/>
                <a:gd name="connsiteY34-900" fmla="*/ 597756 h 1447988"/>
                <a:gd name="connsiteX35-901" fmla="*/ 320842 w 1878121"/>
                <a:gd name="connsiteY35-902" fmla="*/ 581714 h 1447988"/>
                <a:gd name="connsiteX36-903" fmla="*/ 385010 w 1878121"/>
                <a:gd name="connsiteY36-904" fmla="*/ 549630 h 1447988"/>
                <a:gd name="connsiteX37-905" fmla="*/ 481263 w 1878121"/>
                <a:gd name="connsiteY37-906" fmla="*/ 517546 h 1447988"/>
                <a:gd name="connsiteX38-907" fmla="*/ 561474 w 1878121"/>
                <a:gd name="connsiteY38-908" fmla="*/ 453377 h 1447988"/>
                <a:gd name="connsiteX39-909" fmla="*/ 561474 w 1878121"/>
                <a:gd name="connsiteY39-910" fmla="*/ 437335 h 1447988"/>
                <a:gd name="connsiteX0-911" fmla="*/ 513347 w 1878121"/>
                <a:gd name="connsiteY0-912" fmla="*/ 431397 h 1458092"/>
                <a:gd name="connsiteX1-913" fmla="*/ 529389 w 1878121"/>
                <a:gd name="connsiteY1-914" fmla="*/ 319102 h 1458092"/>
                <a:gd name="connsiteX2-915" fmla="*/ 609600 w 1878121"/>
                <a:gd name="connsiteY2-916" fmla="*/ 222850 h 1458092"/>
                <a:gd name="connsiteX3-917" fmla="*/ 657726 w 1878121"/>
                <a:gd name="connsiteY3-918" fmla="*/ 206808 h 1458092"/>
                <a:gd name="connsiteX4-919" fmla="*/ 818147 w 1878121"/>
                <a:gd name="connsiteY4-920" fmla="*/ 87960 h 1458092"/>
                <a:gd name="connsiteX5-921" fmla="*/ 1254109 w 1878121"/>
                <a:gd name="connsiteY5-922" fmla="*/ 52600 h 1458092"/>
                <a:gd name="connsiteX6-923" fmla="*/ 1427747 w 1878121"/>
                <a:gd name="connsiteY6-924" fmla="*/ 206808 h 1458092"/>
                <a:gd name="connsiteX7-925" fmla="*/ 1459832 w 1878121"/>
                <a:gd name="connsiteY7-926" fmla="*/ 238892 h 1458092"/>
                <a:gd name="connsiteX8-927" fmla="*/ 1507958 w 1878121"/>
                <a:gd name="connsiteY8-928" fmla="*/ 335144 h 1458092"/>
                <a:gd name="connsiteX9-929" fmla="*/ 1540042 w 1878121"/>
                <a:gd name="connsiteY9-930" fmla="*/ 367229 h 1458092"/>
                <a:gd name="connsiteX10-931" fmla="*/ 1636295 w 1878121"/>
                <a:gd name="connsiteY10-932" fmla="*/ 495565 h 1458092"/>
                <a:gd name="connsiteX11-933" fmla="*/ 1636295 w 1878121"/>
                <a:gd name="connsiteY11-934" fmla="*/ 864534 h 1458092"/>
                <a:gd name="connsiteX12-935" fmla="*/ 1604210 w 1878121"/>
                <a:gd name="connsiteY12-936" fmla="*/ 896618 h 1458092"/>
                <a:gd name="connsiteX13-937" fmla="*/ 1828800 w 1878121"/>
                <a:gd name="connsiteY13-938" fmla="*/ 912660 h 1458092"/>
                <a:gd name="connsiteX14-939" fmla="*/ 1876926 w 1878121"/>
                <a:gd name="connsiteY14-940" fmla="*/ 944744 h 1458092"/>
                <a:gd name="connsiteX15-941" fmla="*/ 1844842 w 1878121"/>
                <a:gd name="connsiteY15-942" fmla="*/ 1201418 h 1458092"/>
                <a:gd name="connsiteX16-943" fmla="*/ 1812758 w 1878121"/>
                <a:gd name="connsiteY16-944" fmla="*/ 1249544 h 1458092"/>
                <a:gd name="connsiteX17-945" fmla="*/ 1796716 w 1878121"/>
                <a:gd name="connsiteY17-946" fmla="*/ 1297671 h 1458092"/>
                <a:gd name="connsiteX18-947" fmla="*/ 1700463 w 1878121"/>
                <a:gd name="connsiteY18-948" fmla="*/ 1377881 h 1458092"/>
                <a:gd name="connsiteX19-949" fmla="*/ 1652337 w 1878121"/>
                <a:gd name="connsiteY19-950" fmla="*/ 1393923 h 1458092"/>
                <a:gd name="connsiteX20-951" fmla="*/ 1604210 w 1878121"/>
                <a:gd name="connsiteY20-952" fmla="*/ 1426008 h 1458092"/>
                <a:gd name="connsiteX21-953" fmla="*/ 1459832 w 1878121"/>
                <a:gd name="connsiteY21-954" fmla="*/ 1458092 h 1458092"/>
                <a:gd name="connsiteX22-955" fmla="*/ 401053 w 1878121"/>
                <a:gd name="connsiteY22-956" fmla="*/ 1442050 h 1458092"/>
                <a:gd name="connsiteX23-957" fmla="*/ 336884 w 1878121"/>
                <a:gd name="connsiteY23-958" fmla="*/ 1426008 h 1458092"/>
                <a:gd name="connsiteX24-959" fmla="*/ 256674 w 1878121"/>
                <a:gd name="connsiteY24-960" fmla="*/ 1409965 h 1458092"/>
                <a:gd name="connsiteX25-961" fmla="*/ 224589 w 1878121"/>
                <a:gd name="connsiteY25-962" fmla="*/ 1377881 h 1458092"/>
                <a:gd name="connsiteX26-963" fmla="*/ 176463 w 1878121"/>
                <a:gd name="connsiteY26-964" fmla="*/ 1361839 h 1458092"/>
                <a:gd name="connsiteX27-965" fmla="*/ 48126 w 1878121"/>
                <a:gd name="connsiteY27-966" fmla="*/ 1217460 h 1458092"/>
                <a:gd name="connsiteX28-967" fmla="*/ 16042 w 1878121"/>
                <a:gd name="connsiteY28-968" fmla="*/ 1121208 h 1458092"/>
                <a:gd name="connsiteX29-969" fmla="*/ 0 w 1878121"/>
                <a:gd name="connsiteY29-970" fmla="*/ 1073081 h 1458092"/>
                <a:gd name="connsiteX30-971" fmla="*/ 32084 w 1878121"/>
                <a:gd name="connsiteY30-972" fmla="*/ 832450 h 1458092"/>
                <a:gd name="connsiteX31-973" fmla="*/ 96253 w 1878121"/>
                <a:gd name="connsiteY31-974" fmla="*/ 736197 h 1458092"/>
                <a:gd name="connsiteX32-975" fmla="*/ 176463 w 1878121"/>
                <a:gd name="connsiteY32-976" fmla="*/ 655987 h 1458092"/>
                <a:gd name="connsiteX33-977" fmla="*/ 224589 w 1878121"/>
                <a:gd name="connsiteY33-978" fmla="*/ 639944 h 1458092"/>
                <a:gd name="connsiteX34-979" fmla="*/ 272716 w 1878121"/>
                <a:gd name="connsiteY34-980" fmla="*/ 607860 h 1458092"/>
                <a:gd name="connsiteX35-981" fmla="*/ 320842 w 1878121"/>
                <a:gd name="connsiteY35-982" fmla="*/ 591818 h 1458092"/>
                <a:gd name="connsiteX36-983" fmla="*/ 385010 w 1878121"/>
                <a:gd name="connsiteY36-984" fmla="*/ 559734 h 1458092"/>
                <a:gd name="connsiteX37-985" fmla="*/ 481263 w 1878121"/>
                <a:gd name="connsiteY37-986" fmla="*/ 527650 h 1458092"/>
                <a:gd name="connsiteX38-987" fmla="*/ 561474 w 1878121"/>
                <a:gd name="connsiteY38-988" fmla="*/ 463481 h 1458092"/>
                <a:gd name="connsiteX39-989" fmla="*/ 561474 w 1878121"/>
                <a:gd name="connsiteY39-990" fmla="*/ 447439 h 1458092"/>
                <a:gd name="connsiteX0-991" fmla="*/ 513347 w 1878121"/>
                <a:gd name="connsiteY0-992" fmla="*/ 423760 h 1450455"/>
                <a:gd name="connsiteX1-993" fmla="*/ 529389 w 1878121"/>
                <a:gd name="connsiteY1-994" fmla="*/ 311465 h 1450455"/>
                <a:gd name="connsiteX2-995" fmla="*/ 609600 w 1878121"/>
                <a:gd name="connsiteY2-996" fmla="*/ 215213 h 1450455"/>
                <a:gd name="connsiteX3-997" fmla="*/ 657726 w 1878121"/>
                <a:gd name="connsiteY3-998" fmla="*/ 199171 h 1450455"/>
                <a:gd name="connsiteX4-999" fmla="*/ 837465 w 1878121"/>
                <a:gd name="connsiteY4-1000" fmla="*/ 35247 h 1450455"/>
                <a:gd name="connsiteX5-1001" fmla="*/ 1254109 w 1878121"/>
                <a:gd name="connsiteY5-1002" fmla="*/ 44963 h 1450455"/>
                <a:gd name="connsiteX6-1003" fmla="*/ 1427747 w 1878121"/>
                <a:gd name="connsiteY6-1004" fmla="*/ 199171 h 1450455"/>
                <a:gd name="connsiteX7-1005" fmla="*/ 1459832 w 1878121"/>
                <a:gd name="connsiteY7-1006" fmla="*/ 231255 h 1450455"/>
                <a:gd name="connsiteX8-1007" fmla="*/ 1507958 w 1878121"/>
                <a:gd name="connsiteY8-1008" fmla="*/ 327507 h 1450455"/>
                <a:gd name="connsiteX9-1009" fmla="*/ 1540042 w 1878121"/>
                <a:gd name="connsiteY9-1010" fmla="*/ 359592 h 1450455"/>
                <a:gd name="connsiteX10-1011" fmla="*/ 1636295 w 1878121"/>
                <a:gd name="connsiteY10-1012" fmla="*/ 487928 h 1450455"/>
                <a:gd name="connsiteX11-1013" fmla="*/ 1636295 w 1878121"/>
                <a:gd name="connsiteY11-1014" fmla="*/ 856897 h 1450455"/>
                <a:gd name="connsiteX12-1015" fmla="*/ 1604210 w 1878121"/>
                <a:gd name="connsiteY12-1016" fmla="*/ 888981 h 1450455"/>
                <a:gd name="connsiteX13-1017" fmla="*/ 1828800 w 1878121"/>
                <a:gd name="connsiteY13-1018" fmla="*/ 905023 h 1450455"/>
                <a:gd name="connsiteX14-1019" fmla="*/ 1876926 w 1878121"/>
                <a:gd name="connsiteY14-1020" fmla="*/ 937107 h 1450455"/>
                <a:gd name="connsiteX15-1021" fmla="*/ 1844842 w 1878121"/>
                <a:gd name="connsiteY15-1022" fmla="*/ 1193781 h 1450455"/>
                <a:gd name="connsiteX16-1023" fmla="*/ 1812758 w 1878121"/>
                <a:gd name="connsiteY16-1024" fmla="*/ 1241907 h 1450455"/>
                <a:gd name="connsiteX17-1025" fmla="*/ 1796716 w 1878121"/>
                <a:gd name="connsiteY17-1026" fmla="*/ 1290034 h 1450455"/>
                <a:gd name="connsiteX18-1027" fmla="*/ 1700463 w 1878121"/>
                <a:gd name="connsiteY18-1028" fmla="*/ 1370244 h 1450455"/>
                <a:gd name="connsiteX19-1029" fmla="*/ 1652337 w 1878121"/>
                <a:gd name="connsiteY19-1030" fmla="*/ 1386286 h 1450455"/>
                <a:gd name="connsiteX20-1031" fmla="*/ 1604210 w 1878121"/>
                <a:gd name="connsiteY20-1032" fmla="*/ 1418371 h 1450455"/>
                <a:gd name="connsiteX21-1033" fmla="*/ 1459832 w 1878121"/>
                <a:gd name="connsiteY21-1034" fmla="*/ 1450455 h 1450455"/>
                <a:gd name="connsiteX22-1035" fmla="*/ 401053 w 1878121"/>
                <a:gd name="connsiteY22-1036" fmla="*/ 1434413 h 1450455"/>
                <a:gd name="connsiteX23-1037" fmla="*/ 336884 w 1878121"/>
                <a:gd name="connsiteY23-1038" fmla="*/ 1418371 h 1450455"/>
                <a:gd name="connsiteX24-1039" fmla="*/ 256674 w 1878121"/>
                <a:gd name="connsiteY24-1040" fmla="*/ 1402328 h 1450455"/>
                <a:gd name="connsiteX25-1041" fmla="*/ 224589 w 1878121"/>
                <a:gd name="connsiteY25-1042" fmla="*/ 1370244 h 1450455"/>
                <a:gd name="connsiteX26-1043" fmla="*/ 176463 w 1878121"/>
                <a:gd name="connsiteY26-1044" fmla="*/ 1354202 h 1450455"/>
                <a:gd name="connsiteX27-1045" fmla="*/ 48126 w 1878121"/>
                <a:gd name="connsiteY27-1046" fmla="*/ 1209823 h 1450455"/>
                <a:gd name="connsiteX28-1047" fmla="*/ 16042 w 1878121"/>
                <a:gd name="connsiteY28-1048" fmla="*/ 1113571 h 1450455"/>
                <a:gd name="connsiteX29-1049" fmla="*/ 0 w 1878121"/>
                <a:gd name="connsiteY29-1050" fmla="*/ 1065444 h 1450455"/>
                <a:gd name="connsiteX30-1051" fmla="*/ 32084 w 1878121"/>
                <a:gd name="connsiteY30-1052" fmla="*/ 824813 h 1450455"/>
                <a:gd name="connsiteX31-1053" fmla="*/ 96253 w 1878121"/>
                <a:gd name="connsiteY31-1054" fmla="*/ 728560 h 1450455"/>
                <a:gd name="connsiteX32-1055" fmla="*/ 176463 w 1878121"/>
                <a:gd name="connsiteY32-1056" fmla="*/ 648350 h 1450455"/>
                <a:gd name="connsiteX33-1057" fmla="*/ 224589 w 1878121"/>
                <a:gd name="connsiteY33-1058" fmla="*/ 632307 h 1450455"/>
                <a:gd name="connsiteX34-1059" fmla="*/ 272716 w 1878121"/>
                <a:gd name="connsiteY34-1060" fmla="*/ 600223 h 1450455"/>
                <a:gd name="connsiteX35-1061" fmla="*/ 320842 w 1878121"/>
                <a:gd name="connsiteY35-1062" fmla="*/ 584181 h 1450455"/>
                <a:gd name="connsiteX36-1063" fmla="*/ 385010 w 1878121"/>
                <a:gd name="connsiteY36-1064" fmla="*/ 552097 h 1450455"/>
                <a:gd name="connsiteX37-1065" fmla="*/ 481263 w 1878121"/>
                <a:gd name="connsiteY37-1066" fmla="*/ 520013 h 1450455"/>
                <a:gd name="connsiteX38-1067" fmla="*/ 561474 w 1878121"/>
                <a:gd name="connsiteY38-1068" fmla="*/ 455844 h 1450455"/>
                <a:gd name="connsiteX39-1069" fmla="*/ 561474 w 1878121"/>
                <a:gd name="connsiteY39-1070" fmla="*/ 439802 h 1450455"/>
                <a:gd name="connsiteX0-1071" fmla="*/ 513347 w 1878121"/>
                <a:gd name="connsiteY0-1072" fmla="*/ 437996 h 1464691"/>
                <a:gd name="connsiteX1-1073" fmla="*/ 529389 w 1878121"/>
                <a:gd name="connsiteY1-1074" fmla="*/ 325701 h 1464691"/>
                <a:gd name="connsiteX2-1075" fmla="*/ 609600 w 1878121"/>
                <a:gd name="connsiteY2-1076" fmla="*/ 229449 h 1464691"/>
                <a:gd name="connsiteX3-1077" fmla="*/ 657726 w 1878121"/>
                <a:gd name="connsiteY3-1078" fmla="*/ 213407 h 1464691"/>
                <a:gd name="connsiteX4-1079" fmla="*/ 837465 w 1878121"/>
                <a:gd name="connsiteY4-1080" fmla="*/ 49483 h 1464691"/>
                <a:gd name="connsiteX5-1081" fmla="*/ 1254109 w 1878121"/>
                <a:gd name="connsiteY5-1082" fmla="*/ 59199 h 1464691"/>
                <a:gd name="connsiteX6-1083" fmla="*/ 1427747 w 1878121"/>
                <a:gd name="connsiteY6-1084" fmla="*/ 213407 h 1464691"/>
                <a:gd name="connsiteX7-1085" fmla="*/ 1459832 w 1878121"/>
                <a:gd name="connsiteY7-1086" fmla="*/ 245491 h 1464691"/>
                <a:gd name="connsiteX8-1087" fmla="*/ 1507958 w 1878121"/>
                <a:gd name="connsiteY8-1088" fmla="*/ 341743 h 1464691"/>
                <a:gd name="connsiteX9-1089" fmla="*/ 1540042 w 1878121"/>
                <a:gd name="connsiteY9-1090" fmla="*/ 373828 h 1464691"/>
                <a:gd name="connsiteX10-1091" fmla="*/ 1636295 w 1878121"/>
                <a:gd name="connsiteY10-1092" fmla="*/ 502164 h 1464691"/>
                <a:gd name="connsiteX11-1093" fmla="*/ 1636295 w 1878121"/>
                <a:gd name="connsiteY11-1094" fmla="*/ 871133 h 1464691"/>
                <a:gd name="connsiteX12-1095" fmla="*/ 1604210 w 1878121"/>
                <a:gd name="connsiteY12-1096" fmla="*/ 903217 h 1464691"/>
                <a:gd name="connsiteX13-1097" fmla="*/ 1828800 w 1878121"/>
                <a:gd name="connsiteY13-1098" fmla="*/ 919259 h 1464691"/>
                <a:gd name="connsiteX14-1099" fmla="*/ 1876926 w 1878121"/>
                <a:gd name="connsiteY14-1100" fmla="*/ 951343 h 1464691"/>
                <a:gd name="connsiteX15-1101" fmla="*/ 1844842 w 1878121"/>
                <a:gd name="connsiteY15-1102" fmla="*/ 1208017 h 1464691"/>
                <a:gd name="connsiteX16-1103" fmla="*/ 1812758 w 1878121"/>
                <a:gd name="connsiteY16-1104" fmla="*/ 1256143 h 1464691"/>
                <a:gd name="connsiteX17-1105" fmla="*/ 1796716 w 1878121"/>
                <a:gd name="connsiteY17-1106" fmla="*/ 1304270 h 1464691"/>
                <a:gd name="connsiteX18-1107" fmla="*/ 1700463 w 1878121"/>
                <a:gd name="connsiteY18-1108" fmla="*/ 1384480 h 1464691"/>
                <a:gd name="connsiteX19-1109" fmla="*/ 1652337 w 1878121"/>
                <a:gd name="connsiteY19-1110" fmla="*/ 1400522 h 1464691"/>
                <a:gd name="connsiteX20-1111" fmla="*/ 1604210 w 1878121"/>
                <a:gd name="connsiteY20-1112" fmla="*/ 1432607 h 1464691"/>
                <a:gd name="connsiteX21-1113" fmla="*/ 1459832 w 1878121"/>
                <a:gd name="connsiteY21-1114" fmla="*/ 1464691 h 1464691"/>
                <a:gd name="connsiteX22-1115" fmla="*/ 401053 w 1878121"/>
                <a:gd name="connsiteY22-1116" fmla="*/ 1448649 h 1464691"/>
                <a:gd name="connsiteX23-1117" fmla="*/ 336884 w 1878121"/>
                <a:gd name="connsiteY23-1118" fmla="*/ 1432607 h 1464691"/>
                <a:gd name="connsiteX24-1119" fmla="*/ 256674 w 1878121"/>
                <a:gd name="connsiteY24-1120" fmla="*/ 1416564 h 1464691"/>
                <a:gd name="connsiteX25-1121" fmla="*/ 224589 w 1878121"/>
                <a:gd name="connsiteY25-1122" fmla="*/ 1384480 h 1464691"/>
                <a:gd name="connsiteX26-1123" fmla="*/ 176463 w 1878121"/>
                <a:gd name="connsiteY26-1124" fmla="*/ 1368438 h 1464691"/>
                <a:gd name="connsiteX27-1125" fmla="*/ 48126 w 1878121"/>
                <a:gd name="connsiteY27-1126" fmla="*/ 1224059 h 1464691"/>
                <a:gd name="connsiteX28-1127" fmla="*/ 16042 w 1878121"/>
                <a:gd name="connsiteY28-1128" fmla="*/ 1127807 h 1464691"/>
                <a:gd name="connsiteX29-1129" fmla="*/ 0 w 1878121"/>
                <a:gd name="connsiteY29-1130" fmla="*/ 1079680 h 1464691"/>
                <a:gd name="connsiteX30-1131" fmla="*/ 32084 w 1878121"/>
                <a:gd name="connsiteY30-1132" fmla="*/ 839049 h 1464691"/>
                <a:gd name="connsiteX31-1133" fmla="*/ 96253 w 1878121"/>
                <a:gd name="connsiteY31-1134" fmla="*/ 742796 h 1464691"/>
                <a:gd name="connsiteX32-1135" fmla="*/ 176463 w 1878121"/>
                <a:gd name="connsiteY32-1136" fmla="*/ 662586 h 1464691"/>
                <a:gd name="connsiteX33-1137" fmla="*/ 224589 w 1878121"/>
                <a:gd name="connsiteY33-1138" fmla="*/ 646543 h 1464691"/>
                <a:gd name="connsiteX34-1139" fmla="*/ 272716 w 1878121"/>
                <a:gd name="connsiteY34-1140" fmla="*/ 614459 h 1464691"/>
                <a:gd name="connsiteX35-1141" fmla="*/ 320842 w 1878121"/>
                <a:gd name="connsiteY35-1142" fmla="*/ 598417 h 1464691"/>
                <a:gd name="connsiteX36-1143" fmla="*/ 385010 w 1878121"/>
                <a:gd name="connsiteY36-1144" fmla="*/ 566333 h 1464691"/>
                <a:gd name="connsiteX37-1145" fmla="*/ 481263 w 1878121"/>
                <a:gd name="connsiteY37-1146" fmla="*/ 534249 h 1464691"/>
                <a:gd name="connsiteX38-1147" fmla="*/ 561474 w 1878121"/>
                <a:gd name="connsiteY38-1148" fmla="*/ 470080 h 1464691"/>
                <a:gd name="connsiteX39-1149" fmla="*/ 561474 w 1878121"/>
                <a:gd name="connsiteY39-1150" fmla="*/ 454038 h 1464691"/>
                <a:gd name="connsiteX0-1151" fmla="*/ 513347 w 1878121"/>
                <a:gd name="connsiteY0-1152" fmla="*/ 437996 h 1464691"/>
                <a:gd name="connsiteX1-1153" fmla="*/ 529389 w 1878121"/>
                <a:gd name="connsiteY1-1154" fmla="*/ 325701 h 1464691"/>
                <a:gd name="connsiteX2-1155" fmla="*/ 609600 w 1878121"/>
                <a:gd name="connsiteY2-1156" fmla="*/ 229449 h 1464691"/>
                <a:gd name="connsiteX3-1157" fmla="*/ 657726 w 1878121"/>
                <a:gd name="connsiteY3-1158" fmla="*/ 213407 h 1464691"/>
                <a:gd name="connsiteX4-1159" fmla="*/ 837465 w 1878121"/>
                <a:gd name="connsiteY4-1160" fmla="*/ 49483 h 1464691"/>
                <a:gd name="connsiteX5-1161" fmla="*/ 1254109 w 1878121"/>
                <a:gd name="connsiteY5-1162" fmla="*/ 59199 h 1464691"/>
                <a:gd name="connsiteX6-1163" fmla="*/ 1427747 w 1878121"/>
                <a:gd name="connsiteY6-1164" fmla="*/ 213407 h 1464691"/>
                <a:gd name="connsiteX7-1165" fmla="*/ 1507958 w 1878121"/>
                <a:gd name="connsiteY7-1166" fmla="*/ 341743 h 1464691"/>
                <a:gd name="connsiteX8-1167" fmla="*/ 1540042 w 1878121"/>
                <a:gd name="connsiteY8-1168" fmla="*/ 373828 h 1464691"/>
                <a:gd name="connsiteX9-1169" fmla="*/ 1636295 w 1878121"/>
                <a:gd name="connsiteY9-1170" fmla="*/ 502164 h 1464691"/>
                <a:gd name="connsiteX10-1171" fmla="*/ 1636295 w 1878121"/>
                <a:gd name="connsiteY10-1172" fmla="*/ 871133 h 1464691"/>
                <a:gd name="connsiteX11-1173" fmla="*/ 1604210 w 1878121"/>
                <a:gd name="connsiteY11-1174" fmla="*/ 903217 h 1464691"/>
                <a:gd name="connsiteX12-1175" fmla="*/ 1828800 w 1878121"/>
                <a:gd name="connsiteY12-1176" fmla="*/ 919259 h 1464691"/>
                <a:gd name="connsiteX13-1177" fmla="*/ 1876926 w 1878121"/>
                <a:gd name="connsiteY13-1178" fmla="*/ 951343 h 1464691"/>
                <a:gd name="connsiteX14-1179" fmla="*/ 1844842 w 1878121"/>
                <a:gd name="connsiteY14-1180" fmla="*/ 1208017 h 1464691"/>
                <a:gd name="connsiteX15-1181" fmla="*/ 1812758 w 1878121"/>
                <a:gd name="connsiteY15-1182" fmla="*/ 1256143 h 1464691"/>
                <a:gd name="connsiteX16-1183" fmla="*/ 1796716 w 1878121"/>
                <a:gd name="connsiteY16-1184" fmla="*/ 1304270 h 1464691"/>
                <a:gd name="connsiteX17-1185" fmla="*/ 1700463 w 1878121"/>
                <a:gd name="connsiteY17-1186" fmla="*/ 1384480 h 1464691"/>
                <a:gd name="connsiteX18-1187" fmla="*/ 1652337 w 1878121"/>
                <a:gd name="connsiteY18-1188" fmla="*/ 1400522 h 1464691"/>
                <a:gd name="connsiteX19-1189" fmla="*/ 1604210 w 1878121"/>
                <a:gd name="connsiteY19-1190" fmla="*/ 1432607 h 1464691"/>
                <a:gd name="connsiteX20-1191" fmla="*/ 1459832 w 1878121"/>
                <a:gd name="connsiteY20-1192" fmla="*/ 1464691 h 1464691"/>
                <a:gd name="connsiteX21-1193" fmla="*/ 401053 w 1878121"/>
                <a:gd name="connsiteY21-1194" fmla="*/ 1448649 h 1464691"/>
                <a:gd name="connsiteX22-1195" fmla="*/ 336884 w 1878121"/>
                <a:gd name="connsiteY22-1196" fmla="*/ 1432607 h 1464691"/>
                <a:gd name="connsiteX23-1197" fmla="*/ 256674 w 1878121"/>
                <a:gd name="connsiteY23-1198" fmla="*/ 1416564 h 1464691"/>
                <a:gd name="connsiteX24-1199" fmla="*/ 224589 w 1878121"/>
                <a:gd name="connsiteY24-1200" fmla="*/ 1384480 h 1464691"/>
                <a:gd name="connsiteX25-1201" fmla="*/ 176463 w 1878121"/>
                <a:gd name="connsiteY25-1202" fmla="*/ 1368438 h 1464691"/>
                <a:gd name="connsiteX26-1203" fmla="*/ 48126 w 1878121"/>
                <a:gd name="connsiteY26-1204" fmla="*/ 1224059 h 1464691"/>
                <a:gd name="connsiteX27-1205" fmla="*/ 16042 w 1878121"/>
                <a:gd name="connsiteY27-1206" fmla="*/ 1127807 h 1464691"/>
                <a:gd name="connsiteX28-1207" fmla="*/ 0 w 1878121"/>
                <a:gd name="connsiteY28-1208" fmla="*/ 1079680 h 1464691"/>
                <a:gd name="connsiteX29-1209" fmla="*/ 32084 w 1878121"/>
                <a:gd name="connsiteY29-1210" fmla="*/ 839049 h 1464691"/>
                <a:gd name="connsiteX30-1211" fmla="*/ 96253 w 1878121"/>
                <a:gd name="connsiteY30-1212" fmla="*/ 742796 h 1464691"/>
                <a:gd name="connsiteX31-1213" fmla="*/ 176463 w 1878121"/>
                <a:gd name="connsiteY31-1214" fmla="*/ 662586 h 1464691"/>
                <a:gd name="connsiteX32-1215" fmla="*/ 224589 w 1878121"/>
                <a:gd name="connsiteY32-1216" fmla="*/ 646543 h 1464691"/>
                <a:gd name="connsiteX33-1217" fmla="*/ 272716 w 1878121"/>
                <a:gd name="connsiteY33-1218" fmla="*/ 614459 h 1464691"/>
                <a:gd name="connsiteX34-1219" fmla="*/ 320842 w 1878121"/>
                <a:gd name="connsiteY34-1220" fmla="*/ 598417 h 1464691"/>
                <a:gd name="connsiteX35-1221" fmla="*/ 385010 w 1878121"/>
                <a:gd name="connsiteY35-1222" fmla="*/ 566333 h 1464691"/>
                <a:gd name="connsiteX36-1223" fmla="*/ 481263 w 1878121"/>
                <a:gd name="connsiteY36-1224" fmla="*/ 534249 h 1464691"/>
                <a:gd name="connsiteX37-1225" fmla="*/ 561474 w 1878121"/>
                <a:gd name="connsiteY37-1226" fmla="*/ 470080 h 1464691"/>
                <a:gd name="connsiteX38-1227" fmla="*/ 561474 w 1878121"/>
                <a:gd name="connsiteY38-1228" fmla="*/ 454038 h 1464691"/>
                <a:gd name="connsiteX0-1229" fmla="*/ 513347 w 1878121"/>
                <a:gd name="connsiteY0-1230" fmla="*/ 405231 h 1431926"/>
                <a:gd name="connsiteX1-1231" fmla="*/ 529389 w 1878121"/>
                <a:gd name="connsiteY1-1232" fmla="*/ 292936 h 1431926"/>
                <a:gd name="connsiteX2-1233" fmla="*/ 609600 w 1878121"/>
                <a:gd name="connsiteY2-1234" fmla="*/ 196684 h 1431926"/>
                <a:gd name="connsiteX3-1235" fmla="*/ 837465 w 1878121"/>
                <a:gd name="connsiteY3-1236" fmla="*/ 16718 h 1431926"/>
                <a:gd name="connsiteX4-1237" fmla="*/ 1254109 w 1878121"/>
                <a:gd name="connsiteY4-1238" fmla="*/ 26434 h 1431926"/>
                <a:gd name="connsiteX5-1239" fmla="*/ 1427747 w 1878121"/>
                <a:gd name="connsiteY5-1240" fmla="*/ 180642 h 1431926"/>
                <a:gd name="connsiteX6-1241" fmla="*/ 1507958 w 1878121"/>
                <a:gd name="connsiteY6-1242" fmla="*/ 308978 h 1431926"/>
                <a:gd name="connsiteX7-1243" fmla="*/ 1540042 w 1878121"/>
                <a:gd name="connsiteY7-1244" fmla="*/ 341063 h 1431926"/>
                <a:gd name="connsiteX8-1245" fmla="*/ 1636295 w 1878121"/>
                <a:gd name="connsiteY8-1246" fmla="*/ 469399 h 1431926"/>
                <a:gd name="connsiteX9-1247" fmla="*/ 1636295 w 1878121"/>
                <a:gd name="connsiteY9-1248" fmla="*/ 838368 h 1431926"/>
                <a:gd name="connsiteX10-1249" fmla="*/ 1604210 w 1878121"/>
                <a:gd name="connsiteY10-1250" fmla="*/ 870452 h 1431926"/>
                <a:gd name="connsiteX11-1251" fmla="*/ 1828800 w 1878121"/>
                <a:gd name="connsiteY11-1252" fmla="*/ 886494 h 1431926"/>
                <a:gd name="connsiteX12-1253" fmla="*/ 1876926 w 1878121"/>
                <a:gd name="connsiteY12-1254" fmla="*/ 918578 h 1431926"/>
                <a:gd name="connsiteX13-1255" fmla="*/ 1844842 w 1878121"/>
                <a:gd name="connsiteY13-1256" fmla="*/ 1175252 h 1431926"/>
                <a:gd name="connsiteX14-1257" fmla="*/ 1812758 w 1878121"/>
                <a:gd name="connsiteY14-1258" fmla="*/ 1223378 h 1431926"/>
                <a:gd name="connsiteX15-1259" fmla="*/ 1796716 w 1878121"/>
                <a:gd name="connsiteY15-1260" fmla="*/ 1271505 h 1431926"/>
                <a:gd name="connsiteX16-1261" fmla="*/ 1700463 w 1878121"/>
                <a:gd name="connsiteY16-1262" fmla="*/ 1351715 h 1431926"/>
                <a:gd name="connsiteX17-1263" fmla="*/ 1652337 w 1878121"/>
                <a:gd name="connsiteY17-1264" fmla="*/ 1367757 h 1431926"/>
                <a:gd name="connsiteX18-1265" fmla="*/ 1604210 w 1878121"/>
                <a:gd name="connsiteY18-1266" fmla="*/ 1399842 h 1431926"/>
                <a:gd name="connsiteX19-1267" fmla="*/ 1459832 w 1878121"/>
                <a:gd name="connsiteY19-1268" fmla="*/ 1431926 h 1431926"/>
                <a:gd name="connsiteX20-1269" fmla="*/ 401053 w 1878121"/>
                <a:gd name="connsiteY20-1270" fmla="*/ 1415884 h 1431926"/>
                <a:gd name="connsiteX21-1271" fmla="*/ 336884 w 1878121"/>
                <a:gd name="connsiteY21-1272" fmla="*/ 1399842 h 1431926"/>
                <a:gd name="connsiteX22-1273" fmla="*/ 256674 w 1878121"/>
                <a:gd name="connsiteY22-1274" fmla="*/ 1383799 h 1431926"/>
                <a:gd name="connsiteX23-1275" fmla="*/ 224589 w 1878121"/>
                <a:gd name="connsiteY23-1276" fmla="*/ 1351715 h 1431926"/>
                <a:gd name="connsiteX24-1277" fmla="*/ 176463 w 1878121"/>
                <a:gd name="connsiteY24-1278" fmla="*/ 1335673 h 1431926"/>
                <a:gd name="connsiteX25-1279" fmla="*/ 48126 w 1878121"/>
                <a:gd name="connsiteY25-1280" fmla="*/ 1191294 h 1431926"/>
                <a:gd name="connsiteX26-1281" fmla="*/ 16042 w 1878121"/>
                <a:gd name="connsiteY26-1282" fmla="*/ 1095042 h 1431926"/>
                <a:gd name="connsiteX27-1283" fmla="*/ 0 w 1878121"/>
                <a:gd name="connsiteY27-1284" fmla="*/ 1046915 h 1431926"/>
                <a:gd name="connsiteX28-1285" fmla="*/ 32084 w 1878121"/>
                <a:gd name="connsiteY28-1286" fmla="*/ 806284 h 1431926"/>
                <a:gd name="connsiteX29-1287" fmla="*/ 96253 w 1878121"/>
                <a:gd name="connsiteY29-1288" fmla="*/ 710031 h 1431926"/>
                <a:gd name="connsiteX30-1289" fmla="*/ 176463 w 1878121"/>
                <a:gd name="connsiteY30-1290" fmla="*/ 629821 h 1431926"/>
                <a:gd name="connsiteX31-1291" fmla="*/ 224589 w 1878121"/>
                <a:gd name="connsiteY31-1292" fmla="*/ 613778 h 1431926"/>
                <a:gd name="connsiteX32-1293" fmla="*/ 272716 w 1878121"/>
                <a:gd name="connsiteY32-1294" fmla="*/ 581694 h 1431926"/>
                <a:gd name="connsiteX33-1295" fmla="*/ 320842 w 1878121"/>
                <a:gd name="connsiteY33-1296" fmla="*/ 565652 h 1431926"/>
                <a:gd name="connsiteX34-1297" fmla="*/ 385010 w 1878121"/>
                <a:gd name="connsiteY34-1298" fmla="*/ 533568 h 1431926"/>
                <a:gd name="connsiteX35-1299" fmla="*/ 481263 w 1878121"/>
                <a:gd name="connsiteY35-1300" fmla="*/ 501484 h 1431926"/>
                <a:gd name="connsiteX36-1301" fmla="*/ 561474 w 1878121"/>
                <a:gd name="connsiteY36-1302" fmla="*/ 437315 h 1431926"/>
                <a:gd name="connsiteX37-1303" fmla="*/ 561474 w 1878121"/>
                <a:gd name="connsiteY37-1304" fmla="*/ 421273 h 1431926"/>
                <a:gd name="connsiteX0-1305" fmla="*/ 513347 w 1878121"/>
                <a:gd name="connsiteY0-1306" fmla="*/ 405231 h 1431926"/>
                <a:gd name="connsiteX1-1307" fmla="*/ 529389 w 1878121"/>
                <a:gd name="connsiteY1-1308" fmla="*/ 292936 h 1431926"/>
                <a:gd name="connsiteX2-1309" fmla="*/ 609600 w 1878121"/>
                <a:gd name="connsiteY2-1310" fmla="*/ 196684 h 1431926"/>
                <a:gd name="connsiteX3-1311" fmla="*/ 837465 w 1878121"/>
                <a:gd name="connsiteY3-1312" fmla="*/ 16718 h 1431926"/>
                <a:gd name="connsiteX4-1313" fmla="*/ 1254109 w 1878121"/>
                <a:gd name="connsiteY4-1314" fmla="*/ 26434 h 1431926"/>
                <a:gd name="connsiteX5-1315" fmla="*/ 1427747 w 1878121"/>
                <a:gd name="connsiteY5-1316" fmla="*/ 180642 h 1431926"/>
                <a:gd name="connsiteX6-1317" fmla="*/ 1507958 w 1878121"/>
                <a:gd name="connsiteY6-1318" fmla="*/ 308978 h 1431926"/>
                <a:gd name="connsiteX7-1319" fmla="*/ 1540042 w 1878121"/>
                <a:gd name="connsiteY7-1320" fmla="*/ 341063 h 1431926"/>
                <a:gd name="connsiteX8-1321" fmla="*/ 1636295 w 1878121"/>
                <a:gd name="connsiteY8-1322" fmla="*/ 469399 h 1431926"/>
                <a:gd name="connsiteX9-1323" fmla="*/ 1636295 w 1878121"/>
                <a:gd name="connsiteY9-1324" fmla="*/ 838368 h 1431926"/>
                <a:gd name="connsiteX10-1325" fmla="*/ 1604210 w 1878121"/>
                <a:gd name="connsiteY10-1326" fmla="*/ 870452 h 1431926"/>
                <a:gd name="connsiteX11-1327" fmla="*/ 1828800 w 1878121"/>
                <a:gd name="connsiteY11-1328" fmla="*/ 886494 h 1431926"/>
                <a:gd name="connsiteX12-1329" fmla="*/ 1876926 w 1878121"/>
                <a:gd name="connsiteY12-1330" fmla="*/ 918578 h 1431926"/>
                <a:gd name="connsiteX13-1331" fmla="*/ 1844842 w 1878121"/>
                <a:gd name="connsiteY13-1332" fmla="*/ 1175252 h 1431926"/>
                <a:gd name="connsiteX14-1333" fmla="*/ 1812758 w 1878121"/>
                <a:gd name="connsiteY14-1334" fmla="*/ 1223378 h 1431926"/>
                <a:gd name="connsiteX15-1335" fmla="*/ 1796716 w 1878121"/>
                <a:gd name="connsiteY15-1336" fmla="*/ 1271505 h 1431926"/>
                <a:gd name="connsiteX16-1337" fmla="*/ 1700463 w 1878121"/>
                <a:gd name="connsiteY16-1338" fmla="*/ 1351715 h 1431926"/>
                <a:gd name="connsiteX17-1339" fmla="*/ 1652337 w 1878121"/>
                <a:gd name="connsiteY17-1340" fmla="*/ 1367757 h 1431926"/>
                <a:gd name="connsiteX18-1341" fmla="*/ 1604210 w 1878121"/>
                <a:gd name="connsiteY18-1342" fmla="*/ 1399842 h 1431926"/>
                <a:gd name="connsiteX19-1343" fmla="*/ 1459832 w 1878121"/>
                <a:gd name="connsiteY19-1344" fmla="*/ 1431926 h 1431926"/>
                <a:gd name="connsiteX20-1345" fmla="*/ 401053 w 1878121"/>
                <a:gd name="connsiteY20-1346" fmla="*/ 1415884 h 1431926"/>
                <a:gd name="connsiteX21-1347" fmla="*/ 336884 w 1878121"/>
                <a:gd name="connsiteY21-1348" fmla="*/ 1399842 h 1431926"/>
                <a:gd name="connsiteX22-1349" fmla="*/ 256674 w 1878121"/>
                <a:gd name="connsiteY22-1350" fmla="*/ 1383799 h 1431926"/>
                <a:gd name="connsiteX23-1351" fmla="*/ 224589 w 1878121"/>
                <a:gd name="connsiteY23-1352" fmla="*/ 1351715 h 1431926"/>
                <a:gd name="connsiteX24-1353" fmla="*/ 176463 w 1878121"/>
                <a:gd name="connsiteY24-1354" fmla="*/ 1335673 h 1431926"/>
                <a:gd name="connsiteX25-1355" fmla="*/ 48126 w 1878121"/>
                <a:gd name="connsiteY25-1356" fmla="*/ 1191294 h 1431926"/>
                <a:gd name="connsiteX26-1357" fmla="*/ 16042 w 1878121"/>
                <a:gd name="connsiteY26-1358" fmla="*/ 1095042 h 1431926"/>
                <a:gd name="connsiteX27-1359" fmla="*/ 0 w 1878121"/>
                <a:gd name="connsiteY27-1360" fmla="*/ 1046915 h 1431926"/>
                <a:gd name="connsiteX28-1361" fmla="*/ 32084 w 1878121"/>
                <a:gd name="connsiteY28-1362" fmla="*/ 806284 h 1431926"/>
                <a:gd name="connsiteX29-1363" fmla="*/ 96253 w 1878121"/>
                <a:gd name="connsiteY29-1364" fmla="*/ 710031 h 1431926"/>
                <a:gd name="connsiteX30-1365" fmla="*/ 176463 w 1878121"/>
                <a:gd name="connsiteY30-1366" fmla="*/ 629821 h 1431926"/>
                <a:gd name="connsiteX31-1367" fmla="*/ 224589 w 1878121"/>
                <a:gd name="connsiteY31-1368" fmla="*/ 613778 h 1431926"/>
                <a:gd name="connsiteX32-1369" fmla="*/ 272716 w 1878121"/>
                <a:gd name="connsiteY32-1370" fmla="*/ 581694 h 1431926"/>
                <a:gd name="connsiteX33-1371" fmla="*/ 320842 w 1878121"/>
                <a:gd name="connsiteY33-1372" fmla="*/ 565652 h 1431926"/>
                <a:gd name="connsiteX34-1373" fmla="*/ 385010 w 1878121"/>
                <a:gd name="connsiteY34-1374" fmla="*/ 533568 h 1431926"/>
                <a:gd name="connsiteX35-1375" fmla="*/ 481263 w 1878121"/>
                <a:gd name="connsiteY35-1376" fmla="*/ 501484 h 1431926"/>
                <a:gd name="connsiteX36-1377" fmla="*/ 561474 w 1878121"/>
                <a:gd name="connsiteY36-1378" fmla="*/ 437315 h 1431926"/>
                <a:gd name="connsiteX37-1379" fmla="*/ 561474 w 1878121"/>
                <a:gd name="connsiteY37-1380" fmla="*/ 421273 h 1431926"/>
                <a:gd name="connsiteX0-1381" fmla="*/ 513347 w 1878121"/>
                <a:gd name="connsiteY0-1382" fmla="*/ 419845 h 1446540"/>
                <a:gd name="connsiteX1-1383" fmla="*/ 529389 w 1878121"/>
                <a:gd name="connsiteY1-1384" fmla="*/ 307550 h 1446540"/>
                <a:gd name="connsiteX2-1385" fmla="*/ 609600 w 1878121"/>
                <a:gd name="connsiteY2-1386" fmla="*/ 211298 h 1446540"/>
                <a:gd name="connsiteX3-1387" fmla="*/ 940496 w 1878121"/>
                <a:gd name="connsiteY3-1388" fmla="*/ 12014 h 1446540"/>
                <a:gd name="connsiteX4-1389" fmla="*/ 1254109 w 1878121"/>
                <a:gd name="connsiteY4-1390" fmla="*/ 41048 h 1446540"/>
                <a:gd name="connsiteX5-1391" fmla="*/ 1427747 w 1878121"/>
                <a:gd name="connsiteY5-1392" fmla="*/ 195256 h 1446540"/>
                <a:gd name="connsiteX6-1393" fmla="*/ 1507958 w 1878121"/>
                <a:gd name="connsiteY6-1394" fmla="*/ 323592 h 1446540"/>
                <a:gd name="connsiteX7-1395" fmla="*/ 1540042 w 1878121"/>
                <a:gd name="connsiteY7-1396" fmla="*/ 355677 h 1446540"/>
                <a:gd name="connsiteX8-1397" fmla="*/ 1636295 w 1878121"/>
                <a:gd name="connsiteY8-1398" fmla="*/ 484013 h 1446540"/>
                <a:gd name="connsiteX9-1399" fmla="*/ 1636295 w 1878121"/>
                <a:gd name="connsiteY9-1400" fmla="*/ 852982 h 1446540"/>
                <a:gd name="connsiteX10-1401" fmla="*/ 1604210 w 1878121"/>
                <a:gd name="connsiteY10-1402" fmla="*/ 885066 h 1446540"/>
                <a:gd name="connsiteX11-1403" fmla="*/ 1828800 w 1878121"/>
                <a:gd name="connsiteY11-1404" fmla="*/ 901108 h 1446540"/>
                <a:gd name="connsiteX12-1405" fmla="*/ 1876926 w 1878121"/>
                <a:gd name="connsiteY12-1406" fmla="*/ 933192 h 1446540"/>
                <a:gd name="connsiteX13-1407" fmla="*/ 1844842 w 1878121"/>
                <a:gd name="connsiteY13-1408" fmla="*/ 1189866 h 1446540"/>
                <a:gd name="connsiteX14-1409" fmla="*/ 1812758 w 1878121"/>
                <a:gd name="connsiteY14-1410" fmla="*/ 1237992 h 1446540"/>
                <a:gd name="connsiteX15-1411" fmla="*/ 1796716 w 1878121"/>
                <a:gd name="connsiteY15-1412" fmla="*/ 1286119 h 1446540"/>
                <a:gd name="connsiteX16-1413" fmla="*/ 1700463 w 1878121"/>
                <a:gd name="connsiteY16-1414" fmla="*/ 1366329 h 1446540"/>
                <a:gd name="connsiteX17-1415" fmla="*/ 1652337 w 1878121"/>
                <a:gd name="connsiteY17-1416" fmla="*/ 1382371 h 1446540"/>
                <a:gd name="connsiteX18-1417" fmla="*/ 1604210 w 1878121"/>
                <a:gd name="connsiteY18-1418" fmla="*/ 1414456 h 1446540"/>
                <a:gd name="connsiteX19-1419" fmla="*/ 1459832 w 1878121"/>
                <a:gd name="connsiteY19-1420" fmla="*/ 1446540 h 1446540"/>
                <a:gd name="connsiteX20-1421" fmla="*/ 401053 w 1878121"/>
                <a:gd name="connsiteY20-1422" fmla="*/ 1430498 h 1446540"/>
                <a:gd name="connsiteX21-1423" fmla="*/ 336884 w 1878121"/>
                <a:gd name="connsiteY21-1424" fmla="*/ 1414456 h 1446540"/>
                <a:gd name="connsiteX22-1425" fmla="*/ 256674 w 1878121"/>
                <a:gd name="connsiteY22-1426" fmla="*/ 1398413 h 1446540"/>
                <a:gd name="connsiteX23-1427" fmla="*/ 224589 w 1878121"/>
                <a:gd name="connsiteY23-1428" fmla="*/ 1366329 h 1446540"/>
                <a:gd name="connsiteX24-1429" fmla="*/ 176463 w 1878121"/>
                <a:gd name="connsiteY24-1430" fmla="*/ 1350287 h 1446540"/>
                <a:gd name="connsiteX25-1431" fmla="*/ 48126 w 1878121"/>
                <a:gd name="connsiteY25-1432" fmla="*/ 1205908 h 1446540"/>
                <a:gd name="connsiteX26-1433" fmla="*/ 16042 w 1878121"/>
                <a:gd name="connsiteY26-1434" fmla="*/ 1109656 h 1446540"/>
                <a:gd name="connsiteX27-1435" fmla="*/ 0 w 1878121"/>
                <a:gd name="connsiteY27-1436" fmla="*/ 1061529 h 1446540"/>
                <a:gd name="connsiteX28-1437" fmla="*/ 32084 w 1878121"/>
                <a:gd name="connsiteY28-1438" fmla="*/ 820898 h 1446540"/>
                <a:gd name="connsiteX29-1439" fmla="*/ 96253 w 1878121"/>
                <a:gd name="connsiteY29-1440" fmla="*/ 724645 h 1446540"/>
                <a:gd name="connsiteX30-1441" fmla="*/ 176463 w 1878121"/>
                <a:gd name="connsiteY30-1442" fmla="*/ 644435 h 1446540"/>
                <a:gd name="connsiteX31-1443" fmla="*/ 224589 w 1878121"/>
                <a:gd name="connsiteY31-1444" fmla="*/ 628392 h 1446540"/>
                <a:gd name="connsiteX32-1445" fmla="*/ 272716 w 1878121"/>
                <a:gd name="connsiteY32-1446" fmla="*/ 596308 h 1446540"/>
                <a:gd name="connsiteX33-1447" fmla="*/ 320842 w 1878121"/>
                <a:gd name="connsiteY33-1448" fmla="*/ 580266 h 1446540"/>
                <a:gd name="connsiteX34-1449" fmla="*/ 385010 w 1878121"/>
                <a:gd name="connsiteY34-1450" fmla="*/ 548182 h 1446540"/>
                <a:gd name="connsiteX35-1451" fmla="*/ 481263 w 1878121"/>
                <a:gd name="connsiteY35-1452" fmla="*/ 516098 h 1446540"/>
                <a:gd name="connsiteX36-1453" fmla="*/ 561474 w 1878121"/>
                <a:gd name="connsiteY36-1454" fmla="*/ 451929 h 1446540"/>
                <a:gd name="connsiteX37-1455" fmla="*/ 561474 w 1878121"/>
                <a:gd name="connsiteY37-1456" fmla="*/ 435887 h 1446540"/>
                <a:gd name="connsiteX0-1457" fmla="*/ 513347 w 1878121"/>
                <a:gd name="connsiteY0-1458" fmla="*/ 427632 h 1454327"/>
                <a:gd name="connsiteX1-1459" fmla="*/ 529389 w 1878121"/>
                <a:gd name="connsiteY1-1460" fmla="*/ 315337 h 1454327"/>
                <a:gd name="connsiteX2-1461" fmla="*/ 609600 w 1878121"/>
                <a:gd name="connsiteY2-1462" fmla="*/ 219085 h 1454327"/>
                <a:gd name="connsiteX3-1463" fmla="*/ 940496 w 1878121"/>
                <a:gd name="connsiteY3-1464" fmla="*/ 19801 h 1454327"/>
                <a:gd name="connsiteX4-1465" fmla="*/ 1254109 w 1878121"/>
                <a:gd name="connsiteY4-1466" fmla="*/ 48835 h 1454327"/>
                <a:gd name="connsiteX5-1467" fmla="*/ 1427747 w 1878121"/>
                <a:gd name="connsiteY5-1468" fmla="*/ 203043 h 1454327"/>
                <a:gd name="connsiteX6-1469" fmla="*/ 1507958 w 1878121"/>
                <a:gd name="connsiteY6-1470" fmla="*/ 331379 h 1454327"/>
                <a:gd name="connsiteX7-1471" fmla="*/ 1540042 w 1878121"/>
                <a:gd name="connsiteY7-1472" fmla="*/ 363464 h 1454327"/>
                <a:gd name="connsiteX8-1473" fmla="*/ 1636295 w 1878121"/>
                <a:gd name="connsiteY8-1474" fmla="*/ 491800 h 1454327"/>
                <a:gd name="connsiteX9-1475" fmla="*/ 1636295 w 1878121"/>
                <a:gd name="connsiteY9-1476" fmla="*/ 860769 h 1454327"/>
                <a:gd name="connsiteX10-1477" fmla="*/ 1604210 w 1878121"/>
                <a:gd name="connsiteY10-1478" fmla="*/ 892853 h 1454327"/>
                <a:gd name="connsiteX11-1479" fmla="*/ 1828800 w 1878121"/>
                <a:gd name="connsiteY11-1480" fmla="*/ 908895 h 1454327"/>
                <a:gd name="connsiteX12-1481" fmla="*/ 1876926 w 1878121"/>
                <a:gd name="connsiteY12-1482" fmla="*/ 940979 h 1454327"/>
                <a:gd name="connsiteX13-1483" fmla="*/ 1844842 w 1878121"/>
                <a:gd name="connsiteY13-1484" fmla="*/ 1197653 h 1454327"/>
                <a:gd name="connsiteX14-1485" fmla="*/ 1812758 w 1878121"/>
                <a:gd name="connsiteY14-1486" fmla="*/ 1245779 h 1454327"/>
                <a:gd name="connsiteX15-1487" fmla="*/ 1796716 w 1878121"/>
                <a:gd name="connsiteY15-1488" fmla="*/ 1293906 h 1454327"/>
                <a:gd name="connsiteX16-1489" fmla="*/ 1700463 w 1878121"/>
                <a:gd name="connsiteY16-1490" fmla="*/ 1374116 h 1454327"/>
                <a:gd name="connsiteX17-1491" fmla="*/ 1652337 w 1878121"/>
                <a:gd name="connsiteY17-1492" fmla="*/ 1390158 h 1454327"/>
                <a:gd name="connsiteX18-1493" fmla="*/ 1604210 w 1878121"/>
                <a:gd name="connsiteY18-1494" fmla="*/ 1422243 h 1454327"/>
                <a:gd name="connsiteX19-1495" fmla="*/ 1459832 w 1878121"/>
                <a:gd name="connsiteY19-1496" fmla="*/ 1454327 h 1454327"/>
                <a:gd name="connsiteX20-1497" fmla="*/ 401053 w 1878121"/>
                <a:gd name="connsiteY20-1498" fmla="*/ 1438285 h 1454327"/>
                <a:gd name="connsiteX21-1499" fmla="*/ 336884 w 1878121"/>
                <a:gd name="connsiteY21-1500" fmla="*/ 1422243 h 1454327"/>
                <a:gd name="connsiteX22-1501" fmla="*/ 256674 w 1878121"/>
                <a:gd name="connsiteY22-1502" fmla="*/ 1406200 h 1454327"/>
                <a:gd name="connsiteX23-1503" fmla="*/ 224589 w 1878121"/>
                <a:gd name="connsiteY23-1504" fmla="*/ 1374116 h 1454327"/>
                <a:gd name="connsiteX24-1505" fmla="*/ 176463 w 1878121"/>
                <a:gd name="connsiteY24-1506" fmla="*/ 1358074 h 1454327"/>
                <a:gd name="connsiteX25-1507" fmla="*/ 48126 w 1878121"/>
                <a:gd name="connsiteY25-1508" fmla="*/ 1213695 h 1454327"/>
                <a:gd name="connsiteX26-1509" fmla="*/ 16042 w 1878121"/>
                <a:gd name="connsiteY26-1510" fmla="*/ 1117443 h 1454327"/>
                <a:gd name="connsiteX27-1511" fmla="*/ 0 w 1878121"/>
                <a:gd name="connsiteY27-1512" fmla="*/ 1069316 h 1454327"/>
                <a:gd name="connsiteX28-1513" fmla="*/ 32084 w 1878121"/>
                <a:gd name="connsiteY28-1514" fmla="*/ 828685 h 1454327"/>
                <a:gd name="connsiteX29-1515" fmla="*/ 96253 w 1878121"/>
                <a:gd name="connsiteY29-1516" fmla="*/ 732432 h 1454327"/>
                <a:gd name="connsiteX30-1517" fmla="*/ 176463 w 1878121"/>
                <a:gd name="connsiteY30-1518" fmla="*/ 652222 h 1454327"/>
                <a:gd name="connsiteX31-1519" fmla="*/ 224589 w 1878121"/>
                <a:gd name="connsiteY31-1520" fmla="*/ 636179 h 1454327"/>
                <a:gd name="connsiteX32-1521" fmla="*/ 272716 w 1878121"/>
                <a:gd name="connsiteY32-1522" fmla="*/ 604095 h 1454327"/>
                <a:gd name="connsiteX33-1523" fmla="*/ 320842 w 1878121"/>
                <a:gd name="connsiteY33-1524" fmla="*/ 588053 h 1454327"/>
                <a:gd name="connsiteX34-1525" fmla="*/ 385010 w 1878121"/>
                <a:gd name="connsiteY34-1526" fmla="*/ 555969 h 1454327"/>
                <a:gd name="connsiteX35-1527" fmla="*/ 481263 w 1878121"/>
                <a:gd name="connsiteY35-1528" fmla="*/ 523885 h 1454327"/>
                <a:gd name="connsiteX36-1529" fmla="*/ 561474 w 1878121"/>
                <a:gd name="connsiteY36-1530" fmla="*/ 459716 h 1454327"/>
                <a:gd name="connsiteX37-1531" fmla="*/ 561474 w 1878121"/>
                <a:gd name="connsiteY37-1532" fmla="*/ 443674 h 1454327"/>
                <a:gd name="connsiteX0-1533" fmla="*/ 513347 w 1878121"/>
                <a:gd name="connsiteY0-1534" fmla="*/ 417595 h 1444290"/>
                <a:gd name="connsiteX1-1535" fmla="*/ 529389 w 1878121"/>
                <a:gd name="connsiteY1-1536" fmla="*/ 305300 h 1444290"/>
                <a:gd name="connsiteX2-1537" fmla="*/ 609600 w 1878121"/>
                <a:gd name="connsiteY2-1538" fmla="*/ 209048 h 1444290"/>
                <a:gd name="connsiteX3-1539" fmla="*/ 882541 w 1878121"/>
                <a:gd name="connsiteY3-1540" fmla="*/ 22643 h 1444290"/>
                <a:gd name="connsiteX4-1541" fmla="*/ 1254109 w 1878121"/>
                <a:gd name="connsiteY4-1542" fmla="*/ 38798 h 1444290"/>
                <a:gd name="connsiteX5-1543" fmla="*/ 1427747 w 1878121"/>
                <a:gd name="connsiteY5-1544" fmla="*/ 193006 h 1444290"/>
                <a:gd name="connsiteX6-1545" fmla="*/ 1507958 w 1878121"/>
                <a:gd name="connsiteY6-1546" fmla="*/ 321342 h 1444290"/>
                <a:gd name="connsiteX7-1547" fmla="*/ 1540042 w 1878121"/>
                <a:gd name="connsiteY7-1548" fmla="*/ 353427 h 1444290"/>
                <a:gd name="connsiteX8-1549" fmla="*/ 1636295 w 1878121"/>
                <a:gd name="connsiteY8-1550" fmla="*/ 481763 h 1444290"/>
                <a:gd name="connsiteX9-1551" fmla="*/ 1636295 w 1878121"/>
                <a:gd name="connsiteY9-1552" fmla="*/ 850732 h 1444290"/>
                <a:gd name="connsiteX10-1553" fmla="*/ 1604210 w 1878121"/>
                <a:gd name="connsiteY10-1554" fmla="*/ 882816 h 1444290"/>
                <a:gd name="connsiteX11-1555" fmla="*/ 1828800 w 1878121"/>
                <a:gd name="connsiteY11-1556" fmla="*/ 898858 h 1444290"/>
                <a:gd name="connsiteX12-1557" fmla="*/ 1876926 w 1878121"/>
                <a:gd name="connsiteY12-1558" fmla="*/ 930942 h 1444290"/>
                <a:gd name="connsiteX13-1559" fmla="*/ 1844842 w 1878121"/>
                <a:gd name="connsiteY13-1560" fmla="*/ 1187616 h 1444290"/>
                <a:gd name="connsiteX14-1561" fmla="*/ 1812758 w 1878121"/>
                <a:gd name="connsiteY14-1562" fmla="*/ 1235742 h 1444290"/>
                <a:gd name="connsiteX15-1563" fmla="*/ 1796716 w 1878121"/>
                <a:gd name="connsiteY15-1564" fmla="*/ 1283869 h 1444290"/>
                <a:gd name="connsiteX16-1565" fmla="*/ 1700463 w 1878121"/>
                <a:gd name="connsiteY16-1566" fmla="*/ 1364079 h 1444290"/>
                <a:gd name="connsiteX17-1567" fmla="*/ 1652337 w 1878121"/>
                <a:gd name="connsiteY17-1568" fmla="*/ 1380121 h 1444290"/>
                <a:gd name="connsiteX18-1569" fmla="*/ 1604210 w 1878121"/>
                <a:gd name="connsiteY18-1570" fmla="*/ 1412206 h 1444290"/>
                <a:gd name="connsiteX19-1571" fmla="*/ 1459832 w 1878121"/>
                <a:gd name="connsiteY19-1572" fmla="*/ 1444290 h 1444290"/>
                <a:gd name="connsiteX20-1573" fmla="*/ 401053 w 1878121"/>
                <a:gd name="connsiteY20-1574" fmla="*/ 1428248 h 1444290"/>
                <a:gd name="connsiteX21-1575" fmla="*/ 336884 w 1878121"/>
                <a:gd name="connsiteY21-1576" fmla="*/ 1412206 h 1444290"/>
                <a:gd name="connsiteX22-1577" fmla="*/ 256674 w 1878121"/>
                <a:gd name="connsiteY22-1578" fmla="*/ 1396163 h 1444290"/>
                <a:gd name="connsiteX23-1579" fmla="*/ 224589 w 1878121"/>
                <a:gd name="connsiteY23-1580" fmla="*/ 1364079 h 1444290"/>
                <a:gd name="connsiteX24-1581" fmla="*/ 176463 w 1878121"/>
                <a:gd name="connsiteY24-1582" fmla="*/ 1348037 h 1444290"/>
                <a:gd name="connsiteX25-1583" fmla="*/ 48126 w 1878121"/>
                <a:gd name="connsiteY25-1584" fmla="*/ 1203658 h 1444290"/>
                <a:gd name="connsiteX26-1585" fmla="*/ 16042 w 1878121"/>
                <a:gd name="connsiteY26-1586" fmla="*/ 1107406 h 1444290"/>
                <a:gd name="connsiteX27-1587" fmla="*/ 0 w 1878121"/>
                <a:gd name="connsiteY27-1588" fmla="*/ 1059279 h 1444290"/>
                <a:gd name="connsiteX28-1589" fmla="*/ 32084 w 1878121"/>
                <a:gd name="connsiteY28-1590" fmla="*/ 818648 h 1444290"/>
                <a:gd name="connsiteX29-1591" fmla="*/ 96253 w 1878121"/>
                <a:gd name="connsiteY29-1592" fmla="*/ 722395 h 1444290"/>
                <a:gd name="connsiteX30-1593" fmla="*/ 176463 w 1878121"/>
                <a:gd name="connsiteY30-1594" fmla="*/ 642185 h 1444290"/>
                <a:gd name="connsiteX31-1595" fmla="*/ 224589 w 1878121"/>
                <a:gd name="connsiteY31-1596" fmla="*/ 626142 h 1444290"/>
                <a:gd name="connsiteX32-1597" fmla="*/ 272716 w 1878121"/>
                <a:gd name="connsiteY32-1598" fmla="*/ 594058 h 1444290"/>
                <a:gd name="connsiteX33-1599" fmla="*/ 320842 w 1878121"/>
                <a:gd name="connsiteY33-1600" fmla="*/ 578016 h 1444290"/>
                <a:gd name="connsiteX34-1601" fmla="*/ 385010 w 1878121"/>
                <a:gd name="connsiteY34-1602" fmla="*/ 545932 h 1444290"/>
                <a:gd name="connsiteX35-1603" fmla="*/ 481263 w 1878121"/>
                <a:gd name="connsiteY35-1604" fmla="*/ 513848 h 1444290"/>
                <a:gd name="connsiteX36-1605" fmla="*/ 561474 w 1878121"/>
                <a:gd name="connsiteY36-1606" fmla="*/ 449679 h 1444290"/>
                <a:gd name="connsiteX37-1607" fmla="*/ 561474 w 1878121"/>
                <a:gd name="connsiteY37-1608" fmla="*/ 433637 h 1444290"/>
                <a:gd name="connsiteX0-1609" fmla="*/ 532666 w 1878121"/>
                <a:gd name="connsiteY0-1610" fmla="*/ 424035 h 1444290"/>
                <a:gd name="connsiteX1-1611" fmla="*/ 529389 w 1878121"/>
                <a:gd name="connsiteY1-1612" fmla="*/ 305300 h 1444290"/>
                <a:gd name="connsiteX2-1613" fmla="*/ 609600 w 1878121"/>
                <a:gd name="connsiteY2-1614" fmla="*/ 209048 h 1444290"/>
                <a:gd name="connsiteX3-1615" fmla="*/ 882541 w 1878121"/>
                <a:gd name="connsiteY3-1616" fmla="*/ 22643 h 1444290"/>
                <a:gd name="connsiteX4-1617" fmla="*/ 1254109 w 1878121"/>
                <a:gd name="connsiteY4-1618" fmla="*/ 38798 h 1444290"/>
                <a:gd name="connsiteX5-1619" fmla="*/ 1427747 w 1878121"/>
                <a:gd name="connsiteY5-1620" fmla="*/ 193006 h 1444290"/>
                <a:gd name="connsiteX6-1621" fmla="*/ 1507958 w 1878121"/>
                <a:gd name="connsiteY6-1622" fmla="*/ 321342 h 1444290"/>
                <a:gd name="connsiteX7-1623" fmla="*/ 1540042 w 1878121"/>
                <a:gd name="connsiteY7-1624" fmla="*/ 353427 h 1444290"/>
                <a:gd name="connsiteX8-1625" fmla="*/ 1636295 w 1878121"/>
                <a:gd name="connsiteY8-1626" fmla="*/ 481763 h 1444290"/>
                <a:gd name="connsiteX9-1627" fmla="*/ 1636295 w 1878121"/>
                <a:gd name="connsiteY9-1628" fmla="*/ 850732 h 1444290"/>
                <a:gd name="connsiteX10-1629" fmla="*/ 1604210 w 1878121"/>
                <a:gd name="connsiteY10-1630" fmla="*/ 882816 h 1444290"/>
                <a:gd name="connsiteX11-1631" fmla="*/ 1828800 w 1878121"/>
                <a:gd name="connsiteY11-1632" fmla="*/ 898858 h 1444290"/>
                <a:gd name="connsiteX12-1633" fmla="*/ 1876926 w 1878121"/>
                <a:gd name="connsiteY12-1634" fmla="*/ 930942 h 1444290"/>
                <a:gd name="connsiteX13-1635" fmla="*/ 1844842 w 1878121"/>
                <a:gd name="connsiteY13-1636" fmla="*/ 1187616 h 1444290"/>
                <a:gd name="connsiteX14-1637" fmla="*/ 1812758 w 1878121"/>
                <a:gd name="connsiteY14-1638" fmla="*/ 1235742 h 1444290"/>
                <a:gd name="connsiteX15-1639" fmla="*/ 1796716 w 1878121"/>
                <a:gd name="connsiteY15-1640" fmla="*/ 1283869 h 1444290"/>
                <a:gd name="connsiteX16-1641" fmla="*/ 1700463 w 1878121"/>
                <a:gd name="connsiteY16-1642" fmla="*/ 1364079 h 1444290"/>
                <a:gd name="connsiteX17-1643" fmla="*/ 1652337 w 1878121"/>
                <a:gd name="connsiteY17-1644" fmla="*/ 1380121 h 1444290"/>
                <a:gd name="connsiteX18-1645" fmla="*/ 1604210 w 1878121"/>
                <a:gd name="connsiteY18-1646" fmla="*/ 1412206 h 1444290"/>
                <a:gd name="connsiteX19-1647" fmla="*/ 1459832 w 1878121"/>
                <a:gd name="connsiteY19-1648" fmla="*/ 1444290 h 1444290"/>
                <a:gd name="connsiteX20-1649" fmla="*/ 401053 w 1878121"/>
                <a:gd name="connsiteY20-1650" fmla="*/ 1428248 h 1444290"/>
                <a:gd name="connsiteX21-1651" fmla="*/ 336884 w 1878121"/>
                <a:gd name="connsiteY21-1652" fmla="*/ 1412206 h 1444290"/>
                <a:gd name="connsiteX22-1653" fmla="*/ 256674 w 1878121"/>
                <a:gd name="connsiteY22-1654" fmla="*/ 1396163 h 1444290"/>
                <a:gd name="connsiteX23-1655" fmla="*/ 224589 w 1878121"/>
                <a:gd name="connsiteY23-1656" fmla="*/ 1364079 h 1444290"/>
                <a:gd name="connsiteX24-1657" fmla="*/ 176463 w 1878121"/>
                <a:gd name="connsiteY24-1658" fmla="*/ 1348037 h 1444290"/>
                <a:gd name="connsiteX25-1659" fmla="*/ 48126 w 1878121"/>
                <a:gd name="connsiteY25-1660" fmla="*/ 1203658 h 1444290"/>
                <a:gd name="connsiteX26-1661" fmla="*/ 16042 w 1878121"/>
                <a:gd name="connsiteY26-1662" fmla="*/ 1107406 h 1444290"/>
                <a:gd name="connsiteX27-1663" fmla="*/ 0 w 1878121"/>
                <a:gd name="connsiteY27-1664" fmla="*/ 1059279 h 1444290"/>
                <a:gd name="connsiteX28-1665" fmla="*/ 32084 w 1878121"/>
                <a:gd name="connsiteY28-1666" fmla="*/ 818648 h 1444290"/>
                <a:gd name="connsiteX29-1667" fmla="*/ 96253 w 1878121"/>
                <a:gd name="connsiteY29-1668" fmla="*/ 722395 h 1444290"/>
                <a:gd name="connsiteX30-1669" fmla="*/ 176463 w 1878121"/>
                <a:gd name="connsiteY30-1670" fmla="*/ 642185 h 1444290"/>
                <a:gd name="connsiteX31-1671" fmla="*/ 224589 w 1878121"/>
                <a:gd name="connsiteY31-1672" fmla="*/ 626142 h 1444290"/>
                <a:gd name="connsiteX32-1673" fmla="*/ 272716 w 1878121"/>
                <a:gd name="connsiteY32-1674" fmla="*/ 594058 h 1444290"/>
                <a:gd name="connsiteX33-1675" fmla="*/ 320842 w 1878121"/>
                <a:gd name="connsiteY33-1676" fmla="*/ 578016 h 1444290"/>
                <a:gd name="connsiteX34-1677" fmla="*/ 385010 w 1878121"/>
                <a:gd name="connsiteY34-1678" fmla="*/ 545932 h 1444290"/>
                <a:gd name="connsiteX35-1679" fmla="*/ 481263 w 1878121"/>
                <a:gd name="connsiteY35-1680" fmla="*/ 513848 h 1444290"/>
                <a:gd name="connsiteX36-1681" fmla="*/ 561474 w 1878121"/>
                <a:gd name="connsiteY36-1682" fmla="*/ 449679 h 1444290"/>
                <a:gd name="connsiteX37-1683" fmla="*/ 561474 w 1878121"/>
                <a:gd name="connsiteY37-1684" fmla="*/ 433637 h 1444290"/>
                <a:gd name="connsiteX0-1685" fmla="*/ 532666 w 1878121"/>
                <a:gd name="connsiteY0-1686" fmla="*/ 424035 h 1444290"/>
                <a:gd name="connsiteX1-1687" fmla="*/ 529389 w 1878121"/>
                <a:gd name="connsiteY1-1688" fmla="*/ 305300 h 1444290"/>
                <a:gd name="connsiteX2-1689" fmla="*/ 609600 w 1878121"/>
                <a:gd name="connsiteY2-1690" fmla="*/ 209048 h 1444290"/>
                <a:gd name="connsiteX3-1691" fmla="*/ 882541 w 1878121"/>
                <a:gd name="connsiteY3-1692" fmla="*/ 22643 h 1444290"/>
                <a:gd name="connsiteX4-1693" fmla="*/ 1254109 w 1878121"/>
                <a:gd name="connsiteY4-1694" fmla="*/ 38798 h 1444290"/>
                <a:gd name="connsiteX5-1695" fmla="*/ 1427747 w 1878121"/>
                <a:gd name="connsiteY5-1696" fmla="*/ 193006 h 1444290"/>
                <a:gd name="connsiteX6-1697" fmla="*/ 1507958 w 1878121"/>
                <a:gd name="connsiteY6-1698" fmla="*/ 321342 h 1444290"/>
                <a:gd name="connsiteX7-1699" fmla="*/ 1540042 w 1878121"/>
                <a:gd name="connsiteY7-1700" fmla="*/ 353427 h 1444290"/>
                <a:gd name="connsiteX8-1701" fmla="*/ 1636295 w 1878121"/>
                <a:gd name="connsiteY8-1702" fmla="*/ 481763 h 1444290"/>
                <a:gd name="connsiteX9-1703" fmla="*/ 1636295 w 1878121"/>
                <a:gd name="connsiteY9-1704" fmla="*/ 850732 h 1444290"/>
                <a:gd name="connsiteX10-1705" fmla="*/ 1604210 w 1878121"/>
                <a:gd name="connsiteY10-1706" fmla="*/ 882816 h 1444290"/>
                <a:gd name="connsiteX11-1707" fmla="*/ 1828800 w 1878121"/>
                <a:gd name="connsiteY11-1708" fmla="*/ 898858 h 1444290"/>
                <a:gd name="connsiteX12-1709" fmla="*/ 1876926 w 1878121"/>
                <a:gd name="connsiteY12-1710" fmla="*/ 930942 h 1444290"/>
                <a:gd name="connsiteX13-1711" fmla="*/ 1844842 w 1878121"/>
                <a:gd name="connsiteY13-1712" fmla="*/ 1187616 h 1444290"/>
                <a:gd name="connsiteX14-1713" fmla="*/ 1812758 w 1878121"/>
                <a:gd name="connsiteY14-1714" fmla="*/ 1235742 h 1444290"/>
                <a:gd name="connsiteX15-1715" fmla="*/ 1796716 w 1878121"/>
                <a:gd name="connsiteY15-1716" fmla="*/ 1283869 h 1444290"/>
                <a:gd name="connsiteX16-1717" fmla="*/ 1700463 w 1878121"/>
                <a:gd name="connsiteY16-1718" fmla="*/ 1364079 h 1444290"/>
                <a:gd name="connsiteX17-1719" fmla="*/ 1652337 w 1878121"/>
                <a:gd name="connsiteY17-1720" fmla="*/ 1380121 h 1444290"/>
                <a:gd name="connsiteX18-1721" fmla="*/ 1604210 w 1878121"/>
                <a:gd name="connsiteY18-1722" fmla="*/ 1412206 h 1444290"/>
                <a:gd name="connsiteX19-1723" fmla="*/ 1459832 w 1878121"/>
                <a:gd name="connsiteY19-1724" fmla="*/ 1444290 h 1444290"/>
                <a:gd name="connsiteX20-1725" fmla="*/ 401053 w 1878121"/>
                <a:gd name="connsiteY20-1726" fmla="*/ 1428248 h 1444290"/>
                <a:gd name="connsiteX21-1727" fmla="*/ 336884 w 1878121"/>
                <a:gd name="connsiteY21-1728" fmla="*/ 1412206 h 1444290"/>
                <a:gd name="connsiteX22-1729" fmla="*/ 256674 w 1878121"/>
                <a:gd name="connsiteY22-1730" fmla="*/ 1396163 h 1444290"/>
                <a:gd name="connsiteX23-1731" fmla="*/ 224589 w 1878121"/>
                <a:gd name="connsiteY23-1732" fmla="*/ 1364079 h 1444290"/>
                <a:gd name="connsiteX24-1733" fmla="*/ 176463 w 1878121"/>
                <a:gd name="connsiteY24-1734" fmla="*/ 1348037 h 1444290"/>
                <a:gd name="connsiteX25-1735" fmla="*/ 48126 w 1878121"/>
                <a:gd name="connsiteY25-1736" fmla="*/ 1203658 h 1444290"/>
                <a:gd name="connsiteX26-1737" fmla="*/ 16042 w 1878121"/>
                <a:gd name="connsiteY26-1738" fmla="*/ 1107406 h 1444290"/>
                <a:gd name="connsiteX27-1739" fmla="*/ 0 w 1878121"/>
                <a:gd name="connsiteY27-1740" fmla="*/ 1059279 h 1444290"/>
                <a:gd name="connsiteX28-1741" fmla="*/ 32084 w 1878121"/>
                <a:gd name="connsiteY28-1742" fmla="*/ 818648 h 1444290"/>
                <a:gd name="connsiteX29-1743" fmla="*/ 96253 w 1878121"/>
                <a:gd name="connsiteY29-1744" fmla="*/ 722395 h 1444290"/>
                <a:gd name="connsiteX30-1745" fmla="*/ 176463 w 1878121"/>
                <a:gd name="connsiteY30-1746" fmla="*/ 642185 h 1444290"/>
                <a:gd name="connsiteX31-1747" fmla="*/ 224589 w 1878121"/>
                <a:gd name="connsiteY31-1748" fmla="*/ 626142 h 1444290"/>
                <a:gd name="connsiteX32-1749" fmla="*/ 272716 w 1878121"/>
                <a:gd name="connsiteY32-1750" fmla="*/ 594058 h 1444290"/>
                <a:gd name="connsiteX33-1751" fmla="*/ 320842 w 1878121"/>
                <a:gd name="connsiteY33-1752" fmla="*/ 578016 h 1444290"/>
                <a:gd name="connsiteX34-1753" fmla="*/ 385010 w 1878121"/>
                <a:gd name="connsiteY34-1754" fmla="*/ 545932 h 1444290"/>
                <a:gd name="connsiteX35-1755" fmla="*/ 481263 w 1878121"/>
                <a:gd name="connsiteY35-1756" fmla="*/ 513848 h 1444290"/>
                <a:gd name="connsiteX36-1757" fmla="*/ 561474 w 1878121"/>
                <a:gd name="connsiteY36-1758" fmla="*/ 449679 h 1444290"/>
                <a:gd name="connsiteX37-1759" fmla="*/ 561474 w 1878121"/>
                <a:gd name="connsiteY37-1760" fmla="*/ 433637 h 1444290"/>
                <a:gd name="connsiteX0-1761" fmla="*/ 532666 w 1878121"/>
                <a:gd name="connsiteY0-1762" fmla="*/ 412936 h 1433191"/>
                <a:gd name="connsiteX1-1763" fmla="*/ 529389 w 1878121"/>
                <a:gd name="connsiteY1-1764" fmla="*/ 294201 h 1433191"/>
                <a:gd name="connsiteX2-1765" fmla="*/ 641797 w 1878121"/>
                <a:gd name="connsiteY2-1766" fmla="*/ 152873 h 1433191"/>
                <a:gd name="connsiteX3-1767" fmla="*/ 882541 w 1878121"/>
                <a:gd name="connsiteY3-1768" fmla="*/ 11544 h 1433191"/>
                <a:gd name="connsiteX4-1769" fmla="*/ 1254109 w 1878121"/>
                <a:gd name="connsiteY4-1770" fmla="*/ 27699 h 1433191"/>
                <a:gd name="connsiteX5-1771" fmla="*/ 1427747 w 1878121"/>
                <a:gd name="connsiteY5-1772" fmla="*/ 181907 h 1433191"/>
                <a:gd name="connsiteX6-1773" fmla="*/ 1507958 w 1878121"/>
                <a:gd name="connsiteY6-1774" fmla="*/ 310243 h 1433191"/>
                <a:gd name="connsiteX7-1775" fmla="*/ 1540042 w 1878121"/>
                <a:gd name="connsiteY7-1776" fmla="*/ 342328 h 1433191"/>
                <a:gd name="connsiteX8-1777" fmla="*/ 1636295 w 1878121"/>
                <a:gd name="connsiteY8-1778" fmla="*/ 470664 h 1433191"/>
                <a:gd name="connsiteX9-1779" fmla="*/ 1636295 w 1878121"/>
                <a:gd name="connsiteY9-1780" fmla="*/ 839633 h 1433191"/>
                <a:gd name="connsiteX10-1781" fmla="*/ 1604210 w 1878121"/>
                <a:gd name="connsiteY10-1782" fmla="*/ 871717 h 1433191"/>
                <a:gd name="connsiteX11-1783" fmla="*/ 1828800 w 1878121"/>
                <a:gd name="connsiteY11-1784" fmla="*/ 887759 h 1433191"/>
                <a:gd name="connsiteX12-1785" fmla="*/ 1876926 w 1878121"/>
                <a:gd name="connsiteY12-1786" fmla="*/ 919843 h 1433191"/>
                <a:gd name="connsiteX13-1787" fmla="*/ 1844842 w 1878121"/>
                <a:gd name="connsiteY13-1788" fmla="*/ 1176517 h 1433191"/>
                <a:gd name="connsiteX14-1789" fmla="*/ 1812758 w 1878121"/>
                <a:gd name="connsiteY14-1790" fmla="*/ 1224643 h 1433191"/>
                <a:gd name="connsiteX15-1791" fmla="*/ 1796716 w 1878121"/>
                <a:gd name="connsiteY15-1792" fmla="*/ 1272770 h 1433191"/>
                <a:gd name="connsiteX16-1793" fmla="*/ 1700463 w 1878121"/>
                <a:gd name="connsiteY16-1794" fmla="*/ 1352980 h 1433191"/>
                <a:gd name="connsiteX17-1795" fmla="*/ 1652337 w 1878121"/>
                <a:gd name="connsiteY17-1796" fmla="*/ 1369022 h 1433191"/>
                <a:gd name="connsiteX18-1797" fmla="*/ 1604210 w 1878121"/>
                <a:gd name="connsiteY18-1798" fmla="*/ 1401107 h 1433191"/>
                <a:gd name="connsiteX19-1799" fmla="*/ 1459832 w 1878121"/>
                <a:gd name="connsiteY19-1800" fmla="*/ 1433191 h 1433191"/>
                <a:gd name="connsiteX20-1801" fmla="*/ 401053 w 1878121"/>
                <a:gd name="connsiteY20-1802" fmla="*/ 1417149 h 1433191"/>
                <a:gd name="connsiteX21-1803" fmla="*/ 336884 w 1878121"/>
                <a:gd name="connsiteY21-1804" fmla="*/ 1401107 h 1433191"/>
                <a:gd name="connsiteX22-1805" fmla="*/ 256674 w 1878121"/>
                <a:gd name="connsiteY22-1806" fmla="*/ 1385064 h 1433191"/>
                <a:gd name="connsiteX23-1807" fmla="*/ 224589 w 1878121"/>
                <a:gd name="connsiteY23-1808" fmla="*/ 1352980 h 1433191"/>
                <a:gd name="connsiteX24-1809" fmla="*/ 176463 w 1878121"/>
                <a:gd name="connsiteY24-1810" fmla="*/ 1336938 h 1433191"/>
                <a:gd name="connsiteX25-1811" fmla="*/ 48126 w 1878121"/>
                <a:gd name="connsiteY25-1812" fmla="*/ 1192559 h 1433191"/>
                <a:gd name="connsiteX26-1813" fmla="*/ 16042 w 1878121"/>
                <a:gd name="connsiteY26-1814" fmla="*/ 1096307 h 1433191"/>
                <a:gd name="connsiteX27-1815" fmla="*/ 0 w 1878121"/>
                <a:gd name="connsiteY27-1816" fmla="*/ 1048180 h 1433191"/>
                <a:gd name="connsiteX28-1817" fmla="*/ 32084 w 1878121"/>
                <a:gd name="connsiteY28-1818" fmla="*/ 807549 h 1433191"/>
                <a:gd name="connsiteX29-1819" fmla="*/ 96253 w 1878121"/>
                <a:gd name="connsiteY29-1820" fmla="*/ 711296 h 1433191"/>
                <a:gd name="connsiteX30-1821" fmla="*/ 176463 w 1878121"/>
                <a:gd name="connsiteY30-1822" fmla="*/ 631086 h 1433191"/>
                <a:gd name="connsiteX31-1823" fmla="*/ 224589 w 1878121"/>
                <a:gd name="connsiteY31-1824" fmla="*/ 615043 h 1433191"/>
                <a:gd name="connsiteX32-1825" fmla="*/ 272716 w 1878121"/>
                <a:gd name="connsiteY32-1826" fmla="*/ 582959 h 1433191"/>
                <a:gd name="connsiteX33-1827" fmla="*/ 320842 w 1878121"/>
                <a:gd name="connsiteY33-1828" fmla="*/ 566917 h 1433191"/>
                <a:gd name="connsiteX34-1829" fmla="*/ 385010 w 1878121"/>
                <a:gd name="connsiteY34-1830" fmla="*/ 534833 h 1433191"/>
                <a:gd name="connsiteX35-1831" fmla="*/ 481263 w 1878121"/>
                <a:gd name="connsiteY35-1832" fmla="*/ 502749 h 1433191"/>
                <a:gd name="connsiteX36-1833" fmla="*/ 561474 w 1878121"/>
                <a:gd name="connsiteY36-1834" fmla="*/ 438580 h 1433191"/>
                <a:gd name="connsiteX37-1835" fmla="*/ 561474 w 1878121"/>
                <a:gd name="connsiteY37-1836" fmla="*/ 422538 h 1433191"/>
                <a:gd name="connsiteX0-1837" fmla="*/ 532666 w 1878121"/>
                <a:gd name="connsiteY0-1838" fmla="*/ 412936 h 1433191"/>
                <a:gd name="connsiteX1-1839" fmla="*/ 641797 w 1878121"/>
                <a:gd name="connsiteY1-1840" fmla="*/ 152873 h 1433191"/>
                <a:gd name="connsiteX2-1841" fmla="*/ 882541 w 1878121"/>
                <a:gd name="connsiteY2-1842" fmla="*/ 11544 h 1433191"/>
                <a:gd name="connsiteX3-1843" fmla="*/ 1254109 w 1878121"/>
                <a:gd name="connsiteY3-1844" fmla="*/ 27699 h 1433191"/>
                <a:gd name="connsiteX4-1845" fmla="*/ 1427747 w 1878121"/>
                <a:gd name="connsiteY4-1846" fmla="*/ 181907 h 1433191"/>
                <a:gd name="connsiteX5-1847" fmla="*/ 1507958 w 1878121"/>
                <a:gd name="connsiteY5-1848" fmla="*/ 310243 h 1433191"/>
                <a:gd name="connsiteX6-1849" fmla="*/ 1540042 w 1878121"/>
                <a:gd name="connsiteY6-1850" fmla="*/ 342328 h 1433191"/>
                <a:gd name="connsiteX7-1851" fmla="*/ 1636295 w 1878121"/>
                <a:gd name="connsiteY7-1852" fmla="*/ 470664 h 1433191"/>
                <a:gd name="connsiteX8-1853" fmla="*/ 1636295 w 1878121"/>
                <a:gd name="connsiteY8-1854" fmla="*/ 839633 h 1433191"/>
                <a:gd name="connsiteX9-1855" fmla="*/ 1604210 w 1878121"/>
                <a:gd name="connsiteY9-1856" fmla="*/ 871717 h 1433191"/>
                <a:gd name="connsiteX10-1857" fmla="*/ 1828800 w 1878121"/>
                <a:gd name="connsiteY10-1858" fmla="*/ 887759 h 1433191"/>
                <a:gd name="connsiteX11-1859" fmla="*/ 1876926 w 1878121"/>
                <a:gd name="connsiteY11-1860" fmla="*/ 919843 h 1433191"/>
                <a:gd name="connsiteX12-1861" fmla="*/ 1844842 w 1878121"/>
                <a:gd name="connsiteY12-1862" fmla="*/ 1176517 h 1433191"/>
                <a:gd name="connsiteX13-1863" fmla="*/ 1812758 w 1878121"/>
                <a:gd name="connsiteY13-1864" fmla="*/ 1224643 h 1433191"/>
                <a:gd name="connsiteX14-1865" fmla="*/ 1796716 w 1878121"/>
                <a:gd name="connsiteY14-1866" fmla="*/ 1272770 h 1433191"/>
                <a:gd name="connsiteX15-1867" fmla="*/ 1700463 w 1878121"/>
                <a:gd name="connsiteY15-1868" fmla="*/ 1352980 h 1433191"/>
                <a:gd name="connsiteX16-1869" fmla="*/ 1652337 w 1878121"/>
                <a:gd name="connsiteY16-1870" fmla="*/ 1369022 h 1433191"/>
                <a:gd name="connsiteX17-1871" fmla="*/ 1604210 w 1878121"/>
                <a:gd name="connsiteY17-1872" fmla="*/ 1401107 h 1433191"/>
                <a:gd name="connsiteX18-1873" fmla="*/ 1459832 w 1878121"/>
                <a:gd name="connsiteY18-1874" fmla="*/ 1433191 h 1433191"/>
                <a:gd name="connsiteX19-1875" fmla="*/ 401053 w 1878121"/>
                <a:gd name="connsiteY19-1876" fmla="*/ 1417149 h 1433191"/>
                <a:gd name="connsiteX20-1877" fmla="*/ 336884 w 1878121"/>
                <a:gd name="connsiteY20-1878" fmla="*/ 1401107 h 1433191"/>
                <a:gd name="connsiteX21-1879" fmla="*/ 256674 w 1878121"/>
                <a:gd name="connsiteY21-1880" fmla="*/ 1385064 h 1433191"/>
                <a:gd name="connsiteX22-1881" fmla="*/ 224589 w 1878121"/>
                <a:gd name="connsiteY22-1882" fmla="*/ 1352980 h 1433191"/>
                <a:gd name="connsiteX23-1883" fmla="*/ 176463 w 1878121"/>
                <a:gd name="connsiteY23-1884" fmla="*/ 1336938 h 1433191"/>
                <a:gd name="connsiteX24-1885" fmla="*/ 48126 w 1878121"/>
                <a:gd name="connsiteY24-1886" fmla="*/ 1192559 h 1433191"/>
                <a:gd name="connsiteX25-1887" fmla="*/ 16042 w 1878121"/>
                <a:gd name="connsiteY25-1888" fmla="*/ 1096307 h 1433191"/>
                <a:gd name="connsiteX26-1889" fmla="*/ 0 w 1878121"/>
                <a:gd name="connsiteY26-1890" fmla="*/ 1048180 h 1433191"/>
                <a:gd name="connsiteX27-1891" fmla="*/ 32084 w 1878121"/>
                <a:gd name="connsiteY27-1892" fmla="*/ 807549 h 1433191"/>
                <a:gd name="connsiteX28-1893" fmla="*/ 96253 w 1878121"/>
                <a:gd name="connsiteY28-1894" fmla="*/ 711296 h 1433191"/>
                <a:gd name="connsiteX29-1895" fmla="*/ 176463 w 1878121"/>
                <a:gd name="connsiteY29-1896" fmla="*/ 631086 h 1433191"/>
                <a:gd name="connsiteX30-1897" fmla="*/ 224589 w 1878121"/>
                <a:gd name="connsiteY30-1898" fmla="*/ 615043 h 1433191"/>
                <a:gd name="connsiteX31-1899" fmla="*/ 272716 w 1878121"/>
                <a:gd name="connsiteY31-1900" fmla="*/ 582959 h 1433191"/>
                <a:gd name="connsiteX32-1901" fmla="*/ 320842 w 1878121"/>
                <a:gd name="connsiteY32-1902" fmla="*/ 566917 h 1433191"/>
                <a:gd name="connsiteX33-1903" fmla="*/ 385010 w 1878121"/>
                <a:gd name="connsiteY33-1904" fmla="*/ 534833 h 1433191"/>
                <a:gd name="connsiteX34-1905" fmla="*/ 481263 w 1878121"/>
                <a:gd name="connsiteY34-1906" fmla="*/ 502749 h 1433191"/>
                <a:gd name="connsiteX35-1907" fmla="*/ 561474 w 1878121"/>
                <a:gd name="connsiteY35-1908" fmla="*/ 438580 h 1433191"/>
                <a:gd name="connsiteX36-1909" fmla="*/ 561474 w 1878121"/>
                <a:gd name="connsiteY36-1910" fmla="*/ 422538 h 1433191"/>
                <a:gd name="connsiteX0-1911" fmla="*/ 532666 w 1878121"/>
                <a:gd name="connsiteY0-1912" fmla="*/ 412936 h 1433191"/>
                <a:gd name="connsiteX1-1913" fmla="*/ 641797 w 1878121"/>
                <a:gd name="connsiteY1-1914" fmla="*/ 152873 h 1433191"/>
                <a:gd name="connsiteX2-1915" fmla="*/ 882541 w 1878121"/>
                <a:gd name="connsiteY2-1916" fmla="*/ 11544 h 1433191"/>
                <a:gd name="connsiteX3-1917" fmla="*/ 1254109 w 1878121"/>
                <a:gd name="connsiteY3-1918" fmla="*/ 27699 h 1433191"/>
                <a:gd name="connsiteX4-1919" fmla="*/ 1427747 w 1878121"/>
                <a:gd name="connsiteY4-1920" fmla="*/ 181907 h 1433191"/>
                <a:gd name="connsiteX5-1921" fmla="*/ 1507958 w 1878121"/>
                <a:gd name="connsiteY5-1922" fmla="*/ 310243 h 1433191"/>
                <a:gd name="connsiteX6-1923" fmla="*/ 1636295 w 1878121"/>
                <a:gd name="connsiteY6-1924" fmla="*/ 470664 h 1433191"/>
                <a:gd name="connsiteX7-1925" fmla="*/ 1636295 w 1878121"/>
                <a:gd name="connsiteY7-1926" fmla="*/ 839633 h 1433191"/>
                <a:gd name="connsiteX8-1927" fmla="*/ 1604210 w 1878121"/>
                <a:gd name="connsiteY8-1928" fmla="*/ 871717 h 1433191"/>
                <a:gd name="connsiteX9-1929" fmla="*/ 1828800 w 1878121"/>
                <a:gd name="connsiteY9-1930" fmla="*/ 887759 h 1433191"/>
                <a:gd name="connsiteX10-1931" fmla="*/ 1876926 w 1878121"/>
                <a:gd name="connsiteY10-1932" fmla="*/ 919843 h 1433191"/>
                <a:gd name="connsiteX11-1933" fmla="*/ 1844842 w 1878121"/>
                <a:gd name="connsiteY11-1934" fmla="*/ 1176517 h 1433191"/>
                <a:gd name="connsiteX12-1935" fmla="*/ 1812758 w 1878121"/>
                <a:gd name="connsiteY12-1936" fmla="*/ 1224643 h 1433191"/>
                <a:gd name="connsiteX13-1937" fmla="*/ 1796716 w 1878121"/>
                <a:gd name="connsiteY13-1938" fmla="*/ 1272770 h 1433191"/>
                <a:gd name="connsiteX14-1939" fmla="*/ 1700463 w 1878121"/>
                <a:gd name="connsiteY14-1940" fmla="*/ 1352980 h 1433191"/>
                <a:gd name="connsiteX15-1941" fmla="*/ 1652337 w 1878121"/>
                <a:gd name="connsiteY15-1942" fmla="*/ 1369022 h 1433191"/>
                <a:gd name="connsiteX16-1943" fmla="*/ 1604210 w 1878121"/>
                <a:gd name="connsiteY16-1944" fmla="*/ 1401107 h 1433191"/>
                <a:gd name="connsiteX17-1945" fmla="*/ 1459832 w 1878121"/>
                <a:gd name="connsiteY17-1946" fmla="*/ 1433191 h 1433191"/>
                <a:gd name="connsiteX18-1947" fmla="*/ 401053 w 1878121"/>
                <a:gd name="connsiteY18-1948" fmla="*/ 1417149 h 1433191"/>
                <a:gd name="connsiteX19-1949" fmla="*/ 336884 w 1878121"/>
                <a:gd name="connsiteY19-1950" fmla="*/ 1401107 h 1433191"/>
                <a:gd name="connsiteX20-1951" fmla="*/ 256674 w 1878121"/>
                <a:gd name="connsiteY20-1952" fmla="*/ 1385064 h 1433191"/>
                <a:gd name="connsiteX21-1953" fmla="*/ 224589 w 1878121"/>
                <a:gd name="connsiteY21-1954" fmla="*/ 1352980 h 1433191"/>
                <a:gd name="connsiteX22-1955" fmla="*/ 176463 w 1878121"/>
                <a:gd name="connsiteY22-1956" fmla="*/ 1336938 h 1433191"/>
                <a:gd name="connsiteX23-1957" fmla="*/ 48126 w 1878121"/>
                <a:gd name="connsiteY23-1958" fmla="*/ 1192559 h 1433191"/>
                <a:gd name="connsiteX24-1959" fmla="*/ 16042 w 1878121"/>
                <a:gd name="connsiteY24-1960" fmla="*/ 1096307 h 1433191"/>
                <a:gd name="connsiteX25-1961" fmla="*/ 0 w 1878121"/>
                <a:gd name="connsiteY25-1962" fmla="*/ 1048180 h 1433191"/>
                <a:gd name="connsiteX26-1963" fmla="*/ 32084 w 1878121"/>
                <a:gd name="connsiteY26-1964" fmla="*/ 807549 h 1433191"/>
                <a:gd name="connsiteX27-1965" fmla="*/ 96253 w 1878121"/>
                <a:gd name="connsiteY27-1966" fmla="*/ 711296 h 1433191"/>
                <a:gd name="connsiteX28-1967" fmla="*/ 176463 w 1878121"/>
                <a:gd name="connsiteY28-1968" fmla="*/ 631086 h 1433191"/>
                <a:gd name="connsiteX29-1969" fmla="*/ 224589 w 1878121"/>
                <a:gd name="connsiteY29-1970" fmla="*/ 615043 h 1433191"/>
                <a:gd name="connsiteX30-1971" fmla="*/ 272716 w 1878121"/>
                <a:gd name="connsiteY30-1972" fmla="*/ 582959 h 1433191"/>
                <a:gd name="connsiteX31-1973" fmla="*/ 320842 w 1878121"/>
                <a:gd name="connsiteY31-1974" fmla="*/ 566917 h 1433191"/>
                <a:gd name="connsiteX32-1975" fmla="*/ 385010 w 1878121"/>
                <a:gd name="connsiteY32-1976" fmla="*/ 534833 h 1433191"/>
                <a:gd name="connsiteX33-1977" fmla="*/ 481263 w 1878121"/>
                <a:gd name="connsiteY33-1978" fmla="*/ 502749 h 1433191"/>
                <a:gd name="connsiteX34-1979" fmla="*/ 561474 w 1878121"/>
                <a:gd name="connsiteY34-1980" fmla="*/ 438580 h 1433191"/>
                <a:gd name="connsiteX35-1981" fmla="*/ 561474 w 1878121"/>
                <a:gd name="connsiteY35-1982" fmla="*/ 422538 h 1433191"/>
                <a:gd name="connsiteX0-1983" fmla="*/ 532666 w 1878121"/>
                <a:gd name="connsiteY0-1984" fmla="*/ 412936 h 1433191"/>
                <a:gd name="connsiteX1-1985" fmla="*/ 641797 w 1878121"/>
                <a:gd name="connsiteY1-1986" fmla="*/ 152873 h 1433191"/>
                <a:gd name="connsiteX2-1987" fmla="*/ 882541 w 1878121"/>
                <a:gd name="connsiteY2-1988" fmla="*/ 11544 h 1433191"/>
                <a:gd name="connsiteX3-1989" fmla="*/ 1254109 w 1878121"/>
                <a:gd name="connsiteY3-1990" fmla="*/ 27699 h 1433191"/>
                <a:gd name="connsiteX4-1991" fmla="*/ 1427747 w 1878121"/>
                <a:gd name="connsiteY4-1992" fmla="*/ 181907 h 1433191"/>
                <a:gd name="connsiteX5-1993" fmla="*/ 1572352 w 1878121"/>
                <a:gd name="connsiteY5-1994" fmla="*/ 303804 h 1433191"/>
                <a:gd name="connsiteX6-1995" fmla="*/ 1636295 w 1878121"/>
                <a:gd name="connsiteY6-1996" fmla="*/ 470664 h 1433191"/>
                <a:gd name="connsiteX7-1997" fmla="*/ 1636295 w 1878121"/>
                <a:gd name="connsiteY7-1998" fmla="*/ 839633 h 1433191"/>
                <a:gd name="connsiteX8-1999" fmla="*/ 1604210 w 1878121"/>
                <a:gd name="connsiteY8-2000" fmla="*/ 871717 h 1433191"/>
                <a:gd name="connsiteX9-2001" fmla="*/ 1828800 w 1878121"/>
                <a:gd name="connsiteY9-2002" fmla="*/ 887759 h 1433191"/>
                <a:gd name="connsiteX10-2003" fmla="*/ 1876926 w 1878121"/>
                <a:gd name="connsiteY10-2004" fmla="*/ 919843 h 1433191"/>
                <a:gd name="connsiteX11-2005" fmla="*/ 1844842 w 1878121"/>
                <a:gd name="connsiteY11-2006" fmla="*/ 1176517 h 1433191"/>
                <a:gd name="connsiteX12-2007" fmla="*/ 1812758 w 1878121"/>
                <a:gd name="connsiteY12-2008" fmla="*/ 1224643 h 1433191"/>
                <a:gd name="connsiteX13-2009" fmla="*/ 1796716 w 1878121"/>
                <a:gd name="connsiteY13-2010" fmla="*/ 1272770 h 1433191"/>
                <a:gd name="connsiteX14-2011" fmla="*/ 1700463 w 1878121"/>
                <a:gd name="connsiteY14-2012" fmla="*/ 1352980 h 1433191"/>
                <a:gd name="connsiteX15-2013" fmla="*/ 1652337 w 1878121"/>
                <a:gd name="connsiteY15-2014" fmla="*/ 1369022 h 1433191"/>
                <a:gd name="connsiteX16-2015" fmla="*/ 1604210 w 1878121"/>
                <a:gd name="connsiteY16-2016" fmla="*/ 1401107 h 1433191"/>
                <a:gd name="connsiteX17-2017" fmla="*/ 1459832 w 1878121"/>
                <a:gd name="connsiteY17-2018" fmla="*/ 1433191 h 1433191"/>
                <a:gd name="connsiteX18-2019" fmla="*/ 401053 w 1878121"/>
                <a:gd name="connsiteY18-2020" fmla="*/ 1417149 h 1433191"/>
                <a:gd name="connsiteX19-2021" fmla="*/ 336884 w 1878121"/>
                <a:gd name="connsiteY19-2022" fmla="*/ 1401107 h 1433191"/>
                <a:gd name="connsiteX20-2023" fmla="*/ 256674 w 1878121"/>
                <a:gd name="connsiteY20-2024" fmla="*/ 1385064 h 1433191"/>
                <a:gd name="connsiteX21-2025" fmla="*/ 224589 w 1878121"/>
                <a:gd name="connsiteY21-2026" fmla="*/ 1352980 h 1433191"/>
                <a:gd name="connsiteX22-2027" fmla="*/ 176463 w 1878121"/>
                <a:gd name="connsiteY22-2028" fmla="*/ 1336938 h 1433191"/>
                <a:gd name="connsiteX23-2029" fmla="*/ 48126 w 1878121"/>
                <a:gd name="connsiteY23-2030" fmla="*/ 1192559 h 1433191"/>
                <a:gd name="connsiteX24-2031" fmla="*/ 16042 w 1878121"/>
                <a:gd name="connsiteY24-2032" fmla="*/ 1096307 h 1433191"/>
                <a:gd name="connsiteX25-2033" fmla="*/ 0 w 1878121"/>
                <a:gd name="connsiteY25-2034" fmla="*/ 1048180 h 1433191"/>
                <a:gd name="connsiteX26-2035" fmla="*/ 32084 w 1878121"/>
                <a:gd name="connsiteY26-2036" fmla="*/ 807549 h 1433191"/>
                <a:gd name="connsiteX27-2037" fmla="*/ 96253 w 1878121"/>
                <a:gd name="connsiteY27-2038" fmla="*/ 711296 h 1433191"/>
                <a:gd name="connsiteX28-2039" fmla="*/ 176463 w 1878121"/>
                <a:gd name="connsiteY28-2040" fmla="*/ 631086 h 1433191"/>
                <a:gd name="connsiteX29-2041" fmla="*/ 224589 w 1878121"/>
                <a:gd name="connsiteY29-2042" fmla="*/ 615043 h 1433191"/>
                <a:gd name="connsiteX30-2043" fmla="*/ 272716 w 1878121"/>
                <a:gd name="connsiteY30-2044" fmla="*/ 582959 h 1433191"/>
                <a:gd name="connsiteX31-2045" fmla="*/ 320842 w 1878121"/>
                <a:gd name="connsiteY31-2046" fmla="*/ 566917 h 1433191"/>
                <a:gd name="connsiteX32-2047" fmla="*/ 385010 w 1878121"/>
                <a:gd name="connsiteY32-2048" fmla="*/ 534833 h 1433191"/>
                <a:gd name="connsiteX33-2049" fmla="*/ 481263 w 1878121"/>
                <a:gd name="connsiteY33-2050" fmla="*/ 502749 h 1433191"/>
                <a:gd name="connsiteX34-2051" fmla="*/ 561474 w 1878121"/>
                <a:gd name="connsiteY34-2052" fmla="*/ 438580 h 1433191"/>
                <a:gd name="connsiteX35-2053" fmla="*/ 561474 w 1878121"/>
                <a:gd name="connsiteY35-2054" fmla="*/ 422538 h 1433191"/>
                <a:gd name="connsiteX0-2055" fmla="*/ 532666 w 1878121"/>
                <a:gd name="connsiteY0-2056" fmla="*/ 412113 h 1432368"/>
                <a:gd name="connsiteX1-2057" fmla="*/ 641797 w 1878121"/>
                <a:gd name="connsiteY1-2058" fmla="*/ 152050 h 1432368"/>
                <a:gd name="connsiteX2-2059" fmla="*/ 882541 w 1878121"/>
                <a:gd name="connsiteY2-2060" fmla="*/ 10721 h 1432368"/>
                <a:gd name="connsiteX3-2061" fmla="*/ 1254109 w 1878121"/>
                <a:gd name="connsiteY3-2062" fmla="*/ 26876 h 1432368"/>
                <a:gd name="connsiteX4-2063" fmla="*/ 1459944 w 1878121"/>
                <a:gd name="connsiteY4-2064" fmla="*/ 161766 h 1432368"/>
                <a:gd name="connsiteX5-2065" fmla="*/ 1572352 w 1878121"/>
                <a:gd name="connsiteY5-2066" fmla="*/ 302981 h 1432368"/>
                <a:gd name="connsiteX6-2067" fmla="*/ 1636295 w 1878121"/>
                <a:gd name="connsiteY6-2068" fmla="*/ 469841 h 1432368"/>
                <a:gd name="connsiteX7-2069" fmla="*/ 1636295 w 1878121"/>
                <a:gd name="connsiteY7-2070" fmla="*/ 838810 h 1432368"/>
                <a:gd name="connsiteX8-2071" fmla="*/ 1604210 w 1878121"/>
                <a:gd name="connsiteY8-2072" fmla="*/ 870894 h 1432368"/>
                <a:gd name="connsiteX9-2073" fmla="*/ 1828800 w 1878121"/>
                <a:gd name="connsiteY9-2074" fmla="*/ 886936 h 1432368"/>
                <a:gd name="connsiteX10-2075" fmla="*/ 1876926 w 1878121"/>
                <a:gd name="connsiteY10-2076" fmla="*/ 919020 h 1432368"/>
                <a:gd name="connsiteX11-2077" fmla="*/ 1844842 w 1878121"/>
                <a:gd name="connsiteY11-2078" fmla="*/ 1175694 h 1432368"/>
                <a:gd name="connsiteX12-2079" fmla="*/ 1812758 w 1878121"/>
                <a:gd name="connsiteY12-2080" fmla="*/ 1223820 h 1432368"/>
                <a:gd name="connsiteX13-2081" fmla="*/ 1796716 w 1878121"/>
                <a:gd name="connsiteY13-2082" fmla="*/ 1271947 h 1432368"/>
                <a:gd name="connsiteX14-2083" fmla="*/ 1700463 w 1878121"/>
                <a:gd name="connsiteY14-2084" fmla="*/ 1352157 h 1432368"/>
                <a:gd name="connsiteX15-2085" fmla="*/ 1652337 w 1878121"/>
                <a:gd name="connsiteY15-2086" fmla="*/ 1368199 h 1432368"/>
                <a:gd name="connsiteX16-2087" fmla="*/ 1604210 w 1878121"/>
                <a:gd name="connsiteY16-2088" fmla="*/ 1400284 h 1432368"/>
                <a:gd name="connsiteX17-2089" fmla="*/ 1459832 w 1878121"/>
                <a:gd name="connsiteY17-2090" fmla="*/ 1432368 h 1432368"/>
                <a:gd name="connsiteX18-2091" fmla="*/ 401053 w 1878121"/>
                <a:gd name="connsiteY18-2092" fmla="*/ 1416326 h 1432368"/>
                <a:gd name="connsiteX19-2093" fmla="*/ 336884 w 1878121"/>
                <a:gd name="connsiteY19-2094" fmla="*/ 1400284 h 1432368"/>
                <a:gd name="connsiteX20-2095" fmla="*/ 256674 w 1878121"/>
                <a:gd name="connsiteY20-2096" fmla="*/ 1384241 h 1432368"/>
                <a:gd name="connsiteX21-2097" fmla="*/ 224589 w 1878121"/>
                <a:gd name="connsiteY21-2098" fmla="*/ 1352157 h 1432368"/>
                <a:gd name="connsiteX22-2099" fmla="*/ 176463 w 1878121"/>
                <a:gd name="connsiteY22-2100" fmla="*/ 1336115 h 1432368"/>
                <a:gd name="connsiteX23-2101" fmla="*/ 48126 w 1878121"/>
                <a:gd name="connsiteY23-2102" fmla="*/ 1191736 h 1432368"/>
                <a:gd name="connsiteX24-2103" fmla="*/ 16042 w 1878121"/>
                <a:gd name="connsiteY24-2104" fmla="*/ 1095484 h 1432368"/>
                <a:gd name="connsiteX25-2105" fmla="*/ 0 w 1878121"/>
                <a:gd name="connsiteY25-2106" fmla="*/ 1047357 h 1432368"/>
                <a:gd name="connsiteX26-2107" fmla="*/ 32084 w 1878121"/>
                <a:gd name="connsiteY26-2108" fmla="*/ 806726 h 1432368"/>
                <a:gd name="connsiteX27-2109" fmla="*/ 96253 w 1878121"/>
                <a:gd name="connsiteY27-2110" fmla="*/ 710473 h 1432368"/>
                <a:gd name="connsiteX28-2111" fmla="*/ 176463 w 1878121"/>
                <a:gd name="connsiteY28-2112" fmla="*/ 630263 h 1432368"/>
                <a:gd name="connsiteX29-2113" fmla="*/ 224589 w 1878121"/>
                <a:gd name="connsiteY29-2114" fmla="*/ 614220 h 1432368"/>
                <a:gd name="connsiteX30-2115" fmla="*/ 272716 w 1878121"/>
                <a:gd name="connsiteY30-2116" fmla="*/ 582136 h 1432368"/>
                <a:gd name="connsiteX31-2117" fmla="*/ 320842 w 1878121"/>
                <a:gd name="connsiteY31-2118" fmla="*/ 566094 h 1432368"/>
                <a:gd name="connsiteX32-2119" fmla="*/ 385010 w 1878121"/>
                <a:gd name="connsiteY32-2120" fmla="*/ 534010 h 1432368"/>
                <a:gd name="connsiteX33-2121" fmla="*/ 481263 w 1878121"/>
                <a:gd name="connsiteY33-2122" fmla="*/ 501926 h 1432368"/>
                <a:gd name="connsiteX34-2123" fmla="*/ 561474 w 1878121"/>
                <a:gd name="connsiteY34-2124" fmla="*/ 437757 h 1432368"/>
                <a:gd name="connsiteX35-2125" fmla="*/ 561474 w 1878121"/>
                <a:gd name="connsiteY35-2126" fmla="*/ 421715 h 1432368"/>
                <a:gd name="connsiteX0-2127" fmla="*/ 532666 w 1878121"/>
                <a:gd name="connsiteY0-2128" fmla="*/ 419431 h 1439686"/>
                <a:gd name="connsiteX1-2129" fmla="*/ 641797 w 1878121"/>
                <a:gd name="connsiteY1-2130" fmla="*/ 159368 h 1439686"/>
                <a:gd name="connsiteX2-2131" fmla="*/ 882541 w 1878121"/>
                <a:gd name="connsiteY2-2132" fmla="*/ 18039 h 1439686"/>
                <a:gd name="connsiteX3-2133" fmla="*/ 1254109 w 1878121"/>
                <a:gd name="connsiteY3-2134" fmla="*/ 34194 h 1439686"/>
                <a:gd name="connsiteX4-2135" fmla="*/ 1572352 w 1878121"/>
                <a:gd name="connsiteY4-2136" fmla="*/ 310299 h 1439686"/>
                <a:gd name="connsiteX5-2137" fmla="*/ 1636295 w 1878121"/>
                <a:gd name="connsiteY5-2138" fmla="*/ 477159 h 1439686"/>
                <a:gd name="connsiteX6-2139" fmla="*/ 1636295 w 1878121"/>
                <a:gd name="connsiteY6-2140" fmla="*/ 846128 h 1439686"/>
                <a:gd name="connsiteX7-2141" fmla="*/ 1604210 w 1878121"/>
                <a:gd name="connsiteY7-2142" fmla="*/ 878212 h 1439686"/>
                <a:gd name="connsiteX8-2143" fmla="*/ 1828800 w 1878121"/>
                <a:gd name="connsiteY8-2144" fmla="*/ 894254 h 1439686"/>
                <a:gd name="connsiteX9-2145" fmla="*/ 1876926 w 1878121"/>
                <a:gd name="connsiteY9-2146" fmla="*/ 926338 h 1439686"/>
                <a:gd name="connsiteX10-2147" fmla="*/ 1844842 w 1878121"/>
                <a:gd name="connsiteY10-2148" fmla="*/ 1183012 h 1439686"/>
                <a:gd name="connsiteX11-2149" fmla="*/ 1812758 w 1878121"/>
                <a:gd name="connsiteY11-2150" fmla="*/ 1231138 h 1439686"/>
                <a:gd name="connsiteX12-2151" fmla="*/ 1796716 w 1878121"/>
                <a:gd name="connsiteY12-2152" fmla="*/ 1279265 h 1439686"/>
                <a:gd name="connsiteX13-2153" fmla="*/ 1700463 w 1878121"/>
                <a:gd name="connsiteY13-2154" fmla="*/ 1359475 h 1439686"/>
                <a:gd name="connsiteX14-2155" fmla="*/ 1652337 w 1878121"/>
                <a:gd name="connsiteY14-2156" fmla="*/ 1375517 h 1439686"/>
                <a:gd name="connsiteX15-2157" fmla="*/ 1604210 w 1878121"/>
                <a:gd name="connsiteY15-2158" fmla="*/ 1407602 h 1439686"/>
                <a:gd name="connsiteX16-2159" fmla="*/ 1459832 w 1878121"/>
                <a:gd name="connsiteY16-2160" fmla="*/ 1439686 h 1439686"/>
                <a:gd name="connsiteX17-2161" fmla="*/ 401053 w 1878121"/>
                <a:gd name="connsiteY17-2162" fmla="*/ 1423644 h 1439686"/>
                <a:gd name="connsiteX18-2163" fmla="*/ 336884 w 1878121"/>
                <a:gd name="connsiteY18-2164" fmla="*/ 1407602 h 1439686"/>
                <a:gd name="connsiteX19-2165" fmla="*/ 256674 w 1878121"/>
                <a:gd name="connsiteY19-2166" fmla="*/ 1391559 h 1439686"/>
                <a:gd name="connsiteX20-2167" fmla="*/ 224589 w 1878121"/>
                <a:gd name="connsiteY20-2168" fmla="*/ 1359475 h 1439686"/>
                <a:gd name="connsiteX21-2169" fmla="*/ 176463 w 1878121"/>
                <a:gd name="connsiteY21-2170" fmla="*/ 1343433 h 1439686"/>
                <a:gd name="connsiteX22-2171" fmla="*/ 48126 w 1878121"/>
                <a:gd name="connsiteY22-2172" fmla="*/ 1199054 h 1439686"/>
                <a:gd name="connsiteX23-2173" fmla="*/ 16042 w 1878121"/>
                <a:gd name="connsiteY23-2174" fmla="*/ 1102802 h 1439686"/>
                <a:gd name="connsiteX24-2175" fmla="*/ 0 w 1878121"/>
                <a:gd name="connsiteY24-2176" fmla="*/ 1054675 h 1439686"/>
                <a:gd name="connsiteX25-2177" fmla="*/ 32084 w 1878121"/>
                <a:gd name="connsiteY25-2178" fmla="*/ 814044 h 1439686"/>
                <a:gd name="connsiteX26-2179" fmla="*/ 96253 w 1878121"/>
                <a:gd name="connsiteY26-2180" fmla="*/ 717791 h 1439686"/>
                <a:gd name="connsiteX27-2181" fmla="*/ 176463 w 1878121"/>
                <a:gd name="connsiteY27-2182" fmla="*/ 637581 h 1439686"/>
                <a:gd name="connsiteX28-2183" fmla="*/ 224589 w 1878121"/>
                <a:gd name="connsiteY28-2184" fmla="*/ 621538 h 1439686"/>
                <a:gd name="connsiteX29-2185" fmla="*/ 272716 w 1878121"/>
                <a:gd name="connsiteY29-2186" fmla="*/ 589454 h 1439686"/>
                <a:gd name="connsiteX30-2187" fmla="*/ 320842 w 1878121"/>
                <a:gd name="connsiteY30-2188" fmla="*/ 573412 h 1439686"/>
                <a:gd name="connsiteX31-2189" fmla="*/ 385010 w 1878121"/>
                <a:gd name="connsiteY31-2190" fmla="*/ 541328 h 1439686"/>
                <a:gd name="connsiteX32-2191" fmla="*/ 481263 w 1878121"/>
                <a:gd name="connsiteY32-2192" fmla="*/ 509244 h 1439686"/>
                <a:gd name="connsiteX33-2193" fmla="*/ 561474 w 1878121"/>
                <a:gd name="connsiteY33-2194" fmla="*/ 445075 h 1439686"/>
                <a:gd name="connsiteX34-2195" fmla="*/ 561474 w 1878121"/>
                <a:gd name="connsiteY34-2196" fmla="*/ 429033 h 1439686"/>
                <a:gd name="connsiteX0-2197" fmla="*/ 532666 w 1878121"/>
                <a:gd name="connsiteY0-2198" fmla="*/ 419431 h 1439686"/>
                <a:gd name="connsiteX1-2199" fmla="*/ 641797 w 1878121"/>
                <a:gd name="connsiteY1-2200" fmla="*/ 159368 h 1439686"/>
                <a:gd name="connsiteX2-2201" fmla="*/ 882541 w 1878121"/>
                <a:gd name="connsiteY2-2202" fmla="*/ 18039 h 1439686"/>
                <a:gd name="connsiteX3-2203" fmla="*/ 1254109 w 1878121"/>
                <a:gd name="connsiteY3-2204" fmla="*/ 34194 h 1439686"/>
                <a:gd name="connsiteX4-2205" fmla="*/ 1572352 w 1878121"/>
                <a:gd name="connsiteY4-2206" fmla="*/ 310299 h 1439686"/>
                <a:gd name="connsiteX5-2207" fmla="*/ 1636295 w 1878121"/>
                <a:gd name="connsiteY5-2208" fmla="*/ 477159 h 1439686"/>
                <a:gd name="connsiteX6-2209" fmla="*/ 1636295 w 1878121"/>
                <a:gd name="connsiteY6-2210" fmla="*/ 846128 h 1439686"/>
                <a:gd name="connsiteX7-2211" fmla="*/ 1604210 w 1878121"/>
                <a:gd name="connsiteY7-2212" fmla="*/ 800939 h 1439686"/>
                <a:gd name="connsiteX8-2213" fmla="*/ 1828800 w 1878121"/>
                <a:gd name="connsiteY8-2214" fmla="*/ 894254 h 1439686"/>
                <a:gd name="connsiteX9-2215" fmla="*/ 1876926 w 1878121"/>
                <a:gd name="connsiteY9-2216" fmla="*/ 926338 h 1439686"/>
                <a:gd name="connsiteX10-2217" fmla="*/ 1844842 w 1878121"/>
                <a:gd name="connsiteY10-2218" fmla="*/ 1183012 h 1439686"/>
                <a:gd name="connsiteX11-2219" fmla="*/ 1812758 w 1878121"/>
                <a:gd name="connsiteY11-2220" fmla="*/ 1231138 h 1439686"/>
                <a:gd name="connsiteX12-2221" fmla="*/ 1796716 w 1878121"/>
                <a:gd name="connsiteY12-2222" fmla="*/ 1279265 h 1439686"/>
                <a:gd name="connsiteX13-2223" fmla="*/ 1700463 w 1878121"/>
                <a:gd name="connsiteY13-2224" fmla="*/ 1359475 h 1439686"/>
                <a:gd name="connsiteX14-2225" fmla="*/ 1652337 w 1878121"/>
                <a:gd name="connsiteY14-2226" fmla="*/ 1375517 h 1439686"/>
                <a:gd name="connsiteX15-2227" fmla="*/ 1604210 w 1878121"/>
                <a:gd name="connsiteY15-2228" fmla="*/ 1407602 h 1439686"/>
                <a:gd name="connsiteX16-2229" fmla="*/ 1459832 w 1878121"/>
                <a:gd name="connsiteY16-2230" fmla="*/ 1439686 h 1439686"/>
                <a:gd name="connsiteX17-2231" fmla="*/ 401053 w 1878121"/>
                <a:gd name="connsiteY17-2232" fmla="*/ 1423644 h 1439686"/>
                <a:gd name="connsiteX18-2233" fmla="*/ 336884 w 1878121"/>
                <a:gd name="connsiteY18-2234" fmla="*/ 1407602 h 1439686"/>
                <a:gd name="connsiteX19-2235" fmla="*/ 256674 w 1878121"/>
                <a:gd name="connsiteY19-2236" fmla="*/ 1391559 h 1439686"/>
                <a:gd name="connsiteX20-2237" fmla="*/ 224589 w 1878121"/>
                <a:gd name="connsiteY20-2238" fmla="*/ 1359475 h 1439686"/>
                <a:gd name="connsiteX21-2239" fmla="*/ 176463 w 1878121"/>
                <a:gd name="connsiteY21-2240" fmla="*/ 1343433 h 1439686"/>
                <a:gd name="connsiteX22-2241" fmla="*/ 48126 w 1878121"/>
                <a:gd name="connsiteY22-2242" fmla="*/ 1199054 h 1439686"/>
                <a:gd name="connsiteX23-2243" fmla="*/ 16042 w 1878121"/>
                <a:gd name="connsiteY23-2244" fmla="*/ 1102802 h 1439686"/>
                <a:gd name="connsiteX24-2245" fmla="*/ 0 w 1878121"/>
                <a:gd name="connsiteY24-2246" fmla="*/ 1054675 h 1439686"/>
                <a:gd name="connsiteX25-2247" fmla="*/ 32084 w 1878121"/>
                <a:gd name="connsiteY25-2248" fmla="*/ 814044 h 1439686"/>
                <a:gd name="connsiteX26-2249" fmla="*/ 96253 w 1878121"/>
                <a:gd name="connsiteY26-2250" fmla="*/ 717791 h 1439686"/>
                <a:gd name="connsiteX27-2251" fmla="*/ 176463 w 1878121"/>
                <a:gd name="connsiteY27-2252" fmla="*/ 637581 h 1439686"/>
                <a:gd name="connsiteX28-2253" fmla="*/ 224589 w 1878121"/>
                <a:gd name="connsiteY28-2254" fmla="*/ 621538 h 1439686"/>
                <a:gd name="connsiteX29-2255" fmla="*/ 272716 w 1878121"/>
                <a:gd name="connsiteY29-2256" fmla="*/ 589454 h 1439686"/>
                <a:gd name="connsiteX30-2257" fmla="*/ 320842 w 1878121"/>
                <a:gd name="connsiteY30-2258" fmla="*/ 573412 h 1439686"/>
                <a:gd name="connsiteX31-2259" fmla="*/ 385010 w 1878121"/>
                <a:gd name="connsiteY31-2260" fmla="*/ 541328 h 1439686"/>
                <a:gd name="connsiteX32-2261" fmla="*/ 481263 w 1878121"/>
                <a:gd name="connsiteY32-2262" fmla="*/ 509244 h 1439686"/>
                <a:gd name="connsiteX33-2263" fmla="*/ 561474 w 1878121"/>
                <a:gd name="connsiteY33-2264" fmla="*/ 445075 h 1439686"/>
                <a:gd name="connsiteX34-2265" fmla="*/ 561474 w 1878121"/>
                <a:gd name="connsiteY34-2266" fmla="*/ 429033 h 1439686"/>
                <a:gd name="connsiteX0-2267" fmla="*/ 532666 w 1878121"/>
                <a:gd name="connsiteY0-2268" fmla="*/ 419431 h 1439686"/>
                <a:gd name="connsiteX1-2269" fmla="*/ 641797 w 1878121"/>
                <a:gd name="connsiteY1-2270" fmla="*/ 159368 h 1439686"/>
                <a:gd name="connsiteX2-2271" fmla="*/ 882541 w 1878121"/>
                <a:gd name="connsiteY2-2272" fmla="*/ 18039 h 1439686"/>
                <a:gd name="connsiteX3-2273" fmla="*/ 1254109 w 1878121"/>
                <a:gd name="connsiteY3-2274" fmla="*/ 34194 h 1439686"/>
                <a:gd name="connsiteX4-2275" fmla="*/ 1572352 w 1878121"/>
                <a:gd name="connsiteY4-2276" fmla="*/ 310299 h 1439686"/>
                <a:gd name="connsiteX5-2277" fmla="*/ 1636295 w 1878121"/>
                <a:gd name="connsiteY5-2278" fmla="*/ 477159 h 1439686"/>
                <a:gd name="connsiteX6-2279" fmla="*/ 1636295 w 1878121"/>
                <a:gd name="connsiteY6-2280" fmla="*/ 846128 h 1439686"/>
                <a:gd name="connsiteX7-2281" fmla="*/ 1707241 w 1878121"/>
                <a:gd name="connsiteY7-2282" fmla="*/ 903970 h 1439686"/>
                <a:gd name="connsiteX8-2283" fmla="*/ 1828800 w 1878121"/>
                <a:gd name="connsiteY8-2284" fmla="*/ 894254 h 1439686"/>
                <a:gd name="connsiteX9-2285" fmla="*/ 1876926 w 1878121"/>
                <a:gd name="connsiteY9-2286" fmla="*/ 926338 h 1439686"/>
                <a:gd name="connsiteX10-2287" fmla="*/ 1844842 w 1878121"/>
                <a:gd name="connsiteY10-2288" fmla="*/ 1183012 h 1439686"/>
                <a:gd name="connsiteX11-2289" fmla="*/ 1812758 w 1878121"/>
                <a:gd name="connsiteY11-2290" fmla="*/ 1231138 h 1439686"/>
                <a:gd name="connsiteX12-2291" fmla="*/ 1796716 w 1878121"/>
                <a:gd name="connsiteY12-2292" fmla="*/ 1279265 h 1439686"/>
                <a:gd name="connsiteX13-2293" fmla="*/ 1700463 w 1878121"/>
                <a:gd name="connsiteY13-2294" fmla="*/ 1359475 h 1439686"/>
                <a:gd name="connsiteX14-2295" fmla="*/ 1652337 w 1878121"/>
                <a:gd name="connsiteY14-2296" fmla="*/ 1375517 h 1439686"/>
                <a:gd name="connsiteX15-2297" fmla="*/ 1604210 w 1878121"/>
                <a:gd name="connsiteY15-2298" fmla="*/ 1407602 h 1439686"/>
                <a:gd name="connsiteX16-2299" fmla="*/ 1459832 w 1878121"/>
                <a:gd name="connsiteY16-2300" fmla="*/ 1439686 h 1439686"/>
                <a:gd name="connsiteX17-2301" fmla="*/ 401053 w 1878121"/>
                <a:gd name="connsiteY17-2302" fmla="*/ 1423644 h 1439686"/>
                <a:gd name="connsiteX18-2303" fmla="*/ 336884 w 1878121"/>
                <a:gd name="connsiteY18-2304" fmla="*/ 1407602 h 1439686"/>
                <a:gd name="connsiteX19-2305" fmla="*/ 256674 w 1878121"/>
                <a:gd name="connsiteY19-2306" fmla="*/ 1391559 h 1439686"/>
                <a:gd name="connsiteX20-2307" fmla="*/ 224589 w 1878121"/>
                <a:gd name="connsiteY20-2308" fmla="*/ 1359475 h 1439686"/>
                <a:gd name="connsiteX21-2309" fmla="*/ 176463 w 1878121"/>
                <a:gd name="connsiteY21-2310" fmla="*/ 1343433 h 1439686"/>
                <a:gd name="connsiteX22-2311" fmla="*/ 48126 w 1878121"/>
                <a:gd name="connsiteY22-2312" fmla="*/ 1199054 h 1439686"/>
                <a:gd name="connsiteX23-2313" fmla="*/ 16042 w 1878121"/>
                <a:gd name="connsiteY23-2314" fmla="*/ 1102802 h 1439686"/>
                <a:gd name="connsiteX24-2315" fmla="*/ 0 w 1878121"/>
                <a:gd name="connsiteY24-2316" fmla="*/ 1054675 h 1439686"/>
                <a:gd name="connsiteX25-2317" fmla="*/ 32084 w 1878121"/>
                <a:gd name="connsiteY25-2318" fmla="*/ 814044 h 1439686"/>
                <a:gd name="connsiteX26-2319" fmla="*/ 96253 w 1878121"/>
                <a:gd name="connsiteY26-2320" fmla="*/ 717791 h 1439686"/>
                <a:gd name="connsiteX27-2321" fmla="*/ 176463 w 1878121"/>
                <a:gd name="connsiteY27-2322" fmla="*/ 637581 h 1439686"/>
                <a:gd name="connsiteX28-2323" fmla="*/ 224589 w 1878121"/>
                <a:gd name="connsiteY28-2324" fmla="*/ 621538 h 1439686"/>
                <a:gd name="connsiteX29-2325" fmla="*/ 272716 w 1878121"/>
                <a:gd name="connsiteY29-2326" fmla="*/ 589454 h 1439686"/>
                <a:gd name="connsiteX30-2327" fmla="*/ 320842 w 1878121"/>
                <a:gd name="connsiteY30-2328" fmla="*/ 573412 h 1439686"/>
                <a:gd name="connsiteX31-2329" fmla="*/ 385010 w 1878121"/>
                <a:gd name="connsiteY31-2330" fmla="*/ 541328 h 1439686"/>
                <a:gd name="connsiteX32-2331" fmla="*/ 481263 w 1878121"/>
                <a:gd name="connsiteY32-2332" fmla="*/ 509244 h 1439686"/>
                <a:gd name="connsiteX33-2333" fmla="*/ 561474 w 1878121"/>
                <a:gd name="connsiteY33-2334" fmla="*/ 445075 h 1439686"/>
                <a:gd name="connsiteX34-2335" fmla="*/ 561474 w 1878121"/>
                <a:gd name="connsiteY34-2336" fmla="*/ 429033 h 1439686"/>
                <a:gd name="connsiteX0-2337" fmla="*/ 532666 w 1878121"/>
                <a:gd name="connsiteY0-2338" fmla="*/ 419431 h 1439686"/>
                <a:gd name="connsiteX1-2339" fmla="*/ 641797 w 1878121"/>
                <a:gd name="connsiteY1-2340" fmla="*/ 159368 h 1439686"/>
                <a:gd name="connsiteX2-2341" fmla="*/ 882541 w 1878121"/>
                <a:gd name="connsiteY2-2342" fmla="*/ 18039 h 1439686"/>
                <a:gd name="connsiteX3-2343" fmla="*/ 1254109 w 1878121"/>
                <a:gd name="connsiteY3-2344" fmla="*/ 34194 h 1439686"/>
                <a:gd name="connsiteX4-2345" fmla="*/ 1572352 w 1878121"/>
                <a:gd name="connsiteY4-2346" fmla="*/ 310299 h 1439686"/>
                <a:gd name="connsiteX5-2347" fmla="*/ 1636295 w 1878121"/>
                <a:gd name="connsiteY5-2348" fmla="*/ 477159 h 1439686"/>
                <a:gd name="connsiteX6-2349" fmla="*/ 1636295 w 1878121"/>
                <a:gd name="connsiteY6-2350" fmla="*/ 846128 h 1439686"/>
                <a:gd name="connsiteX7-2351" fmla="*/ 1533376 w 1878121"/>
                <a:gd name="connsiteY7-2352" fmla="*/ 936167 h 1439686"/>
                <a:gd name="connsiteX8-2353" fmla="*/ 1828800 w 1878121"/>
                <a:gd name="connsiteY8-2354" fmla="*/ 894254 h 1439686"/>
                <a:gd name="connsiteX9-2355" fmla="*/ 1876926 w 1878121"/>
                <a:gd name="connsiteY9-2356" fmla="*/ 926338 h 1439686"/>
                <a:gd name="connsiteX10-2357" fmla="*/ 1844842 w 1878121"/>
                <a:gd name="connsiteY10-2358" fmla="*/ 1183012 h 1439686"/>
                <a:gd name="connsiteX11-2359" fmla="*/ 1812758 w 1878121"/>
                <a:gd name="connsiteY11-2360" fmla="*/ 1231138 h 1439686"/>
                <a:gd name="connsiteX12-2361" fmla="*/ 1796716 w 1878121"/>
                <a:gd name="connsiteY12-2362" fmla="*/ 1279265 h 1439686"/>
                <a:gd name="connsiteX13-2363" fmla="*/ 1700463 w 1878121"/>
                <a:gd name="connsiteY13-2364" fmla="*/ 1359475 h 1439686"/>
                <a:gd name="connsiteX14-2365" fmla="*/ 1652337 w 1878121"/>
                <a:gd name="connsiteY14-2366" fmla="*/ 1375517 h 1439686"/>
                <a:gd name="connsiteX15-2367" fmla="*/ 1604210 w 1878121"/>
                <a:gd name="connsiteY15-2368" fmla="*/ 1407602 h 1439686"/>
                <a:gd name="connsiteX16-2369" fmla="*/ 1459832 w 1878121"/>
                <a:gd name="connsiteY16-2370" fmla="*/ 1439686 h 1439686"/>
                <a:gd name="connsiteX17-2371" fmla="*/ 401053 w 1878121"/>
                <a:gd name="connsiteY17-2372" fmla="*/ 1423644 h 1439686"/>
                <a:gd name="connsiteX18-2373" fmla="*/ 336884 w 1878121"/>
                <a:gd name="connsiteY18-2374" fmla="*/ 1407602 h 1439686"/>
                <a:gd name="connsiteX19-2375" fmla="*/ 256674 w 1878121"/>
                <a:gd name="connsiteY19-2376" fmla="*/ 1391559 h 1439686"/>
                <a:gd name="connsiteX20-2377" fmla="*/ 224589 w 1878121"/>
                <a:gd name="connsiteY20-2378" fmla="*/ 1359475 h 1439686"/>
                <a:gd name="connsiteX21-2379" fmla="*/ 176463 w 1878121"/>
                <a:gd name="connsiteY21-2380" fmla="*/ 1343433 h 1439686"/>
                <a:gd name="connsiteX22-2381" fmla="*/ 48126 w 1878121"/>
                <a:gd name="connsiteY22-2382" fmla="*/ 1199054 h 1439686"/>
                <a:gd name="connsiteX23-2383" fmla="*/ 16042 w 1878121"/>
                <a:gd name="connsiteY23-2384" fmla="*/ 1102802 h 1439686"/>
                <a:gd name="connsiteX24-2385" fmla="*/ 0 w 1878121"/>
                <a:gd name="connsiteY24-2386" fmla="*/ 1054675 h 1439686"/>
                <a:gd name="connsiteX25-2387" fmla="*/ 32084 w 1878121"/>
                <a:gd name="connsiteY25-2388" fmla="*/ 814044 h 1439686"/>
                <a:gd name="connsiteX26-2389" fmla="*/ 96253 w 1878121"/>
                <a:gd name="connsiteY26-2390" fmla="*/ 717791 h 1439686"/>
                <a:gd name="connsiteX27-2391" fmla="*/ 176463 w 1878121"/>
                <a:gd name="connsiteY27-2392" fmla="*/ 637581 h 1439686"/>
                <a:gd name="connsiteX28-2393" fmla="*/ 224589 w 1878121"/>
                <a:gd name="connsiteY28-2394" fmla="*/ 621538 h 1439686"/>
                <a:gd name="connsiteX29-2395" fmla="*/ 272716 w 1878121"/>
                <a:gd name="connsiteY29-2396" fmla="*/ 589454 h 1439686"/>
                <a:gd name="connsiteX30-2397" fmla="*/ 320842 w 1878121"/>
                <a:gd name="connsiteY30-2398" fmla="*/ 573412 h 1439686"/>
                <a:gd name="connsiteX31-2399" fmla="*/ 385010 w 1878121"/>
                <a:gd name="connsiteY31-2400" fmla="*/ 541328 h 1439686"/>
                <a:gd name="connsiteX32-2401" fmla="*/ 481263 w 1878121"/>
                <a:gd name="connsiteY32-2402" fmla="*/ 509244 h 1439686"/>
                <a:gd name="connsiteX33-2403" fmla="*/ 561474 w 1878121"/>
                <a:gd name="connsiteY33-2404" fmla="*/ 445075 h 1439686"/>
                <a:gd name="connsiteX34-2405" fmla="*/ 561474 w 1878121"/>
                <a:gd name="connsiteY34-2406" fmla="*/ 429033 h 1439686"/>
                <a:gd name="connsiteX0-2407" fmla="*/ 532666 w 1878121"/>
                <a:gd name="connsiteY0-2408" fmla="*/ 419431 h 1439686"/>
                <a:gd name="connsiteX1-2409" fmla="*/ 641797 w 1878121"/>
                <a:gd name="connsiteY1-2410" fmla="*/ 159368 h 1439686"/>
                <a:gd name="connsiteX2-2411" fmla="*/ 882541 w 1878121"/>
                <a:gd name="connsiteY2-2412" fmla="*/ 18039 h 1439686"/>
                <a:gd name="connsiteX3-2413" fmla="*/ 1254109 w 1878121"/>
                <a:gd name="connsiteY3-2414" fmla="*/ 34194 h 1439686"/>
                <a:gd name="connsiteX4-2415" fmla="*/ 1572352 w 1878121"/>
                <a:gd name="connsiteY4-2416" fmla="*/ 310299 h 1439686"/>
                <a:gd name="connsiteX5-2417" fmla="*/ 1636295 w 1878121"/>
                <a:gd name="connsiteY5-2418" fmla="*/ 477159 h 1439686"/>
                <a:gd name="connsiteX6-2419" fmla="*/ 1629855 w 1878121"/>
                <a:gd name="connsiteY6-2420" fmla="*/ 775294 h 1439686"/>
                <a:gd name="connsiteX7-2421" fmla="*/ 1533376 w 1878121"/>
                <a:gd name="connsiteY7-2422" fmla="*/ 936167 h 1439686"/>
                <a:gd name="connsiteX8-2423" fmla="*/ 1828800 w 1878121"/>
                <a:gd name="connsiteY8-2424" fmla="*/ 894254 h 1439686"/>
                <a:gd name="connsiteX9-2425" fmla="*/ 1876926 w 1878121"/>
                <a:gd name="connsiteY9-2426" fmla="*/ 926338 h 1439686"/>
                <a:gd name="connsiteX10-2427" fmla="*/ 1844842 w 1878121"/>
                <a:gd name="connsiteY10-2428" fmla="*/ 1183012 h 1439686"/>
                <a:gd name="connsiteX11-2429" fmla="*/ 1812758 w 1878121"/>
                <a:gd name="connsiteY11-2430" fmla="*/ 1231138 h 1439686"/>
                <a:gd name="connsiteX12-2431" fmla="*/ 1796716 w 1878121"/>
                <a:gd name="connsiteY12-2432" fmla="*/ 1279265 h 1439686"/>
                <a:gd name="connsiteX13-2433" fmla="*/ 1700463 w 1878121"/>
                <a:gd name="connsiteY13-2434" fmla="*/ 1359475 h 1439686"/>
                <a:gd name="connsiteX14-2435" fmla="*/ 1652337 w 1878121"/>
                <a:gd name="connsiteY14-2436" fmla="*/ 1375517 h 1439686"/>
                <a:gd name="connsiteX15-2437" fmla="*/ 1604210 w 1878121"/>
                <a:gd name="connsiteY15-2438" fmla="*/ 1407602 h 1439686"/>
                <a:gd name="connsiteX16-2439" fmla="*/ 1459832 w 1878121"/>
                <a:gd name="connsiteY16-2440" fmla="*/ 1439686 h 1439686"/>
                <a:gd name="connsiteX17-2441" fmla="*/ 401053 w 1878121"/>
                <a:gd name="connsiteY17-2442" fmla="*/ 1423644 h 1439686"/>
                <a:gd name="connsiteX18-2443" fmla="*/ 336884 w 1878121"/>
                <a:gd name="connsiteY18-2444" fmla="*/ 1407602 h 1439686"/>
                <a:gd name="connsiteX19-2445" fmla="*/ 256674 w 1878121"/>
                <a:gd name="connsiteY19-2446" fmla="*/ 1391559 h 1439686"/>
                <a:gd name="connsiteX20-2447" fmla="*/ 224589 w 1878121"/>
                <a:gd name="connsiteY20-2448" fmla="*/ 1359475 h 1439686"/>
                <a:gd name="connsiteX21-2449" fmla="*/ 176463 w 1878121"/>
                <a:gd name="connsiteY21-2450" fmla="*/ 1343433 h 1439686"/>
                <a:gd name="connsiteX22-2451" fmla="*/ 48126 w 1878121"/>
                <a:gd name="connsiteY22-2452" fmla="*/ 1199054 h 1439686"/>
                <a:gd name="connsiteX23-2453" fmla="*/ 16042 w 1878121"/>
                <a:gd name="connsiteY23-2454" fmla="*/ 1102802 h 1439686"/>
                <a:gd name="connsiteX24-2455" fmla="*/ 0 w 1878121"/>
                <a:gd name="connsiteY24-2456" fmla="*/ 1054675 h 1439686"/>
                <a:gd name="connsiteX25-2457" fmla="*/ 32084 w 1878121"/>
                <a:gd name="connsiteY25-2458" fmla="*/ 814044 h 1439686"/>
                <a:gd name="connsiteX26-2459" fmla="*/ 96253 w 1878121"/>
                <a:gd name="connsiteY26-2460" fmla="*/ 717791 h 1439686"/>
                <a:gd name="connsiteX27-2461" fmla="*/ 176463 w 1878121"/>
                <a:gd name="connsiteY27-2462" fmla="*/ 637581 h 1439686"/>
                <a:gd name="connsiteX28-2463" fmla="*/ 224589 w 1878121"/>
                <a:gd name="connsiteY28-2464" fmla="*/ 621538 h 1439686"/>
                <a:gd name="connsiteX29-2465" fmla="*/ 272716 w 1878121"/>
                <a:gd name="connsiteY29-2466" fmla="*/ 589454 h 1439686"/>
                <a:gd name="connsiteX30-2467" fmla="*/ 320842 w 1878121"/>
                <a:gd name="connsiteY30-2468" fmla="*/ 573412 h 1439686"/>
                <a:gd name="connsiteX31-2469" fmla="*/ 385010 w 1878121"/>
                <a:gd name="connsiteY31-2470" fmla="*/ 541328 h 1439686"/>
                <a:gd name="connsiteX32-2471" fmla="*/ 481263 w 1878121"/>
                <a:gd name="connsiteY32-2472" fmla="*/ 509244 h 1439686"/>
                <a:gd name="connsiteX33-2473" fmla="*/ 561474 w 1878121"/>
                <a:gd name="connsiteY33-2474" fmla="*/ 445075 h 1439686"/>
                <a:gd name="connsiteX34-2475" fmla="*/ 561474 w 1878121"/>
                <a:gd name="connsiteY34-2476" fmla="*/ 429033 h 1439686"/>
                <a:gd name="connsiteX0-2477" fmla="*/ 532666 w 1878121"/>
                <a:gd name="connsiteY0-2478" fmla="*/ 419431 h 1439686"/>
                <a:gd name="connsiteX1-2479" fmla="*/ 641797 w 1878121"/>
                <a:gd name="connsiteY1-2480" fmla="*/ 159368 h 1439686"/>
                <a:gd name="connsiteX2-2481" fmla="*/ 882541 w 1878121"/>
                <a:gd name="connsiteY2-2482" fmla="*/ 18039 h 1439686"/>
                <a:gd name="connsiteX3-2483" fmla="*/ 1254109 w 1878121"/>
                <a:gd name="connsiteY3-2484" fmla="*/ 34194 h 1439686"/>
                <a:gd name="connsiteX4-2485" fmla="*/ 1572352 w 1878121"/>
                <a:gd name="connsiteY4-2486" fmla="*/ 310299 h 1439686"/>
                <a:gd name="connsiteX5-2487" fmla="*/ 1636295 w 1878121"/>
                <a:gd name="connsiteY5-2488" fmla="*/ 477159 h 1439686"/>
                <a:gd name="connsiteX6-2489" fmla="*/ 1533376 w 1878121"/>
                <a:gd name="connsiteY6-2490" fmla="*/ 936167 h 1439686"/>
                <a:gd name="connsiteX7-2491" fmla="*/ 1828800 w 1878121"/>
                <a:gd name="connsiteY7-2492" fmla="*/ 894254 h 1439686"/>
                <a:gd name="connsiteX8-2493" fmla="*/ 1876926 w 1878121"/>
                <a:gd name="connsiteY8-2494" fmla="*/ 926338 h 1439686"/>
                <a:gd name="connsiteX9-2495" fmla="*/ 1844842 w 1878121"/>
                <a:gd name="connsiteY9-2496" fmla="*/ 1183012 h 1439686"/>
                <a:gd name="connsiteX10-2497" fmla="*/ 1812758 w 1878121"/>
                <a:gd name="connsiteY10-2498" fmla="*/ 1231138 h 1439686"/>
                <a:gd name="connsiteX11-2499" fmla="*/ 1796716 w 1878121"/>
                <a:gd name="connsiteY11-2500" fmla="*/ 1279265 h 1439686"/>
                <a:gd name="connsiteX12-2501" fmla="*/ 1700463 w 1878121"/>
                <a:gd name="connsiteY12-2502" fmla="*/ 1359475 h 1439686"/>
                <a:gd name="connsiteX13-2503" fmla="*/ 1652337 w 1878121"/>
                <a:gd name="connsiteY13-2504" fmla="*/ 1375517 h 1439686"/>
                <a:gd name="connsiteX14-2505" fmla="*/ 1604210 w 1878121"/>
                <a:gd name="connsiteY14-2506" fmla="*/ 1407602 h 1439686"/>
                <a:gd name="connsiteX15-2507" fmla="*/ 1459832 w 1878121"/>
                <a:gd name="connsiteY15-2508" fmla="*/ 1439686 h 1439686"/>
                <a:gd name="connsiteX16-2509" fmla="*/ 401053 w 1878121"/>
                <a:gd name="connsiteY16-2510" fmla="*/ 1423644 h 1439686"/>
                <a:gd name="connsiteX17-2511" fmla="*/ 336884 w 1878121"/>
                <a:gd name="connsiteY17-2512" fmla="*/ 1407602 h 1439686"/>
                <a:gd name="connsiteX18-2513" fmla="*/ 256674 w 1878121"/>
                <a:gd name="connsiteY18-2514" fmla="*/ 1391559 h 1439686"/>
                <a:gd name="connsiteX19-2515" fmla="*/ 224589 w 1878121"/>
                <a:gd name="connsiteY19-2516" fmla="*/ 1359475 h 1439686"/>
                <a:gd name="connsiteX20-2517" fmla="*/ 176463 w 1878121"/>
                <a:gd name="connsiteY20-2518" fmla="*/ 1343433 h 1439686"/>
                <a:gd name="connsiteX21-2519" fmla="*/ 48126 w 1878121"/>
                <a:gd name="connsiteY21-2520" fmla="*/ 1199054 h 1439686"/>
                <a:gd name="connsiteX22-2521" fmla="*/ 16042 w 1878121"/>
                <a:gd name="connsiteY22-2522" fmla="*/ 1102802 h 1439686"/>
                <a:gd name="connsiteX23-2523" fmla="*/ 0 w 1878121"/>
                <a:gd name="connsiteY23-2524" fmla="*/ 1054675 h 1439686"/>
                <a:gd name="connsiteX24-2525" fmla="*/ 32084 w 1878121"/>
                <a:gd name="connsiteY24-2526" fmla="*/ 814044 h 1439686"/>
                <a:gd name="connsiteX25-2527" fmla="*/ 96253 w 1878121"/>
                <a:gd name="connsiteY25-2528" fmla="*/ 717791 h 1439686"/>
                <a:gd name="connsiteX26-2529" fmla="*/ 176463 w 1878121"/>
                <a:gd name="connsiteY26-2530" fmla="*/ 637581 h 1439686"/>
                <a:gd name="connsiteX27-2531" fmla="*/ 224589 w 1878121"/>
                <a:gd name="connsiteY27-2532" fmla="*/ 621538 h 1439686"/>
                <a:gd name="connsiteX28-2533" fmla="*/ 272716 w 1878121"/>
                <a:gd name="connsiteY28-2534" fmla="*/ 589454 h 1439686"/>
                <a:gd name="connsiteX29-2535" fmla="*/ 320842 w 1878121"/>
                <a:gd name="connsiteY29-2536" fmla="*/ 573412 h 1439686"/>
                <a:gd name="connsiteX30-2537" fmla="*/ 385010 w 1878121"/>
                <a:gd name="connsiteY30-2538" fmla="*/ 541328 h 1439686"/>
                <a:gd name="connsiteX31-2539" fmla="*/ 481263 w 1878121"/>
                <a:gd name="connsiteY31-2540" fmla="*/ 509244 h 1439686"/>
                <a:gd name="connsiteX32-2541" fmla="*/ 561474 w 1878121"/>
                <a:gd name="connsiteY32-2542" fmla="*/ 445075 h 1439686"/>
                <a:gd name="connsiteX33-2543" fmla="*/ 561474 w 1878121"/>
                <a:gd name="connsiteY33-2544" fmla="*/ 429033 h 1439686"/>
                <a:gd name="connsiteX0-2545" fmla="*/ 532666 w 1878121"/>
                <a:gd name="connsiteY0-2546" fmla="*/ 419431 h 1439686"/>
                <a:gd name="connsiteX1-2547" fmla="*/ 641797 w 1878121"/>
                <a:gd name="connsiteY1-2548" fmla="*/ 159368 h 1439686"/>
                <a:gd name="connsiteX2-2549" fmla="*/ 882541 w 1878121"/>
                <a:gd name="connsiteY2-2550" fmla="*/ 18039 h 1439686"/>
                <a:gd name="connsiteX3-2551" fmla="*/ 1254109 w 1878121"/>
                <a:gd name="connsiteY3-2552" fmla="*/ 34194 h 1439686"/>
                <a:gd name="connsiteX4-2553" fmla="*/ 1572352 w 1878121"/>
                <a:gd name="connsiteY4-2554" fmla="*/ 310299 h 1439686"/>
                <a:gd name="connsiteX5-2555" fmla="*/ 1636295 w 1878121"/>
                <a:gd name="connsiteY5-2556" fmla="*/ 477159 h 1439686"/>
                <a:gd name="connsiteX6-2557" fmla="*/ 1655726 w 1878121"/>
                <a:gd name="connsiteY6-2558" fmla="*/ 788060 h 1439686"/>
                <a:gd name="connsiteX7-2559" fmla="*/ 1828800 w 1878121"/>
                <a:gd name="connsiteY7-2560" fmla="*/ 894254 h 1439686"/>
                <a:gd name="connsiteX8-2561" fmla="*/ 1876926 w 1878121"/>
                <a:gd name="connsiteY8-2562" fmla="*/ 926338 h 1439686"/>
                <a:gd name="connsiteX9-2563" fmla="*/ 1844842 w 1878121"/>
                <a:gd name="connsiteY9-2564" fmla="*/ 1183012 h 1439686"/>
                <a:gd name="connsiteX10-2565" fmla="*/ 1812758 w 1878121"/>
                <a:gd name="connsiteY10-2566" fmla="*/ 1231138 h 1439686"/>
                <a:gd name="connsiteX11-2567" fmla="*/ 1796716 w 1878121"/>
                <a:gd name="connsiteY11-2568" fmla="*/ 1279265 h 1439686"/>
                <a:gd name="connsiteX12-2569" fmla="*/ 1700463 w 1878121"/>
                <a:gd name="connsiteY12-2570" fmla="*/ 1359475 h 1439686"/>
                <a:gd name="connsiteX13-2571" fmla="*/ 1652337 w 1878121"/>
                <a:gd name="connsiteY13-2572" fmla="*/ 1375517 h 1439686"/>
                <a:gd name="connsiteX14-2573" fmla="*/ 1604210 w 1878121"/>
                <a:gd name="connsiteY14-2574" fmla="*/ 1407602 h 1439686"/>
                <a:gd name="connsiteX15-2575" fmla="*/ 1459832 w 1878121"/>
                <a:gd name="connsiteY15-2576" fmla="*/ 1439686 h 1439686"/>
                <a:gd name="connsiteX16-2577" fmla="*/ 401053 w 1878121"/>
                <a:gd name="connsiteY16-2578" fmla="*/ 1423644 h 1439686"/>
                <a:gd name="connsiteX17-2579" fmla="*/ 336884 w 1878121"/>
                <a:gd name="connsiteY17-2580" fmla="*/ 1407602 h 1439686"/>
                <a:gd name="connsiteX18-2581" fmla="*/ 256674 w 1878121"/>
                <a:gd name="connsiteY18-2582" fmla="*/ 1391559 h 1439686"/>
                <a:gd name="connsiteX19-2583" fmla="*/ 224589 w 1878121"/>
                <a:gd name="connsiteY19-2584" fmla="*/ 1359475 h 1439686"/>
                <a:gd name="connsiteX20-2585" fmla="*/ 176463 w 1878121"/>
                <a:gd name="connsiteY20-2586" fmla="*/ 1343433 h 1439686"/>
                <a:gd name="connsiteX21-2587" fmla="*/ 48126 w 1878121"/>
                <a:gd name="connsiteY21-2588" fmla="*/ 1199054 h 1439686"/>
                <a:gd name="connsiteX22-2589" fmla="*/ 16042 w 1878121"/>
                <a:gd name="connsiteY22-2590" fmla="*/ 1102802 h 1439686"/>
                <a:gd name="connsiteX23-2591" fmla="*/ 0 w 1878121"/>
                <a:gd name="connsiteY23-2592" fmla="*/ 1054675 h 1439686"/>
                <a:gd name="connsiteX24-2593" fmla="*/ 32084 w 1878121"/>
                <a:gd name="connsiteY24-2594" fmla="*/ 814044 h 1439686"/>
                <a:gd name="connsiteX25-2595" fmla="*/ 96253 w 1878121"/>
                <a:gd name="connsiteY25-2596" fmla="*/ 717791 h 1439686"/>
                <a:gd name="connsiteX26-2597" fmla="*/ 176463 w 1878121"/>
                <a:gd name="connsiteY26-2598" fmla="*/ 637581 h 1439686"/>
                <a:gd name="connsiteX27-2599" fmla="*/ 224589 w 1878121"/>
                <a:gd name="connsiteY27-2600" fmla="*/ 621538 h 1439686"/>
                <a:gd name="connsiteX28-2601" fmla="*/ 272716 w 1878121"/>
                <a:gd name="connsiteY28-2602" fmla="*/ 589454 h 1439686"/>
                <a:gd name="connsiteX29-2603" fmla="*/ 320842 w 1878121"/>
                <a:gd name="connsiteY29-2604" fmla="*/ 573412 h 1439686"/>
                <a:gd name="connsiteX30-2605" fmla="*/ 385010 w 1878121"/>
                <a:gd name="connsiteY30-2606" fmla="*/ 541328 h 1439686"/>
                <a:gd name="connsiteX31-2607" fmla="*/ 481263 w 1878121"/>
                <a:gd name="connsiteY31-2608" fmla="*/ 509244 h 1439686"/>
                <a:gd name="connsiteX32-2609" fmla="*/ 561474 w 1878121"/>
                <a:gd name="connsiteY32-2610" fmla="*/ 445075 h 1439686"/>
                <a:gd name="connsiteX33-2611" fmla="*/ 561474 w 1878121"/>
                <a:gd name="connsiteY33-2612" fmla="*/ 429033 h 1439686"/>
                <a:gd name="connsiteX0-2613" fmla="*/ 532666 w 1878121"/>
                <a:gd name="connsiteY0-2614" fmla="*/ 419431 h 1439686"/>
                <a:gd name="connsiteX1-2615" fmla="*/ 641797 w 1878121"/>
                <a:gd name="connsiteY1-2616" fmla="*/ 159368 h 1439686"/>
                <a:gd name="connsiteX2-2617" fmla="*/ 882541 w 1878121"/>
                <a:gd name="connsiteY2-2618" fmla="*/ 18039 h 1439686"/>
                <a:gd name="connsiteX3-2619" fmla="*/ 1254109 w 1878121"/>
                <a:gd name="connsiteY3-2620" fmla="*/ 34194 h 1439686"/>
                <a:gd name="connsiteX4-2621" fmla="*/ 1572352 w 1878121"/>
                <a:gd name="connsiteY4-2622" fmla="*/ 310299 h 1439686"/>
                <a:gd name="connsiteX5-2623" fmla="*/ 1636295 w 1878121"/>
                <a:gd name="connsiteY5-2624" fmla="*/ 477159 h 1439686"/>
                <a:gd name="connsiteX6-2625" fmla="*/ 1655726 w 1878121"/>
                <a:gd name="connsiteY6-2626" fmla="*/ 788060 h 1439686"/>
                <a:gd name="connsiteX7-2627" fmla="*/ 1828800 w 1878121"/>
                <a:gd name="connsiteY7-2628" fmla="*/ 894254 h 1439686"/>
                <a:gd name="connsiteX8-2629" fmla="*/ 1876926 w 1878121"/>
                <a:gd name="connsiteY8-2630" fmla="*/ 926338 h 1439686"/>
                <a:gd name="connsiteX9-2631" fmla="*/ 1844842 w 1878121"/>
                <a:gd name="connsiteY9-2632" fmla="*/ 1183012 h 1439686"/>
                <a:gd name="connsiteX10-2633" fmla="*/ 1812758 w 1878121"/>
                <a:gd name="connsiteY10-2634" fmla="*/ 1231138 h 1439686"/>
                <a:gd name="connsiteX11-2635" fmla="*/ 1796716 w 1878121"/>
                <a:gd name="connsiteY11-2636" fmla="*/ 1279265 h 1439686"/>
                <a:gd name="connsiteX12-2637" fmla="*/ 1700463 w 1878121"/>
                <a:gd name="connsiteY12-2638" fmla="*/ 1359475 h 1439686"/>
                <a:gd name="connsiteX13-2639" fmla="*/ 1652337 w 1878121"/>
                <a:gd name="connsiteY13-2640" fmla="*/ 1375517 h 1439686"/>
                <a:gd name="connsiteX14-2641" fmla="*/ 1604210 w 1878121"/>
                <a:gd name="connsiteY14-2642" fmla="*/ 1407602 h 1439686"/>
                <a:gd name="connsiteX15-2643" fmla="*/ 1459832 w 1878121"/>
                <a:gd name="connsiteY15-2644" fmla="*/ 1439686 h 1439686"/>
                <a:gd name="connsiteX16-2645" fmla="*/ 401053 w 1878121"/>
                <a:gd name="connsiteY16-2646" fmla="*/ 1423644 h 1439686"/>
                <a:gd name="connsiteX17-2647" fmla="*/ 336884 w 1878121"/>
                <a:gd name="connsiteY17-2648" fmla="*/ 1407602 h 1439686"/>
                <a:gd name="connsiteX18-2649" fmla="*/ 256674 w 1878121"/>
                <a:gd name="connsiteY18-2650" fmla="*/ 1391559 h 1439686"/>
                <a:gd name="connsiteX19-2651" fmla="*/ 224589 w 1878121"/>
                <a:gd name="connsiteY19-2652" fmla="*/ 1359475 h 1439686"/>
                <a:gd name="connsiteX20-2653" fmla="*/ 176463 w 1878121"/>
                <a:gd name="connsiteY20-2654" fmla="*/ 1343433 h 1439686"/>
                <a:gd name="connsiteX21-2655" fmla="*/ 48126 w 1878121"/>
                <a:gd name="connsiteY21-2656" fmla="*/ 1199054 h 1439686"/>
                <a:gd name="connsiteX22-2657" fmla="*/ 16042 w 1878121"/>
                <a:gd name="connsiteY22-2658" fmla="*/ 1102802 h 1439686"/>
                <a:gd name="connsiteX23-2659" fmla="*/ 0 w 1878121"/>
                <a:gd name="connsiteY23-2660" fmla="*/ 1054675 h 1439686"/>
                <a:gd name="connsiteX24-2661" fmla="*/ 32084 w 1878121"/>
                <a:gd name="connsiteY24-2662" fmla="*/ 814044 h 1439686"/>
                <a:gd name="connsiteX25-2663" fmla="*/ 96253 w 1878121"/>
                <a:gd name="connsiteY25-2664" fmla="*/ 717791 h 1439686"/>
                <a:gd name="connsiteX26-2665" fmla="*/ 176463 w 1878121"/>
                <a:gd name="connsiteY26-2666" fmla="*/ 637581 h 1439686"/>
                <a:gd name="connsiteX27-2667" fmla="*/ 224589 w 1878121"/>
                <a:gd name="connsiteY27-2668" fmla="*/ 621538 h 1439686"/>
                <a:gd name="connsiteX28-2669" fmla="*/ 272716 w 1878121"/>
                <a:gd name="connsiteY28-2670" fmla="*/ 589454 h 1439686"/>
                <a:gd name="connsiteX29-2671" fmla="*/ 320842 w 1878121"/>
                <a:gd name="connsiteY29-2672" fmla="*/ 573412 h 1439686"/>
                <a:gd name="connsiteX30-2673" fmla="*/ 385010 w 1878121"/>
                <a:gd name="connsiteY30-2674" fmla="*/ 541328 h 1439686"/>
                <a:gd name="connsiteX31-2675" fmla="*/ 481263 w 1878121"/>
                <a:gd name="connsiteY31-2676" fmla="*/ 509244 h 1439686"/>
                <a:gd name="connsiteX32-2677" fmla="*/ 561474 w 1878121"/>
                <a:gd name="connsiteY32-2678" fmla="*/ 445075 h 1439686"/>
                <a:gd name="connsiteX33-2679" fmla="*/ 561474 w 1878121"/>
                <a:gd name="connsiteY33-2680" fmla="*/ 429033 h 1439686"/>
                <a:gd name="connsiteX0-2681" fmla="*/ 532666 w 1878121"/>
                <a:gd name="connsiteY0-2682" fmla="*/ 419431 h 1439686"/>
                <a:gd name="connsiteX1-2683" fmla="*/ 641797 w 1878121"/>
                <a:gd name="connsiteY1-2684" fmla="*/ 159368 h 1439686"/>
                <a:gd name="connsiteX2-2685" fmla="*/ 882541 w 1878121"/>
                <a:gd name="connsiteY2-2686" fmla="*/ 18039 h 1439686"/>
                <a:gd name="connsiteX3-2687" fmla="*/ 1254109 w 1878121"/>
                <a:gd name="connsiteY3-2688" fmla="*/ 34194 h 1439686"/>
                <a:gd name="connsiteX4-2689" fmla="*/ 1572352 w 1878121"/>
                <a:gd name="connsiteY4-2690" fmla="*/ 310299 h 1439686"/>
                <a:gd name="connsiteX5-2691" fmla="*/ 1636295 w 1878121"/>
                <a:gd name="connsiteY5-2692" fmla="*/ 477159 h 1439686"/>
                <a:gd name="connsiteX6-2693" fmla="*/ 1655726 w 1878121"/>
                <a:gd name="connsiteY6-2694" fmla="*/ 788060 h 1439686"/>
                <a:gd name="connsiteX7-2695" fmla="*/ 1828800 w 1878121"/>
                <a:gd name="connsiteY7-2696" fmla="*/ 894254 h 1439686"/>
                <a:gd name="connsiteX8-2697" fmla="*/ 1876926 w 1878121"/>
                <a:gd name="connsiteY8-2698" fmla="*/ 926338 h 1439686"/>
                <a:gd name="connsiteX9-2699" fmla="*/ 1844842 w 1878121"/>
                <a:gd name="connsiteY9-2700" fmla="*/ 1183012 h 1439686"/>
                <a:gd name="connsiteX10-2701" fmla="*/ 1812758 w 1878121"/>
                <a:gd name="connsiteY10-2702" fmla="*/ 1231138 h 1439686"/>
                <a:gd name="connsiteX11-2703" fmla="*/ 1796716 w 1878121"/>
                <a:gd name="connsiteY11-2704" fmla="*/ 1279265 h 1439686"/>
                <a:gd name="connsiteX12-2705" fmla="*/ 1700463 w 1878121"/>
                <a:gd name="connsiteY12-2706" fmla="*/ 1359475 h 1439686"/>
                <a:gd name="connsiteX13-2707" fmla="*/ 1652337 w 1878121"/>
                <a:gd name="connsiteY13-2708" fmla="*/ 1375517 h 1439686"/>
                <a:gd name="connsiteX14-2709" fmla="*/ 1604210 w 1878121"/>
                <a:gd name="connsiteY14-2710" fmla="*/ 1407602 h 1439686"/>
                <a:gd name="connsiteX15-2711" fmla="*/ 1459832 w 1878121"/>
                <a:gd name="connsiteY15-2712" fmla="*/ 1439686 h 1439686"/>
                <a:gd name="connsiteX16-2713" fmla="*/ 401053 w 1878121"/>
                <a:gd name="connsiteY16-2714" fmla="*/ 1423644 h 1439686"/>
                <a:gd name="connsiteX17-2715" fmla="*/ 336884 w 1878121"/>
                <a:gd name="connsiteY17-2716" fmla="*/ 1407602 h 1439686"/>
                <a:gd name="connsiteX18-2717" fmla="*/ 256674 w 1878121"/>
                <a:gd name="connsiteY18-2718" fmla="*/ 1391559 h 1439686"/>
                <a:gd name="connsiteX19-2719" fmla="*/ 224589 w 1878121"/>
                <a:gd name="connsiteY19-2720" fmla="*/ 1359475 h 1439686"/>
                <a:gd name="connsiteX20-2721" fmla="*/ 176463 w 1878121"/>
                <a:gd name="connsiteY20-2722" fmla="*/ 1343433 h 1439686"/>
                <a:gd name="connsiteX21-2723" fmla="*/ 48126 w 1878121"/>
                <a:gd name="connsiteY21-2724" fmla="*/ 1199054 h 1439686"/>
                <a:gd name="connsiteX22-2725" fmla="*/ 16042 w 1878121"/>
                <a:gd name="connsiteY22-2726" fmla="*/ 1102802 h 1439686"/>
                <a:gd name="connsiteX23-2727" fmla="*/ 0 w 1878121"/>
                <a:gd name="connsiteY23-2728" fmla="*/ 1054675 h 1439686"/>
                <a:gd name="connsiteX24-2729" fmla="*/ 32084 w 1878121"/>
                <a:gd name="connsiteY24-2730" fmla="*/ 814044 h 1439686"/>
                <a:gd name="connsiteX25-2731" fmla="*/ 96253 w 1878121"/>
                <a:gd name="connsiteY25-2732" fmla="*/ 717791 h 1439686"/>
                <a:gd name="connsiteX26-2733" fmla="*/ 176463 w 1878121"/>
                <a:gd name="connsiteY26-2734" fmla="*/ 637581 h 1439686"/>
                <a:gd name="connsiteX27-2735" fmla="*/ 224589 w 1878121"/>
                <a:gd name="connsiteY27-2736" fmla="*/ 621538 h 1439686"/>
                <a:gd name="connsiteX28-2737" fmla="*/ 272716 w 1878121"/>
                <a:gd name="connsiteY28-2738" fmla="*/ 589454 h 1439686"/>
                <a:gd name="connsiteX29-2739" fmla="*/ 320842 w 1878121"/>
                <a:gd name="connsiteY29-2740" fmla="*/ 573412 h 1439686"/>
                <a:gd name="connsiteX30-2741" fmla="*/ 385010 w 1878121"/>
                <a:gd name="connsiteY30-2742" fmla="*/ 541328 h 1439686"/>
                <a:gd name="connsiteX31-2743" fmla="*/ 481263 w 1878121"/>
                <a:gd name="connsiteY31-2744" fmla="*/ 509244 h 1439686"/>
                <a:gd name="connsiteX32-2745" fmla="*/ 561474 w 1878121"/>
                <a:gd name="connsiteY32-2746" fmla="*/ 445075 h 1439686"/>
                <a:gd name="connsiteX33-2747" fmla="*/ 561474 w 1878121"/>
                <a:gd name="connsiteY33-2748" fmla="*/ 429033 h 1439686"/>
                <a:gd name="connsiteX0-2749" fmla="*/ 532666 w 1878121"/>
                <a:gd name="connsiteY0-2750" fmla="*/ 419431 h 1439686"/>
                <a:gd name="connsiteX1-2751" fmla="*/ 641797 w 1878121"/>
                <a:gd name="connsiteY1-2752" fmla="*/ 159368 h 1439686"/>
                <a:gd name="connsiteX2-2753" fmla="*/ 882541 w 1878121"/>
                <a:gd name="connsiteY2-2754" fmla="*/ 18039 h 1439686"/>
                <a:gd name="connsiteX3-2755" fmla="*/ 1254109 w 1878121"/>
                <a:gd name="connsiteY3-2756" fmla="*/ 34194 h 1439686"/>
                <a:gd name="connsiteX4-2757" fmla="*/ 1572352 w 1878121"/>
                <a:gd name="connsiteY4-2758" fmla="*/ 310299 h 1439686"/>
                <a:gd name="connsiteX5-2759" fmla="*/ 1636295 w 1878121"/>
                <a:gd name="connsiteY5-2760" fmla="*/ 477159 h 1439686"/>
                <a:gd name="connsiteX6-2761" fmla="*/ 1655726 w 1878121"/>
                <a:gd name="connsiteY6-2762" fmla="*/ 736545 h 1439686"/>
                <a:gd name="connsiteX7-2763" fmla="*/ 1828800 w 1878121"/>
                <a:gd name="connsiteY7-2764" fmla="*/ 894254 h 1439686"/>
                <a:gd name="connsiteX8-2765" fmla="*/ 1876926 w 1878121"/>
                <a:gd name="connsiteY8-2766" fmla="*/ 926338 h 1439686"/>
                <a:gd name="connsiteX9-2767" fmla="*/ 1844842 w 1878121"/>
                <a:gd name="connsiteY9-2768" fmla="*/ 1183012 h 1439686"/>
                <a:gd name="connsiteX10-2769" fmla="*/ 1812758 w 1878121"/>
                <a:gd name="connsiteY10-2770" fmla="*/ 1231138 h 1439686"/>
                <a:gd name="connsiteX11-2771" fmla="*/ 1796716 w 1878121"/>
                <a:gd name="connsiteY11-2772" fmla="*/ 1279265 h 1439686"/>
                <a:gd name="connsiteX12-2773" fmla="*/ 1700463 w 1878121"/>
                <a:gd name="connsiteY12-2774" fmla="*/ 1359475 h 1439686"/>
                <a:gd name="connsiteX13-2775" fmla="*/ 1652337 w 1878121"/>
                <a:gd name="connsiteY13-2776" fmla="*/ 1375517 h 1439686"/>
                <a:gd name="connsiteX14-2777" fmla="*/ 1604210 w 1878121"/>
                <a:gd name="connsiteY14-2778" fmla="*/ 1407602 h 1439686"/>
                <a:gd name="connsiteX15-2779" fmla="*/ 1459832 w 1878121"/>
                <a:gd name="connsiteY15-2780" fmla="*/ 1439686 h 1439686"/>
                <a:gd name="connsiteX16-2781" fmla="*/ 401053 w 1878121"/>
                <a:gd name="connsiteY16-2782" fmla="*/ 1423644 h 1439686"/>
                <a:gd name="connsiteX17-2783" fmla="*/ 336884 w 1878121"/>
                <a:gd name="connsiteY17-2784" fmla="*/ 1407602 h 1439686"/>
                <a:gd name="connsiteX18-2785" fmla="*/ 256674 w 1878121"/>
                <a:gd name="connsiteY18-2786" fmla="*/ 1391559 h 1439686"/>
                <a:gd name="connsiteX19-2787" fmla="*/ 224589 w 1878121"/>
                <a:gd name="connsiteY19-2788" fmla="*/ 1359475 h 1439686"/>
                <a:gd name="connsiteX20-2789" fmla="*/ 176463 w 1878121"/>
                <a:gd name="connsiteY20-2790" fmla="*/ 1343433 h 1439686"/>
                <a:gd name="connsiteX21-2791" fmla="*/ 48126 w 1878121"/>
                <a:gd name="connsiteY21-2792" fmla="*/ 1199054 h 1439686"/>
                <a:gd name="connsiteX22-2793" fmla="*/ 16042 w 1878121"/>
                <a:gd name="connsiteY22-2794" fmla="*/ 1102802 h 1439686"/>
                <a:gd name="connsiteX23-2795" fmla="*/ 0 w 1878121"/>
                <a:gd name="connsiteY23-2796" fmla="*/ 1054675 h 1439686"/>
                <a:gd name="connsiteX24-2797" fmla="*/ 32084 w 1878121"/>
                <a:gd name="connsiteY24-2798" fmla="*/ 814044 h 1439686"/>
                <a:gd name="connsiteX25-2799" fmla="*/ 96253 w 1878121"/>
                <a:gd name="connsiteY25-2800" fmla="*/ 717791 h 1439686"/>
                <a:gd name="connsiteX26-2801" fmla="*/ 176463 w 1878121"/>
                <a:gd name="connsiteY26-2802" fmla="*/ 637581 h 1439686"/>
                <a:gd name="connsiteX27-2803" fmla="*/ 224589 w 1878121"/>
                <a:gd name="connsiteY27-2804" fmla="*/ 621538 h 1439686"/>
                <a:gd name="connsiteX28-2805" fmla="*/ 272716 w 1878121"/>
                <a:gd name="connsiteY28-2806" fmla="*/ 589454 h 1439686"/>
                <a:gd name="connsiteX29-2807" fmla="*/ 320842 w 1878121"/>
                <a:gd name="connsiteY29-2808" fmla="*/ 573412 h 1439686"/>
                <a:gd name="connsiteX30-2809" fmla="*/ 385010 w 1878121"/>
                <a:gd name="connsiteY30-2810" fmla="*/ 541328 h 1439686"/>
                <a:gd name="connsiteX31-2811" fmla="*/ 481263 w 1878121"/>
                <a:gd name="connsiteY31-2812" fmla="*/ 509244 h 1439686"/>
                <a:gd name="connsiteX32-2813" fmla="*/ 561474 w 1878121"/>
                <a:gd name="connsiteY32-2814" fmla="*/ 445075 h 1439686"/>
                <a:gd name="connsiteX33-2815" fmla="*/ 561474 w 1878121"/>
                <a:gd name="connsiteY33-2816" fmla="*/ 429033 h 1439686"/>
                <a:gd name="connsiteX0-2817" fmla="*/ 532666 w 1878121"/>
                <a:gd name="connsiteY0-2818" fmla="*/ 419431 h 1439686"/>
                <a:gd name="connsiteX1-2819" fmla="*/ 641797 w 1878121"/>
                <a:gd name="connsiteY1-2820" fmla="*/ 159368 h 1439686"/>
                <a:gd name="connsiteX2-2821" fmla="*/ 882541 w 1878121"/>
                <a:gd name="connsiteY2-2822" fmla="*/ 18039 h 1439686"/>
                <a:gd name="connsiteX3-2823" fmla="*/ 1254109 w 1878121"/>
                <a:gd name="connsiteY3-2824" fmla="*/ 34194 h 1439686"/>
                <a:gd name="connsiteX4-2825" fmla="*/ 1572352 w 1878121"/>
                <a:gd name="connsiteY4-2826" fmla="*/ 310299 h 1439686"/>
                <a:gd name="connsiteX5-2827" fmla="*/ 1687810 w 1878121"/>
                <a:gd name="connsiteY5-2828" fmla="*/ 457840 h 1439686"/>
                <a:gd name="connsiteX6-2829" fmla="*/ 1655726 w 1878121"/>
                <a:gd name="connsiteY6-2830" fmla="*/ 736545 h 1439686"/>
                <a:gd name="connsiteX7-2831" fmla="*/ 1828800 w 1878121"/>
                <a:gd name="connsiteY7-2832" fmla="*/ 894254 h 1439686"/>
                <a:gd name="connsiteX8-2833" fmla="*/ 1876926 w 1878121"/>
                <a:gd name="connsiteY8-2834" fmla="*/ 926338 h 1439686"/>
                <a:gd name="connsiteX9-2835" fmla="*/ 1844842 w 1878121"/>
                <a:gd name="connsiteY9-2836" fmla="*/ 1183012 h 1439686"/>
                <a:gd name="connsiteX10-2837" fmla="*/ 1812758 w 1878121"/>
                <a:gd name="connsiteY10-2838" fmla="*/ 1231138 h 1439686"/>
                <a:gd name="connsiteX11-2839" fmla="*/ 1796716 w 1878121"/>
                <a:gd name="connsiteY11-2840" fmla="*/ 1279265 h 1439686"/>
                <a:gd name="connsiteX12-2841" fmla="*/ 1700463 w 1878121"/>
                <a:gd name="connsiteY12-2842" fmla="*/ 1359475 h 1439686"/>
                <a:gd name="connsiteX13-2843" fmla="*/ 1652337 w 1878121"/>
                <a:gd name="connsiteY13-2844" fmla="*/ 1375517 h 1439686"/>
                <a:gd name="connsiteX14-2845" fmla="*/ 1604210 w 1878121"/>
                <a:gd name="connsiteY14-2846" fmla="*/ 1407602 h 1439686"/>
                <a:gd name="connsiteX15-2847" fmla="*/ 1459832 w 1878121"/>
                <a:gd name="connsiteY15-2848" fmla="*/ 1439686 h 1439686"/>
                <a:gd name="connsiteX16-2849" fmla="*/ 401053 w 1878121"/>
                <a:gd name="connsiteY16-2850" fmla="*/ 1423644 h 1439686"/>
                <a:gd name="connsiteX17-2851" fmla="*/ 336884 w 1878121"/>
                <a:gd name="connsiteY17-2852" fmla="*/ 1407602 h 1439686"/>
                <a:gd name="connsiteX18-2853" fmla="*/ 256674 w 1878121"/>
                <a:gd name="connsiteY18-2854" fmla="*/ 1391559 h 1439686"/>
                <a:gd name="connsiteX19-2855" fmla="*/ 224589 w 1878121"/>
                <a:gd name="connsiteY19-2856" fmla="*/ 1359475 h 1439686"/>
                <a:gd name="connsiteX20-2857" fmla="*/ 176463 w 1878121"/>
                <a:gd name="connsiteY20-2858" fmla="*/ 1343433 h 1439686"/>
                <a:gd name="connsiteX21-2859" fmla="*/ 48126 w 1878121"/>
                <a:gd name="connsiteY21-2860" fmla="*/ 1199054 h 1439686"/>
                <a:gd name="connsiteX22-2861" fmla="*/ 16042 w 1878121"/>
                <a:gd name="connsiteY22-2862" fmla="*/ 1102802 h 1439686"/>
                <a:gd name="connsiteX23-2863" fmla="*/ 0 w 1878121"/>
                <a:gd name="connsiteY23-2864" fmla="*/ 1054675 h 1439686"/>
                <a:gd name="connsiteX24-2865" fmla="*/ 32084 w 1878121"/>
                <a:gd name="connsiteY24-2866" fmla="*/ 814044 h 1439686"/>
                <a:gd name="connsiteX25-2867" fmla="*/ 96253 w 1878121"/>
                <a:gd name="connsiteY25-2868" fmla="*/ 717791 h 1439686"/>
                <a:gd name="connsiteX26-2869" fmla="*/ 176463 w 1878121"/>
                <a:gd name="connsiteY26-2870" fmla="*/ 637581 h 1439686"/>
                <a:gd name="connsiteX27-2871" fmla="*/ 224589 w 1878121"/>
                <a:gd name="connsiteY27-2872" fmla="*/ 621538 h 1439686"/>
                <a:gd name="connsiteX28-2873" fmla="*/ 272716 w 1878121"/>
                <a:gd name="connsiteY28-2874" fmla="*/ 589454 h 1439686"/>
                <a:gd name="connsiteX29-2875" fmla="*/ 320842 w 1878121"/>
                <a:gd name="connsiteY29-2876" fmla="*/ 573412 h 1439686"/>
                <a:gd name="connsiteX30-2877" fmla="*/ 385010 w 1878121"/>
                <a:gd name="connsiteY30-2878" fmla="*/ 541328 h 1439686"/>
                <a:gd name="connsiteX31-2879" fmla="*/ 481263 w 1878121"/>
                <a:gd name="connsiteY31-2880" fmla="*/ 509244 h 1439686"/>
                <a:gd name="connsiteX32-2881" fmla="*/ 561474 w 1878121"/>
                <a:gd name="connsiteY32-2882" fmla="*/ 445075 h 1439686"/>
                <a:gd name="connsiteX33-2883" fmla="*/ 561474 w 1878121"/>
                <a:gd name="connsiteY33-2884" fmla="*/ 429033 h 1439686"/>
                <a:gd name="connsiteX0-2885" fmla="*/ 532666 w 1878121"/>
                <a:gd name="connsiteY0-2886" fmla="*/ 419431 h 1439686"/>
                <a:gd name="connsiteX1-2887" fmla="*/ 641797 w 1878121"/>
                <a:gd name="connsiteY1-2888" fmla="*/ 159368 h 1439686"/>
                <a:gd name="connsiteX2-2889" fmla="*/ 882541 w 1878121"/>
                <a:gd name="connsiteY2-2890" fmla="*/ 18039 h 1439686"/>
                <a:gd name="connsiteX3-2891" fmla="*/ 1254109 w 1878121"/>
                <a:gd name="connsiteY3-2892" fmla="*/ 34194 h 1439686"/>
                <a:gd name="connsiteX4-2893" fmla="*/ 1572352 w 1878121"/>
                <a:gd name="connsiteY4-2894" fmla="*/ 310299 h 1439686"/>
                <a:gd name="connsiteX5-2895" fmla="*/ 1655726 w 1878121"/>
                <a:gd name="connsiteY5-2896" fmla="*/ 736545 h 1439686"/>
                <a:gd name="connsiteX6-2897" fmla="*/ 1828800 w 1878121"/>
                <a:gd name="connsiteY6-2898" fmla="*/ 894254 h 1439686"/>
                <a:gd name="connsiteX7-2899" fmla="*/ 1876926 w 1878121"/>
                <a:gd name="connsiteY7-2900" fmla="*/ 926338 h 1439686"/>
                <a:gd name="connsiteX8-2901" fmla="*/ 1844842 w 1878121"/>
                <a:gd name="connsiteY8-2902" fmla="*/ 1183012 h 1439686"/>
                <a:gd name="connsiteX9-2903" fmla="*/ 1812758 w 1878121"/>
                <a:gd name="connsiteY9-2904" fmla="*/ 1231138 h 1439686"/>
                <a:gd name="connsiteX10-2905" fmla="*/ 1796716 w 1878121"/>
                <a:gd name="connsiteY10-2906" fmla="*/ 1279265 h 1439686"/>
                <a:gd name="connsiteX11-2907" fmla="*/ 1700463 w 1878121"/>
                <a:gd name="connsiteY11-2908" fmla="*/ 1359475 h 1439686"/>
                <a:gd name="connsiteX12-2909" fmla="*/ 1652337 w 1878121"/>
                <a:gd name="connsiteY12-2910" fmla="*/ 1375517 h 1439686"/>
                <a:gd name="connsiteX13-2911" fmla="*/ 1604210 w 1878121"/>
                <a:gd name="connsiteY13-2912" fmla="*/ 1407602 h 1439686"/>
                <a:gd name="connsiteX14-2913" fmla="*/ 1459832 w 1878121"/>
                <a:gd name="connsiteY14-2914" fmla="*/ 1439686 h 1439686"/>
                <a:gd name="connsiteX15-2915" fmla="*/ 401053 w 1878121"/>
                <a:gd name="connsiteY15-2916" fmla="*/ 1423644 h 1439686"/>
                <a:gd name="connsiteX16-2917" fmla="*/ 336884 w 1878121"/>
                <a:gd name="connsiteY16-2918" fmla="*/ 1407602 h 1439686"/>
                <a:gd name="connsiteX17-2919" fmla="*/ 256674 w 1878121"/>
                <a:gd name="connsiteY17-2920" fmla="*/ 1391559 h 1439686"/>
                <a:gd name="connsiteX18-2921" fmla="*/ 224589 w 1878121"/>
                <a:gd name="connsiteY18-2922" fmla="*/ 1359475 h 1439686"/>
                <a:gd name="connsiteX19-2923" fmla="*/ 176463 w 1878121"/>
                <a:gd name="connsiteY19-2924" fmla="*/ 1343433 h 1439686"/>
                <a:gd name="connsiteX20-2925" fmla="*/ 48126 w 1878121"/>
                <a:gd name="connsiteY20-2926" fmla="*/ 1199054 h 1439686"/>
                <a:gd name="connsiteX21-2927" fmla="*/ 16042 w 1878121"/>
                <a:gd name="connsiteY21-2928" fmla="*/ 1102802 h 1439686"/>
                <a:gd name="connsiteX22-2929" fmla="*/ 0 w 1878121"/>
                <a:gd name="connsiteY22-2930" fmla="*/ 1054675 h 1439686"/>
                <a:gd name="connsiteX23-2931" fmla="*/ 32084 w 1878121"/>
                <a:gd name="connsiteY23-2932" fmla="*/ 814044 h 1439686"/>
                <a:gd name="connsiteX24-2933" fmla="*/ 96253 w 1878121"/>
                <a:gd name="connsiteY24-2934" fmla="*/ 717791 h 1439686"/>
                <a:gd name="connsiteX25-2935" fmla="*/ 176463 w 1878121"/>
                <a:gd name="connsiteY25-2936" fmla="*/ 637581 h 1439686"/>
                <a:gd name="connsiteX26-2937" fmla="*/ 224589 w 1878121"/>
                <a:gd name="connsiteY26-2938" fmla="*/ 621538 h 1439686"/>
                <a:gd name="connsiteX27-2939" fmla="*/ 272716 w 1878121"/>
                <a:gd name="connsiteY27-2940" fmla="*/ 589454 h 1439686"/>
                <a:gd name="connsiteX28-2941" fmla="*/ 320842 w 1878121"/>
                <a:gd name="connsiteY28-2942" fmla="*/ 573412 h 1439686"/>
                <a:gd name="connsiteX29-2943" fmla="*/ 385010 w 1878121"/>
                <a:gd name="connsiteY29-2944" fmla="*/ 541328 h 1439686"/>
                <a:gd name="connsiteX30-2945" fmla="*/ 481263 w 1878121"/>
                <a:gd name="connsiteY30-2946" fmla="*/ 509244 h 1439686"/>
                <a:gd name="connsiteX31-2947" fmla="*/ 561474 w 1878121"/>
                <a:gd name="connsiteY31-2948" fmla="*/ 445075 h 1439686"/>
                <a:gd name="connsiteX32-2949" fmla="*/ 561474 w 1878121"/>
                <a:gd name="connsiteY32-2950" fmla="*/ 429033 h 1439686"/>
                <a:gd name="connsiteX0-2951" fmla="*/ 532666 w 1878121"/>
                <a:gd name="connsiteY0-2952" fmla="*/ 419431 h 1439686"/>
                <a:gd name="connsiteX1-2953" fmla="*/ 641797 w 1878121"/>
                <a:gd name="connsiteY1-2954" fmla="*/ 159368 h 1439686"/>
                <a:gd name="connsiteX2-2955" fmla="*/ 882541 w 1878121"/>
                <a:gd name="connsiteY2-2956" fmla="*/ 18039 h 1439686"/>
                <a:gd name="connsiteX3-2957" fmla="*/ 1254109 w 1878121"/>
                <a:gd name="connsiteY3-2958" fmla="*/ 34194 h 1439686"/>
                <a:gd name="connsiteX4-2959" fmla="*/ 1572352 w 1878121"/>
                <a:gd name="connsiteY4-2960" fmla="*/ 310299 h 1439686"/>
                <a:gd name="connsiteX5-2961" fmla="*/ 1655726 w 1878121"/>
                <a:gd name="connsiteY5-2962" fmla="*/ 736545 h 1439686"/>
                <a:gd name="connsiteX6-2963" fmla="*/ 1828800 w 1878121"/>
                <a:gd name="connsiteY6-2964" fmla="*/ 894254 h 1439686"/>
                <a:gd name="connsiteX7-2965" fmla="*/ 1876926 w 1878121"/>
                <a:gd name="connsiteY7-2966" fmla="*/ 926338 h 1439686"/>
                <a:gd name="connsiteX8-2967" fmla="*/ 1844842 w 1878121"/>
                <a:gd name="connsiteY8-2968" fmla="*/ 1183012 h 1439686"/>
                <a:gd name="connsiteX9-2969" fmla="*/ 1812758 w 1878121"/>
                <a:gd name="connsiteY9-2970" fmla="*/ 1231138 h 1439686"/>
                <a:gd name="connsiteX10-2971" fmla="*/ 1796716 w 1878121"/>
                <a:gd name="connsiteY10-2972" fmla="*/ 1279265 h 1439686"/>
                <a:gd name="connsiteX11-2973" fmla="*/ 1700463 w 1878121"/>
                <a:gd name="connsiteY11-2974" fmla="*/ 1359475 h 1439686"/>
                <a:gd name="connsiteX12-2975" fmla="*/ 1652337 w 1878121"/>
                <a:gd name="connsiteY12-2976" fmla="*/ 1375517 h 1439686"/>
                <a:gd name="connsiteX13-2977" fmla="*/ 1604210 w 1878121"/>
                <a:gd name="connsiteY13-2978" fmla="*/ 1407602 h 1439686"/>
                <a:gd name="connsiteX14-2979" fmla="*/ 1459832 w 1878121"/>
                <a:gd name="connsiteY14-2980" fmla="*/ 1439686 h 1439686"/>
                <a:gd name="connsiteX15-2981" fmla="*/ 401053 w 1878121"/>
                <a:gd name="connsiteY15-2982" fmla="*/ 1423644 h 1439686"/>
                <a:gd name="connsiteX16-2983" fmla="*/ 336884 w 1878121"/>
                <a:gd name="connsiteY16-2984" fmla="*/ 1407602 h 1439686"/>
                <a:gd name="connsiteX17-2985" fmla="*/ 256674 w 1878121"/>
                <a:gd name="connsiteY17-2986" fmla="*/ 1391559 h 1439686"/>
                <a:gd name="connsiteX18-2987" fmla="*/ 224589 w 1878121"/>
                <a:gd name="connsiteY18-2988" fmla="*/ 1359475 h 1439686"/>
                <a:gd name="connsiteX19-2989" fmla="*/ 176463 w 1878121"/>
                <a:gd name="connsiteY19-2990" fmla="*/ 1343433 h 1439686"/>
                <a:gd name="connsiteX20-2991" fmla="*/ 48126 w 1878121"/>
                <a:gd name="connsiteY20-2992" fmla="*/ 1199054 h 1439686"/>
                <a:gd name="connsiteX21-2993" fmla="*/ 16042 w 1878121"/>
                <a:gd name="connsiteY21-2994" fmla="*/ 1102802 h 1439686"/>
                <a:gd name="connsiteX22-2995" fmla="*/ 0 w 1878121"/>
                <a:gd name="connsiteY22-2996" fmla="*/ 1054675 h 1439686"/>
                <a:gd name="connsiteX23-2997" fmla="*/ 32084 w 1878121"/>
                <a:gd name="connsiteY23-2998" fmla="*/ 814044 h 1439686"/>
                <a:gd name="connsiteX24-2999" fmla="*/ 96253 w 1878121"/>
                <a:gd name="connsiteY24-3000" fmla="*/ 717791 h 1439686"/>
                <a:gd name="connsiteX25-3001" fmla="*/ 176463 w 1878121"/>
                <a:gd name="connsiteY25-3002" fmla="*/ 637581 h 1439686"/>
                <a:gd name="connsiteX26-3003" fmla="*/ 224589 w 1878121"/>
                <a:gd name="connsiteY26-3004" fmla="*/ 621538 h 1439686"/>
                <a:gd name="connsiteX27-3005" fmla="*/ 272716 w 1878121"/>
                <a:gd name="connsiteY27-3006" fmla="*/ 589454 h 1439686"/>
                <a:gd name="connsiteX28-3007" fmla="*/ 320842 w 1878121"/>
                <a:gd name="connsiteY28-3008" fmla="*/ 573412 h 1439686"/>
                <a:gd name="connsiteX29-3009" fmla="*/ 385010 w 1878121"/>
                <a:gd name="connsiteY29-3010" fmla="*/ 541328 h 1439686"/>
                <a:gd name="connsiteX30-3011" fmla="*/ 481263 w 1878121"/>
                <a:gd name="connsiteY30-3012" fmla="*/ 509244 h 1439686"/>
                <a:gd name="connsiteX31-3013" fmla="*/ 561474 w 1878121"/>
                <a:gd name="connsiteY31-3014" fmla="*/ 445075 h 1439686"/>
                <a:gd name="connsiteX32-3015" fmla="*/ 561474 w 1878121"/>
                <a:gd name="connsiteY32-3016" fmla="*/ 429033 h 1439686"/>
                <a:gd name="connsiteX0-3017" fmla="*/ 532666 w 1878121"/>
                <a:gd name="connsiteY0-3018" fmla="*/ 419431 h 1439686"/>
                <a:gd name="connsiteX1-3019" fmla="*/ 641797 w 1878121"/>
                <a:gd name="connsiteY1-3020" fmla="*/ 159368 h 1439686"/>
                <a:gd name="connsiteX2-3021" fmla="*/ 882541 w 1878121"/>
                <a:gd name="connsiteY2-3022" fmla="*/ 18039 h 1439686"/>
                <a:gd name="connsiteX3-3023" fmla="*/ 1254109 w 1878121"/>
                <a:gd name="connsiteY3-3024" fmla="*/ 34194 h 1439686"/>
                <a:gd name="connsiteX4-3025" fmla="*/ 1572352 w 1878121"/>
                <a:gd name="connsiteY4-3026" fmla="*/ 310299 h 1439686"/>
                <a:gd name="connsiteX5-3027" fmla="*/ 1668605 w 1878121"/>
                <a:gd name="connsiteY5-3028" fmla="*/ 620635 h 1439686"/>
                <a:gd name="connsiteX6-3029" fmla="*/ 1828800 w 1878121"/>
                <a:gd name="connsiteY6-3030" fmla="*/ 894254 h 1439686"/>
                <a:gd name="connsiteX7-3031" fmla="*/ 1876926 w 1878121"/>
                <a:gd name="connsiteY7-3032" fmla="*/ 926338 h 1439686"/>
                <a:gd name="connsiteX8-3033" fmla="*/ 1844842 w 1878121"/>
                <a:gd name="connsiteY8-3034" fmla="*/ 1183012 h 1439686"/>
                <a:gd name="connsiteX9-3035" fmla="*/ 1812758 w 1878121"/>
                <a:gd name="connsiteY9-3036" fmla="*/ 1231138 h 1439686"/>
                <a:gd name="connsiteX10-3037" fmla="*/ 1796716 w 1878121"/>
                <a:gd name="connsiteY10-3038" fmla="*/ 1279265 h 1439686"/>
                <a:gd name="connsiteX11-3039" fmla="*/ 1700463 w 1878121"/>
                <a:gd name="connsiteY11-3040" fmla="*/ 1359475 h 1439686"/>
                <a:gd name="connsiteX12-3041" fmla="*/ 1652337 w 1878121"/>
                <a:gd name="connsiteY12-3042" fmla="*/ 1375517 h 1439686"/>
                <a:gd name="connsiteX13-3043" fmla="*/ 1604210 w 1878121"/>
                <a:gd name="connsiteY13-3044" fmla="*/ 1407602 h 1439686"/>
                <a:gd name="connsiteX14-3045" fmla="*/ 1459832 w 1878121"/>
                <a:gd name="connsiteY14-3046" fmla="*/ 1439686 h 1439686"/>
                <a:gd name="connsiteX15-3047" fmla="*/ 401053 w 1878121"/>
                <a:gd name="connsiteY15-3048" fmla="*/ 1423644 h 1439686"/>
                <a:gd name="connsiteX16-3049" fmla="*/ 336884 w 1878121"/>
                <a:gd name="connsiteY16-3050" fmla="*/ 1407602 h 1439686"/>
                <a:gd name="connsiteX17-3051" fmla="*/ 256674 w 1878121"/>
                <a:gd name="connsiteY17-3052" fmla="*/ 1391559 h 1439686"/>
                <a:gd name="connsiteX18-3053" fmla="*/ 224589 w 1878121"/>
                <a:gd name="connsiteY18-3054" fmla="*/ 1359475 h 1439686"/>
                <a:gd name="connsiteX19-3055" fmla="*/ 176463 w 1878121"/>
                <a:gd name="connsiteY19-3056" fmla="*/ 1343433 h 1439686"/>
                <a:gd name="connsiteX20-3057" fmla="*/ 48126 w 1878121"/>
                <a:gd name="connsiteY20-3058" fmla="*/ 1199054 h 1439686"/>
                <a:gd name="connsiteX21-3059" fmla="*/ 16042 w 1878121"/>
                <a:gd name="connsiteY21-3060" fmla="*/ 1102802 h 1439686"/>
                <a:gd name="connsiteX22-3061" fmla="*/ 0 w 1878121"/>
                <a:gd name="connsiteY22-3062" fmla="*/ 1054675 h 1439686"/>
                <a:gd name="connsiteX23-3063" fmla="*/ 32084 w 1878121"/>
                <a:gd name="connsiteY23-3064" fmla="*/ 814044 h 1439686"/>
                <a:gd name="connsiteX24-3065" fmla="*/ 96253 w 1878121"/>
                <a:gd name="connsiteY24-3066" fmla="*/ 717791 h 1439686"/>
                <a:gd name="connsiteX25-3067" fmla="*/ 176463 w 1878121"/>
                <a:gd name="connsiteY25-3068" fmla="*/ 637581 h 1439686"/>
                <a:gd name="connsiteX26-3069" fmla="*/ 224589 w 1878121"/>
                <a:gd name="connsiteY26-3070" fmla="*/ 621538 h 1439686"/>
                <a:gd name="connsiteX27-3071" fmla="*/ 272716 w 1878121"/>
                <a:gd name="connsiteY27-3072" fmla="*/ 589454 h 1439686"/>
                <a:gd name="connsiteX28-3073" fmla="*/ 320842 w 1878121"/>
                <a:gd name="connsiteY28-3074" fmla="*/ 573412 h 1439686"/>
                <a:gd name="connsiteX29-3075" fmla="*/ 385010 w 1878121"/>
                <a:gd name="connsiteY29-3076" fmla="*/ 541328 h 1439686"/>
                <a:gd name="connsiteX30-3077" fmla="*/ 481263 w 1878121"/>
                <a:gd name="connsiteY30-3078" fmla="*/ 509244 h 1439686"/>
                <a:gd name="connsiteX31-3079" fmla="*/ 561474 w 1878121"/>
                <a:gd name="connsiteY31-3080" fmla="*/ 445075 h 1439686"/>
                <a:gd name="connsiteX32-3081" fmla="*/ 561474 w 1878121"/>
                <a:gd name="connsiteY32-3082" fmla="*/ 429033 h 1439686"/>
                <a:gd name="connsiteX0-3083" fmla="*/ 532666 w 1878121"/>
                <a:gd name="connsiteY0-3084" fmla="*/ 419431 h 1439686"/>
                <a:gd name="connsiteX1-3085" fmla="*/ 641797 w 1878121"/>
                <a:gd name="connsiteY1-3086" fmla="*/ 159368 h 1439686"/>
                <a:gd name="connsiteX2-3087" fmla="*/ 882541 w 1878121"/>
                <a:gd name="connsiteY2-3088" fmla="*/ 18039 h 1439686"/>
                <a:gd name="connsiteX3-3089" fmla="*/ 1254109 w 1878121"/>
                <a:gd name="connsiteY3-3090" fmla="*/ 34194 h 1439686"/>
                <a:gd name="connsiteX4-3091" fmla="*/ 1572352 w 1878121"/>
                <a:gd name="connsiteY4-3092" fmla="*/ 310299 h 1439686"/>
                <a:gd name="connsiteX5-3093" fmla="*/ 1668605 w 1878121"/>
                <a:gd name="connsiteY5-3094" fmla="*/ 620635 h 1439686"/>
                <a:gd name="connsiteX6-3095" fmla="*/ 1828800 w 1878121"/>
                <a:gd name="connsiteY6-3096" fmla="*/ 894254 h 1439686"/>
                <a:gd name="connsiteX7-3097" fmla="*/ 1876926 w 1878121"/>
                <a:gd name="connsiteY7-3098" fmla="*/ 926338 h 1439686"/>
                <a:gd name="connsiteX8-3099" fmla="*/ 1844842 w 1878121"/>
                <a:gd name="connsiteY8-3100" fmla="*/ 1183012 h 1439686"/>
                <a:gd name="connsiteX9-3101" fmla="*/ 1812758 w 1878121"/>
                <a:gd name="connsiteY9-3102" fmla="*/ 1231138 h 1439686"/>
                <a:gd name="connsiteX10-3103" fmla="*/ 1796716 w 1878121"/>
                <a:gd name="connsiteY10-3104" fmla="*/ 1279265 h 1439686"/>
                <a:gd name="connsiteX11-3105" fmla="*/ 1700463 w 1878121"/>
                <a:gd name="connsiteY11-3106" fmla="*/ 1359475 h 1439686"/>
                <a:gd name="connsiteX12-3107" fmla="*/ 1652337 w 1878121"/>
                <a:gd name="connsiteY12-3108" fmla="*/ 1375517 h 1439686"/>
                <a:gd name="connsiteX13-3109" fmla="*/ 1604210 w 1878121"/>
                <a:gd name="connsiteY13-3110" fmla="*/ 1407602 h 1439686"/>
                <a:gd name="connsiteX14-3111" fmla="*/ 1459832 w 1878121"/>
                <a:gd name="connsiteY14-3112" fmla="*/ 1439686 h 1439686"/>
                <a:gd name="connsiteX15-3113" fmla="*/ 401053 w 1878121"/>
                <a:gd name="connsiteY15-3114" fmla="*/ 1423644 h 1439686"/>
                <a:gd name="connsiteX16-3115" fmla="*/ 336884 w 1878121"/>
                <a:gd name="connsiteY16-3116" fmla="*/ 1407602 h 1439686"/>
                <a:gd name="connsiteX17-3117" fmla="*/ 256674 w 1878121"/>
                <a:gd name="connsiteY17-3118" fmla="*/ 1391559 h 1439686"/>
                <a:gd name="connsiteX18-3119" fmla="*/ 224589 w 1878121"/>
                <a:gd name="connsiteY18-3120" fmla="*/ 1359475 h 1439686"/>
                <a:gd name="connsiteX19-3121" fmla="*/ 176463 w 1878121"/>
                <a:gd name="connsiteY19-3122" fmla="*/ 1343433 h 1439686"/>
                <a:gd name="connsiteX20-3123" fmla="*/ 48126 w 1878121"/>
                <a:gd name="connsiteY20-3124" fmla="*/ 1199054 h 1439686"/>
                <a:gd name="connsiteX21-3125" fmla="*/ 16042 w 1878121"/>
                <a:gd name="connsiteY21-3126" fmla="*/ 1102802 h 1439686"/>
                <a:gd name="connsiteX22-3127" fmla="*/ 0 w 1878121"/>
                <a:gd name="connsiteY22-3128" fmla="*/ 1054675 h 1439686"/>
                <a:gd name="connsiteX23-3129" fmla="*/ 32084 w 1878121"/>
                <a:gd name="connsiteY23-3130" fmla="*/ 814044 h 1439686"/>
                <a:gd name="connsiteX24-3131" fmla="*/ 96253 w 1878121"/>
                <a:gd name="connsiteY24-3132" fmla="*/ 717791 h 1439686"/>
                <a:gd name="connsiteX25-3133" fmla="*/ 176463 w 1878121"/>
                <a:gd name="connsiteY25-3134" fmla="*/ 637581 h 1439686"/>
                <a:gd name="connsiteX26-3135" fmla="*/ 224589 w 1878121"/>
                <a:gd name="connsiteY26-3136" fmla="*/ 621538 h 1439686"/>
                <a:gd name="connsiteX27-3137" fmla="*/ 272716 w 1878121"/>
                <a:gd name="connsiteY27-3138" fmla="*/ 589454 h 1439686"/>
                <a:gd name="connsiteX28-3139" fmla="*/ 320842 w 1878121"/>
                <a:gd name="connsiteY28-3140" fmla="*/ 573412 h 1439686"/>
                <a:gd name="connsiteX29-3141" fmla="*/ 385010 w 1878121"/>
                <a:gd name="connsiteY29-3142" fmla="*/ 541328 h 1439686"/>
                <a:gd name="connsiteX30-3143" fmla="*/ 481263 w 1878121"/>
                <a:gd name="connsiteY30-3144" fmla="*/ 509244 h 1439686"/>
                <a:gd name="connsiteX31-3145" fmla="*/ 561474 w 1878121"/>
                <a:gd name="connsiteY31-3146" fmla="*/ 445075 h 1439686"/>
                <a:gd name="connsiteX32-3147" fmla="*/ 561474 w 1878121"/>
                <a:gd name="connsiteY32-3148" fmla="*/ 429033 h 1439686"/>
                <a:gd name="connsiteX0-3149" fmla="*/ 532666 w 1889195"/>
                <a:gd name="connsiteY0-3150" fmla="*/ 419431 h 1439686"/>
                <a:gd name="connsiteX1-3151" fmla="*/ 641797 w 1889195"/>
                <a:gd name="connsiteY1-3152" fmla="*/ 159368 h 1439686"/>
                <a:gd name="connsiteX2-3153" fmla="*/ 882541 w 1889195"/>
                <a:gd name="connsiteY2-3154" fmla="*/ 18039 h 1439686"/>
                <a:gd name="connsiteX3-3155" fmla="*/ 1254109 w 1889195"/>
                <a:gd name="connsiteY3-3156" fmla="*/ 34194 h 1439686"/>
                <a:gd name="connsiteX4-3157" fmla="*/ 1572352 w 1889195"/>
                <a:gd name="connsiteY4-3158" fmla="*/ 310299 h 1439686"/>
                <a:gd name="connsiteX5-3159" fmla="*/ 1668605 w 1889195"/>
                <a:gd name="connsiteY5-3160" fmla="*/ 620635 h 1439686"/>
                <a:gd name="connsiteX6-3161" fmla="*/ 1876926 w 1889195"/>
                <a:gd name="connsiteY6-3162" fmla="*/ 926338 h 1439686"/>
                <a:gd name="connsiteX7-3163" fmla="*/ 1844842 w 1889195"/>
                <a:gd name="connsiteY7-3164" fmla="*/ 1183012 h 1439686"/>
                <a:gd name="connsiteX8-3165" fmla="*/ 1812758 w 1889195"/>
                <a:gd name="connsiteY8-3166" fmla="*/ 1231138 h 1439686"/>
                <a:gd name="connsiteX9-3167" fmla="*/ 1796716 w 1889195"/>
                <a:gd name="connsiteY9-3168" fmla="*/ 1279265 h 1439686"/>
                <a:gd name="connsiteX10-3169" fmla="*/ 1700463 w 1889195"/>
                <a:gd name="connsiteY10-3170" fmla="*/ 1359475 h 1439686"/>
                <a:gd name="connsiteX11-3171" fmla="*/ 1652337 w 1889195"/>
                <a:gd name="connsiteY11-3172" fmla="*/ 1375517 h 1439686"/>
                <a:gd name="connsiteX12-3173" fmla="*/ 1604210 w 1889195"/>
                <a:gd name="connsiteY12-3174" fmla="*/ 1407602 h 1439686"/>
                <a:gd name="connsiteX13-3175" fmla="*/ 1459832 w 1889195"/>
                <a:gd name="connsiteY13-3176" fmla="*/ 1439686 h 1439686"/>
                <a:gd name="connsiteX14-3177" fmla="*/ 401053 w 1889195"/>
                <a:gd name="connsiteY14-3178" fmla="*/ 1423644 h 1439686"/>
                <a:gd name="connsiteX15-3179" fmla="*/ 336884 w 1889195"/>
                <a:gd name="connsiteY15-3180" fmla="*/ 1407602 h 1439686"/>
                <a:gd name="connsiteX16-3181" fmla="*/ 256674 w 1889195"/>
                <a:gd name="connsiteY16-3182" fmla="*/ 1391559 h 1439686"/>
                <a:gd name="connsiteX17-3183" fmla="*/ 224589 w 1889195"/>
                <a:gd name="connsiteY17-3184" fmla="*/ 1359475 h 1439686"/>
                <a:gd name="connsiteX18-3185" fmla="*/ 176463 w 1889195"/>
                <a:gd name="connsiteY18-3186" fmla="*/ 1343433 h 1439686"/>
                <a:gd name="connsiteX19-3187" fmla="*/ 48126 w 1889195"/>
                <a:gd name="connsiteY19-3188" fmla="*/ 1199054 h 1439686"/>
                <a:gd name="connsiteX20-3189" fmla="*/ 16042 w 1889195"/>
                <a:gd name="connsiteY20-3190" fmla="*/ 1102802 h 1439686"/>
                <a:gd name="connsiteX21-3191" fmla="*/ 0 w 1889195"/>
                <a:gd name="connsiteY21-3192" fmla="*/ 1054675 h 1439686"/>
                <a:gd name="connsiteX22-3193" fmla="*/ 32084 w 1889195"/>
                <a:gd name="connsiteY22-3194" fmla="*/ 814044 h 1439686"/>
                <a:gd name="connsiteX23-3195" fmla="*/ 96253 w 1889195"/>
                <a:gd name="connsiteY23-3196" fmla="*/ 717791 h 1439686"/>
                <a:gd name="connsiteX24-3197" fmla="*/ 176463 w 1889195"/>
                <a:gd name="connsiteY24-3198" fmla="*/ 637581 h 1439686"/>
                <a:gd name="connsiteX25-3199" fmla="*/ 224589 w 1889195"/>
                <a:gd name="connsiteY25-3200" fmla="*/ 621538 h 1439686"/>
                <a:gd name="connsiteX26-3201" fmla="*/ 272716 w 1889195"/>
                <a:gd name="connsiteY26-3202" fmla="*/ 589454 h 1439686"/>
                <a:gd name="connsiteX27-3203" fmla="*/ 320842 w 1889195"/>
                <a:gd name="connsiteY27-3204" fmla="*/ 573412 h 1439686"/>
                <a:gd name="connsiteX28-3205" fmla="*/ 385010 w 1889195"/>
                <a:gd name="connsiteY28-3206" fmla="*/ 541328 h 1439686"/>
                <a:gd name="connsiteX29-3207" fmla="*/ 481263 w 1889195"/>
                <a:gd name="connsiteY29-3208" fmla="*/ 509244 h 1439686"/>
                <a:gd name="connsiteX30-3209" fmla="*/ 561474 w 1889195"/>
                <a:gd name="connsiteY30-3210" fmla="*/ 445075 h 1439686"/>
                <a:gd name="connsiteX31-3211" fmla="*/ 561474 w 1889195"/>
                <a:gd name="connsiteY31-3212" fmla="*/ 429033 h 1439686"/>
                <a:gd name="connsiteX0-3213" fmla="*/ 532666 w 1889195"/>
                <a:gd name="connsiteY0-3214" fmla="*/ 419431 h 1439686"/>
                <a:gd name="connsiteX1-3215" fmla="*/ 641797 w 1889195"/>
                <a:gd name="connsiteY1-3216" fmla="*/ 159368 h 1439686"/>
                <a:gd name="connsiteX2-3217" fmla="*/ 882541 w 1889195"/>
                <a:gd name="connsiteY2-3218" fmla="*/ 18039 h 1439686"/>
                <a:gd name="connsiteX3-3219" fmla="*/ 1254109 w 1889195"/>
                <a:gd name="connsiteY3-3220" fmla="*/ 34194 h 1439686"/>
                <a:gd name="connsiteX4-3221" fmla="*/ 1572352 w 1889195"/>
                <a:gd name="connsiteY4-3222" fmla="*/ 310299 h 1439686"/>
                <a:gd name="connsiteX5-3223" fmla="*/ 1668605 w 1889195"/>
                <a:gd name="connsiteY5-3224" fmla="*/ 620635 h 1439686"/>
                <a:gd name="connsiteX6-3225" fmla="*/ 1876926 w 1889195"/>
                <a:gd name="connsiteY6-3226" fmla="*/ 926338 h 1439686"/>
                <a:gd name="connsiteX7-3227" fmla="*/ 1844842 w 1889195"/>
                <a:gd name="connsiteY7-3228" fmla="*/ 1183012 h 1439686"/>
                <a:gd name="connsiteX8-3229" fmla="*/ 1812758 w 1889195"/>
                <a:gd name="connsiteY8-3230" fmla="*/ 1231138 h 1439686"/>
                <a:gd name="connsiteX9-3231" fmla="*/ 1796716 w 1889195"/>
                <a:gd name="connsiteY9-3232" fmla="*/ 1279265 h 1439686"/>
                <a:gd name="connsiteX10-3233" fmla="*/ 1700463 w 1889195"/>
                <a:gd name="connsiteY10-3234" fmla="*/ 1359475 h 1439686"/>
                <a:gd name="connsiteX11-3235" fmla="*/ 1652337 w 1889195"/>
                <a:gd name="connsiteY11-3236" fmla="*/ 1375517 h 1439686"/>
                <a:gd name="connsiteX12-3237" fmla="*/ 1604210 w 1889195"/>
                <a:gd name="connsiteY12-3238" fmla="*/ 1407602 h 1439686"/>
                <a:gd name="connsiteX13-3239" fmla="*/ 1459832 w 1889195"/>
                <a:gd name="connsiteY13-3240" fmla="*/ 1439686 h 1439686"/>
                <a:gd name="connsiteX14-3241" fmla="*/ 401053 w 1889195"/>
                <a:gd name="connsiteY14-3242" fmla="*/ 1423644 h 1439686"/>
                <a:gd name="connsiteX15-3243" fmla="*/ 336884 w 1889195"/>
                <a:gd name="connsiteY15-3244" fmla="*/ 1407602 h 1439686"/>
                <a:gd name="connsiteX16-3245" fmla="*/ 256674 w 1889195"/>
                <a:gd name="connsiteY16-3246" fmla="*/ 1391559 h 1439686"/>
                <a:gd name="connsiteX17-3247" fmla="*/ 224589 w 1889195"/>
                <a:gd name="connsiteY17-3248" fmla="*/ 1359475 h 1439686"/>
                <a:gd name="connsiteX18-3249" fmla="*/ 176463 w 1889195"/>
                <a:gd name="connsiteY18-3250" fmla="*/ 1343433 h 1439686"/>
                <a:gd name="connsiteX19-3251" fmla="*/ 48126 w 1889195"/>
                <a:gd name="connsiteY19-3252" fmla="*/ 1199054 h 1439686"/>
                <a:gd name="connsiteX20-3253" fmla="*/ 16042 w 1889195"/>
                <a:gd name="connsiteY20-3254" fmla="*/ 1102802 h 1439686"/>
                <a:gd name="connsiteX21-3255" fmla="*/ 0 w 1889195"/>
                <a:gd name="connsiteY21-3256" fmla="*/ 1054675 h 1439686"/>
                <a:gd name="connsiteX22-3257" fmla="*/ 32084 w 1889195"/>
                <a:gd name="connsiteY22-3258" fmla="*/ 814044 h 1439686"/>
                <a:gd name="connsiteX23-3259" fmla="*/ 96253 w 1889195"/>
                <a:gd name="connsiteY23-3260" fmla="*/ 717791 h 1439686"/>
                <a:gd name="connsiteX24-3261" fmla="*/ 176463 w 1889195"/>
                <a:gd name="connsiteY24-3262" fmla="*/ 637581 h 1439686"/>
                <a:gd name="connsiteX25-3263" fmla="*/ 224589 w 1889195"/>
                <a:gd name="connsiteY25-3264" fmla="*/ 621538 h 1439686"/>
                <a:gd name="connsiteX26-3265" fmla="*/ 272716 w 1889195"/>
                <a:gd name="connsiteY26-3266" fmla="*/ 589454 h 1439686"/>
                <a:gd name="connsiteX27-3267" fmla="*/ 320842 w 1889195"/>
                <a:gd name="connsiteY27-3268" fmla="*/ 573412 h 1439686"/>
                <a:gd name="connsiteX28-3269" fmla="*/ 385010 w 1889195"/>
                <a:gd name="connsiteY28-3270" fmla="*/ 541328 h 1439686"/>
                <a:gd name="connsiteX29-3271" fmla="*/ 481263 w 1889195"/>
                <a:gd name="connsiteY29-3272" fmla="*/ 509244 h 1439686"/>
                <a:gd name="connsiteX30-3273" fmla="*/ 561474 w 1889195"/>
                <a:gd name="connsiteY30-3274" fmla="*/ 445075 h 1439686"/>
                <a:gd name="connsiteX31-3275" fmla="*/ 561474 w 1889195"/>
                <a:gd name="connsiteY31-3276" fmla="*/ 429033 h 1439686"/>
                <a:gd name="connsiteX0-3277" fmla="*/ 532666 w 1946489"/>
                <a:gd name="connsiteY0-3278" fmla="*/ 419431 h 1439686"/>
                <a:gd name="connsiteX1-3279" fmla="*/ 641797 w 1946489"/>
                <a:gd name="connsiteY1-3280" fmla="*/ 159368 h 1439686"/>
                <a:gd name="connsiteX2-3281" fmla="*/ 882541 w 1946489"/>
                <a:gd name="connsiteY2-3282" fmla="*/ 18039 h 1439686"/>
                <a:gd name="connsiteX3-3283" fmla="*/ 1254109 w 1946489"/>
                <a:gd name="connsiteY3-3284" fmla="*/ 34194 h 1439686"/>
                <a:gd name="connsiteX4-3285" fmla="*/ 1572352 w 1946489"/>
                <a:gd name="connsiteY4-3286" fmla="*/ 310299 h 1439686"/>
                <a:gd name="connsiteX5-3287" fmla="*/ 1668605 w 1946489"/>
                <a:gd name="connsiteY5-3288" fmla="*/ 620635 h 1439686"/>
                <a:gd name="connsiteX6-3289" fmla="*/ 1941320 w 1946489"/>
                <a:gd name="connsiteY6-3290" fmla="*/ 913459 h 1439686"/>
                <a:gd name="connsiteX7-3291" fmla="*/ 1844842 w 1946489"/>
                <a:gd name="connsiteY7-3292" fmla="*/ 1183012 h 1439686"/>
                <a:gd name="connsiteX8-3293" fmla="*/ 1812758 w 1946489"/>
                <a:gd name="connsiteY8-3294" fmla="*/ 1231138 h 1439686"/>
                <a:gd name="connsiteX9-3295" fmla="*/ 1796716 w 1946489"/>
                <a:gd name="connsiteY9-3296" fmla="*/ 1279265 h 1439686"/>
                <a:gd name="connsiteX10-3297" fmla="*/ 1700463 w 1946489"/>
                <a:gd name="connsiteY10-3298" fmla="*/ 1359475 h 1439686"/>
                <a:gd name="connsiteX11-3299" fmla="*/ 1652337 w 1946489"/>
                <a:gd name="connsiteY11-3300" fmla="*/ 1375517 h 1439686"/>
                <a:gd name="connsiteX12-3301" fmla="*/ 1604210 w 1946489"/>
                <a:gd name="connsiteY12-3302" fmla="*/ 1407602 h 1439686"/>
                <a:gd name="connsiteX13-3303" fmla="*/ 1459832 w 1946489"/>
                <a:gd name="connsiteY13-3304" fmla="*/ 1439686 h 1439686"/>
                <a:gd name="connsiteX14-3305" fmla="*/ 401053 w 1946489"/>
                <a:gd name="connsiteY14-3306" fmla="*/ 1423644 h 1439686"/>
                <a:gd name="connsiteX15-3307" fmla="*/ 336884 w 1946489"/>
                <a:gd name="connsiteY15-3308" fmla="*/ 1407602 h 1439686"/>
                <a:gd name="connsiteX16-3309" fmla="*/ 256674 w 1946489"/>
                <a:gd name="connsiteY16-3310" fmla="*/ 1391559 h 1439686"/>
                <a:gd name="connsiteX17-3311" fmla="*/ 224589 w 1946489"/>
                <a:gd name="connsiteY17-3312" fmla="*/ 1359475 h 1439686"/>
                <a:gd name="connsiteX18-3313" fmla="*/ 176463 w 1946489"/>
                <a:gd name="connsiteY18-3314" fmla="*/ 1343433 h 1439686"/>
                <a:gd name="connsiteX19-3315" fmla="*/ 48126 w 1946489"/>
                <a:gd name="connsiteY19-3316" fmla="*/ 1199054 h 1439686"/>
                <a:gd name="connsiteX20-3317" fmla="*/ 16042 w 1946489"/>
                <a:gd name="connsiteY20-3318" fmla="*/ 1102802 h 1439686"/>
                <a:gd name="connsiteX21-3319" fmla="*/ 0 w 1946489"/>
                <a:gd name="connsiteY21-3320" fmla="*/ 1054675 h 1439686"/>
                <a:gd name="connsiteX22-3321" fmla="*/ 32084 w 1946489"/>
                <a:gd name="connsiteY22-3322" fmla="*/ 814044 h 1439686"/>
                <a:gd name="connsiteX23-3323" fmla="*/ 96253 w 1946489"/>
                <a:gd name="connsiteY23-3324" fmla="*/ 717791 h 1439686"/>
                <a:gd name="connsiteX24-3325" fmla="*/ 176463 w 1946489"/>
                <a:gd name="connsiteY24-3326" fmla="*/ 637581 h 1439686"/>
                <a:gd name="connsiteX25-3327" fmla="*/ 224589 w 1946489"/>
                <a:gd name="connsiteY25-3328" fmla="*/ 621538 h 1439686"/>
                <a:gd name="connsiteX26-3329" fmla="*/ 272716 w 1946489"/>
                <a:gd name="connsiteY26-3330" fmla="*/ 589454 h 1439686"/>
                <a:gd name="connsiteX27-3331" fmla="*/ 320842 w 1946489"/>
                <a:gd name="connsiteY27-3332" fmla="*/ 573412 h 1439686"/>
                <a:gd name="connsiteX28-3333" fmla="*/ 385010 w 1946489"/>
                <a:gd name="connsiteY28-3334" fmla="*/ 541328 h 1439686"/>
                <a:gd name="connsiteX29-3335" fmla="*/ 481263 w 1946489"/>
                <a:gd name="connsiteY29-3336" fmla="*/ 509244 h 1439686"/>
                <a:gd name="connsiteX30-3337" fmla="*/ 561474 w 1946489"/>
                <a:gd name="connsiteY30-3338" fmla="*/ 445075 h 1439686"/>
                <a:gd name="connsiteX31-3339" fmla="*/ 561474 w 1946489"/>
                <a:gd name="connsiteY31-3340" fmla="*/ 429033 h 1439686"/>
                <a:gd name="connsiteX0-3341" fmla="*/ 532666 w 1944298"/>
                <a:gd name="connsiteY0-3342" fmla="*/ 419431 h 1439686"/>
                <a:gd name="connsiteX1-3343" fmla="*/ 641797 w 1944298"/>
                <a:gd name="connsiteY1-3344" fmla="*/ 159368 h 1439686"/>
                <a:gd name="connsiteX2-3345" fmla="*/ 882541 w 1944298"/>
                <a:gd name="connsiteY2-3346" fmla="*/ 18039 h 1439686"/>
                <a:gd name="connsiteX3-3347" fmla="*/ 1254109 w 1944298"/>
                <a:gd name="connsiteY3-3348" fmla="*/ 34194 h 1439686"/>
                <a:gd name="connsiteX4-3349" fmla="*/ 1572352 w 1944298"/>
                <a:gd name="connsiteY4-3350" fmla="*/ 310299 h 1439686"/>
                <a:gd name="connsiteX5-3351" fmla="*/ 1668605 w 1944298"/>
                <a:gd name="connsiteY5-3352" fmla="*/ 620635 h 1439686"/>
                <a:gd name="connsiteX6-3353" fmla="*/ 1941320 w 1944298"/>
                <a:gd name="connsiteY6-3354" fmla="*/ 913459 h 1439686"/>
                <a:gd name="connsiteX7-3355" fmla="*/ 1812758 w 1944298"/>
                <a:gd name="connsiteY7-3356" fmla="*/ 1231138 h 1439686"/>
                <a:gd name="connsiteX8-3357" fmla="*/ 1796716 w 1944298"/>
                <a:gd name="connsiteY8-3358" fmla="*/ 1279265 h 1439686"/>
                <a:gd name="connsiteX9-3359" fmla="*/ 1700463 w 1944298"/>
                <a:gd name="connsiteY9-3360" fmla="*/ 1359475 h 1439686"/>
                <a:gd name="connsiteX10-3361" fmla="*/ 1652337 w 1944298"/>
                <a:gd name="connsiteY10-3362" fmla="*/ 1375517 h 1439686"/>
                <a:gd name="connsiteX11-3363" fmla="*/ 1604210 w 1944298"/>
                <a:gd name="connsiteY11-3364" fmla="*/ 1407602 h 1439686"/>
                <a:gd name="connsiteX12-3365" fmla="*/ 1459832 w 1944298"/>
                <a:gd name="connsiteY12-3366" fmla="*/ 1439686 h 1439686"/>
                <a:gd name="connsiteX13-3367" fmla="*/ 401053 w 1944298"/>
                <a:gd name="connsiteY13-3368" fmla="*/ 1423644 h 1439686"/>
                <a:gd name="connsiteX14-3369" fmla="*/ 336884 w 1944298"/>
                <a:gd name="connsiteY14-3370" fmla="*/ 1407602 h 1439686"/>
                <a:gd name="connsiteX15-3371" fmla="*/ 256674 w 1944298"/>
                <a:gd name="connsiteY15-3372" fmla="*/ 1391559 h 1439686"/>
                <a:gd name="connsiteX16-3373" fmla="*/ 224589 w 1944298"/>
                <a:gd name="connsiteY16-3374" fmla="*/ 1359475 h 1439686"/>
                <a:gd name="connsiteX17-3375" fmla="*/ 176463 w 1944298"/>
                <a:gd name="connsiteY17-3376" fmla="*/ 1343433 h 1439686"/>
                <a:gd name="connsiteX18-3377" fmla="*/ 48126 w 1944298"/>
                <a:gd name="connsiteY18-3378" fmla="*/ 1199054 h 1439686"/>
                <a:gd name="connsiteX19-3379" fmla="*/ 16042 w 1944298"/>
                <a:gd name="connsiteY19-3380" fmla="*/ 1102802 h 1439686"/>
                <a:gd name="connsiteX20-3381" fmla="*/ 0 w 1944298"/>
                <a:gd name="connsiteY20-3382" fmla="*/ 1054675 h 1439686"/>
                <a:gd name="connsiteX21-3383" fmla="*/ 32084 w 1944298"/>
                <a:gd name="connsiteY21-3384" fmla="*/ 814044 h 1439686"/>
                <a:gd name="connsiteX22-3385" fmla="*/ 96253 w 1944298"/>
                <a:gd name="connsiteY22-3386" fmla="*/ 717791 h 1439686"/>
                <a:gd name="connsiteX23-3387" fmla="*/ 176463 w 1944298"/>
                <a:gd name="connsiteY23-3388" fmla="*/ 637581 h 1439686"/>
                <a:gd name="connsiteX24-3389" fmla="*/ 224589 w 1944298"/>
                <a:gd name="connsiteY24-3390" fmla="*/ 621538 h 1439686"/>
                <a:gd name="connsiteX25-3391" fmla="*/ 272716 w 1944298"/>
                <a:gd name="connsiteY25-3392" fmla="*/ 589454 h 1439686"/>
                <a:gd name="connsiteX26-3393" fmla="*/ 320842 w 1944298"/>
                <a:gd name="connsiteY26-3394" fmla="*/ 573412 h 1439686"/>
                <a:gd name="connsiteX27-3395" fmla="*/ 385010 w 1944298"/>
                <a:gd name="connsiteY27-3396" fmla="*/ 541328 h 1439686"/>
                <a:gd name="connsiteX28-3397" fmla="*/ 481263 w 1944298"/>
                <a:gd name="connsiteY28-3398" fmla="*/ 509244 h 1439686"/>
                <a:gd name="connsiteX29-3399" fmla="*/ 561474 w 1944298"/>
                <a:gd name="connsiteY29-3400" fmla="*/ 445075 h 1439686"/>
                <a:gd name="connsiteX30-3401" fmla="*/ 561474 w 1944298"/>
                <a:gd name="connsiteY30-3402" fmla="*/ 429033 h 1439686"/>
                <a:gd name="connsiteX0-3403" fmla="*/ 532666 w 1944298"/>
                <a:gd name="connsiteY0-3404" fmla="*/ 419431 h 1423644"/>
                <a:gd name="connsiteX1-3405" fmla="*/ 641797 w 1944298"/>
                <a:gd name="connsiteY1-3406" fmla="*/ 159368 h 1423644"/>
                <a:gd name="connsiteX2-3407" fmla="*/ 882541 w 1944298"/>
                <a:gd name="connsiteY2-3408" fmla="*/ 18039 h 1423644"/>
                <a:gd name="connsiteX3-3409" fmla="*/ 1254109 w 1944298"/>
                <a:gd name="connsiteY3-3410" fmla="*/ 34194 h 1423644"/>
                <a:gd name="connsiteX4-3411" fmla="*/ 1572352 w 1944298"/>
                <a:gd name="connsiteY4-3412" fmla="*/ 310299 h 1423644"/>
                <a:gd name="connsiteX5-3413" fmla="*/ 1668605 w 1944298"/>
                <a:gd name="connsiteY5-3414" fmla="*/ 620635 h 1423644"/>
                <a:gd name="connsiteX6-3415" fmla="*/ 1941320 w 1944298"/>
                <a:gd name="connsiteY6-3416" fmla="*/ 913459 h 1423644"/>
                <a:gd name="connsiteX7-3417" fmla="*/ 1812758 w 1944298"/>
                <a:gd name="connsiteY7-3418" fmla="*/ 1231138 h 1423644"/>
                <a:gd name="connsiteX8-3419" fmla="*/ 1796716 w 1944298"/>
                <a:gd name="connsiteY8-3420" fmla="*/ 1279265 h 1423644"/>
                <a:gd name="connsiteX9-3421" fmla="*/ 1700463 w 1944298"/>
                <a:gd name="connsiteY9-3422" fmla="*/ 1359475 h 1423644"/>
                <a:gd name="connsiteX10-3423" fmla="*/ 1652337 w 1944298"/>
                <a:gd name="connsiteY10-3424" fmla="*/ 1375517 h 1423644"/>
                <a:gd name="connsiteX11-3425" fmla="*/ 1604210 w 1944298"/>
                <a:gd name="connsiteY11-3426" fmla="*/ 1407602 h 1423644"/>
                <a:gd name="connsiteX12-3427" fmla="*/ 401053 w 1944298"/>
                <a:gd name="connsiteY12-3428" fmla="*/ 1423644 h 1423644"/>
                <a:gd name="connsiteX13-3429" fmla="*/ 336884 w 1944298"/>
                <a:gd name="connsiteY13-3430" fmla="*/ 1407602 h 1423644"/>
                <a:gd name="connsiteX14-3431" fmla="*/ 256674 w 1944298"/>
                <a:gd name="connsiteY14-3432" fmla="*/ 1391559 h 1423644"/>
                <a:gd name="connsiteX15-3433" fmla="*/ 224589 w 1944298"/>
                <a:gd name="connsiteY15-3434" fmla="*/ 1359475 h 1423644"/>
                <a:gd name="connsiteX16-3435" fmla="*/ 176463 w 1944298"/>
                <a:gd name="connsiteY16-3436" fmla="*/ 1343433 h 1423644"/>
                <a:gd name="connsiteX17-3437" fmla="*/ 48126 w 1944298"/>
                <a:gd name="connsiteY17-3438" fmla="*/ 1199054 h 1423644"/>
                <a:gd name="connsiteX18-3439" fmla="*/ 16042 w 1944298"/>
                <a:gd name="connsiteY18-3440" fmla="*/ 1102802 h 1423644"/>
                <a:gd name="connsiteX19-3441" fmla="*/ 0 w 1944298"/>
                <a:gd name="connsiteY19-3442" fmla="*/ 1054675 h 1423644"/>
                <a:gd name="connsiteX20-3443" fmla="*/ 32084 w 1944298"/>
                <a:gd name="connsiteY20-3444" fmla="*/ 814044 h 1423644"/>
                <a:gd name="connsiteX21-3445" fmla="*/ 96253 w 1944298"/>
                <a:gd name="connsiteY21-3446" fmla="*/ 717791 h 1423644"/>
                <a:gd name="connsiteX22-3447" fmla="*/ 176463 w 1944298"/>
                <a:gd name="connsiteY22-3448" fmla="*/ 637581 h 1423644"/>
                <a:gd name="connsiteX23-3449" fmla="*/ 224589 w 1944298"/>
                <a:gd name="connsiteY23-3450" fmla="*/ 621538 h 1423644"/>
                <a:gd name="connsiteX24-3451" fmla="*/ 272716 w 1944298"/>
                <a:gd name="connsiteY24-3452" fmla="*/ 589454 h 1423644"/>
                <a:gd name="connsiteX25-3453" fmla="*/ 320842 w 1944298"/>
                <a:gd name="connsiteY25-3454" fmla="*/ 573412 h 1423644"/>
                <a:gd name="connsiteX26-3455" fmla="*/ 385010 w 1944298"/>
                <a:gd name="connsiteY26-3456" fmla="*/ 541328 h 1423644"/>
                <a:gd name="connsiteX27-3457" fmla="*/ 481263 w 1944298"/>
                <a:gd name="connsiteY27-3458" fmla="*/ 509244 h 1423644"/>
                <a:gd name="connsiteX28-3459" fmla="*/ 561474 w 1944298"/>
                <a:gd name="connsiteY28-3460" fmla="*/ 445075 h 1423644"/>
                <a:gd name="connsiteX29-3461" fmla="*/ 561474 w 1944298"/>
                <a:gd name="connsiteY29-3462" fmla="*/ 429033 h 1423644"/>
                <a:gd name="connsiteX0-3463" fmla="*/ 532666 w 1944298"/>
                <a:gd name="connsiteY0-3464" fmla="*/ 419431 h 1498417"/>
                <a:gd name="connsiteX1-3465" fmla="*/ 641797 w 1944298"/>
                <a:gd name="connsiteY1-3466" fmla="*/ 159368 h 1498417"/>
                <a:gd name="connsiteX2-3467" fmla="*/ 882541 w 1944298"/>
                <a:gd name="connsiteY2-3468" fmla="*/ 18039 h 1498417"/>
                <a:gd name="connsiteX3-3469" fmla="*/ 1254109 w 1944298"/>
                <a:gd name="connsiteY3-3470" fmla="*/ 34194 h 1498417"/>
                <a:gd name="connsiteX4-3471" fmla="*/ 1572352 w 1944298"/>
                <a:gd name="connsiteY4-3472" fmla="*/ 310299 h 1498417"/>
                <a:gd name="connsiteX5-3473" fmla="*/ 1668605 w 1944298"/>
                <a:gd name="connsiteY5-3474" fmla="*/ 620635 h 1498417"/>
                <a:gd name="connsiteX6-3475" fmla="*/ 1941320 w 1944298"/>
                <a:gd name="connsiteY6-3476" fmla="*/ 913459 h 1498417"/>
                <a:gd name="connsiteX7-3477" fmla="*/ 1812758 w 1944298"/>
                <a:gd name="connsiteY7-3478" fmla="*/ 1231138 h 1498417"/>
                <a:gd name="connsiteX8-3479" fmla="*/ 1796716 w 1944298"/>
                <a:gd name="connsiteY8-3480" fmla="*/ 1279265 h 1498417"/>
                <a:gd name="connsiteX9-3481" fmla="*/ 1700463 w 1944298"/>
                <a:gd name="connsiteY9-3482" fmla="*/ 1359475 h 1498417"/>
                <a:gd name="connsiteX10-3483" fmla="*/ 1652337 w 1944298"/>
                <a:gd name="connsiteY10-3484" fmla="*/ 1375517 h 1498417"/>
                <a:gd name="connsiteX11-3485" fmla="*/ 1372391 w 1944298"/>
                <a:gd name="connsiteY11-3486" fmla="*/ 1497754 h 1498417"/>
                <a:gd name="connsiteX12-3487" fmla="*/ 401053 w 1944298"/>
                <a:gd name="connsiteY12-3488" fmla="*/ 1423644 h 1498417"/>
                <a:gd name="connsiteX13-3489" fmla="*/ 336884 w 1944298"/>
                <a:gd name="connsiteY13-3490" fmla="*/ 1407602 h 1498417"/>
                <a:gd name="connsiteX14-3491" fmla="*/ 256674 w 1944298"/>
                <a:gd name="connsiteY14-3492" fmla="*/ 1391559 h 1498417"/>
                <a:gd name="connsiteX15-3493" fmla="*/ 224589 w 1944298"/>
                <a:gd name="connsiteY15-3494" fmla="*/ 1359475 h 1498417"/>
                <a:gd name="connsiteX16-3495" fmla="*/ 176463 w 1944298"/>
                <a:gd name="connsiteY16-3496" fmla="*/ 1343433 h 1498417"/>
                <a:gd name="connsiteX17-3497" fmla="*/ 48126 w 1944298"/>
                <a:gd name="connsiteY17-3498" fmla="*/ 1199054 h 1498417"/>
                <a:gd name="connsiteX18-3499" fmla="*/ 16042 w 1944298"/>
                <a:gd name="connsiteY18-3500" fmla="*/ 1102802 h 1498417"/>
                <a:gd name="connsiteX19-3501" fmla="*/ 0 w 1944298"/>
                <a:gd name="connsiteY19-3502" fmla="*/ 1054675 h 1498417"/>
                <a:gd name="connsiteX20-3503" fmla="*/ 32084 w 1944298"/>
                <a:gd name="connsiteY20-3504" fmla="*/ 814044 h 1498417"/>
                <a:gd name="connsiteX21-3505" fmla="*/ 96253 w 1944298"/>
                <a:gd name="connsiteY21-3506" fmla="*/ 717791 h 1498417"/>
                <a:gd name="connsiteX22-3507" fmla="*/ 176463 w 1944298"/>
                <a:gd name="connsiteY22-3508" fmla="*/ 637581 h 1498417"/>
                <a:gd name="connsiteX23-3509" fmla="*/ 224589 w 1944298"/>
                <a:gd name="connsiteY23-3510" fmla="*/ 621538 h 1498417"/>
                <a:gd name="connsiteX24-3511" fmla="*/ 272716 w 1944298"/>
                <a:gd name="connsiteY24-3512" fmla="*/ 589454 h 1498417"/>
                <a:gd name="connsiteX25-3513" fmla="*/ 320842 w 1944298"/>
                <a:gd name="connsiteY25-3514" fmla="*/ 573412 h 1498417"/>
                <a:gd name="connsiteX26-3515" fmla="*/ 385010 w 1944298"/>
                <a:gd name="connsiteY26-3516" fmla="*/ 541328 h 1498417"/>
                <a:gd name="connsiteX27-3517" fmla="*/ 481263 w 1944298"/>
                <a:gd name="connsiteY27-3518" fmla="*/ 509244 h 1498417"/>
                <a:gd name="connsiteX28-3519" fmla="*/ 561474 w 1944298"/>
                <a:gd name="connsiteY28-3520" fmla="*/ 445075 h 1498417"/>
                <a:gd name="connsiteX29-3521" fmla="*/ 561474 w 1944298"/>
                <a:gd name="connsiteY29-3522" fmla="*/ 429033 h 1498417"/>
                <a:gd name="connsiteX0-3523" fmla="*/ 532666 w 1944298"/>
                <a:gd name="connsiteY0-3524" fmla="*/ 419431 h 1424692"/>
                <a:gd name="connsiteX1-3525" fmla="*/ 641797 w 1944298"/>
                <a:gd name="connsiteY1-3526" fmla="*/ 159368 h 1424692"/>
                <a:gd name="connsiteX2-3527" fmla="*/ 882541 w 1944298"/>
                <a:gd name="connsiteY2-3528" fmla="*/ 18039 h 1424692"/>
                <a:gd name="connsiteX3-3529" fmla="*/ 1254109 w 1944298"/>
                <a:gd name="connsiteY3-3530" fmla="*/ 34194 h 1424692"/>
                <a:gd name="connsiteX4-3531" fmla="*/ 1572352 w 1944298"/>
                <a:gd name="connsiteY4-3532" fmla="*/ 310299 h 1424692"/>
                <a:gd name="connsiteX5-3533" fmla="*/ 1668605 w 1944298"/>
                <a:gd name="connsiteY5-3534" fmla="*/ 620635 h 1424692"/>
                <a:gd name="connsiteX6-3535" fmla="*/ 1941320 w 1944298"/>
                <a:gd name="connsiteY6-3536" fmla="*/ 913459 h 1424692"/>
                <a:gd name="connsiteX7-3537" fmla="*/ 1812758 w 1944298"/>
                <a:gd name="connsiteY7-3538" fmla="*/ 1231138 h 1424692"/>
                <a:gd name="connsiteX8-3539" fmla="*/ 1796716 w 1944298"/>
                <a:gd name="connsiteY8-3540" fmla="*/ 1279265 h 1424692"/>
                <a:gd name="connsiteX9-3541" fmla="*/ 1700463 w 1944298"/>
                <a:gd name="connsiteY9-3542" fmla="*/ 1359475 h 1424692"/>
                <a:gd name="connsiteX10-3543" fmla="*/ 1652337 w 1944298"/>
                <a:gd name="connsiteY10-3544" fmla="*/ 1375517 h 1424692"/>
                <a:gd name="connsiteX11-3545" fmla="*/ 401053 w 1944298"/>
                <a:gd name="connsiteY11-3546" fmla="*/ 1423644 h 1424692"/>
                <a:gd name="connsiteX12-3547" fmla="*/ 336884 w 1944298"/>
                <a:gd name="connsiteY12-3548" fmla="*/ 1407602 h 1424692"/>
                <a:gd name="connsiteX13-3549" fmla="*/ 256674 w 1944298"/>
                <a:gd name="connsiteY13-3550" fmla="*/ 1391559 h 1424692"/>
                <a:gd name="connsiteX14-3551" fmla="*/ 224589 w 1944298"/>
                <a:gd name="connsiteY14-3552" fmla="*/ 1359475 h 1424692"/>
                <a:gd name="connsiteX15-3553" fmla="*/ 176463 w 1944298"/>
                <a:gd name="connsiteY15-3554" fmla="*/ 1343433 h 1424692"/>
                <a:gd name="connsiteX16-3555" fmla="*/ 48126 w 1944298"/>
                <a:gd name="connsiteY16-3556" fmla="*/ 1199054 h 1424692"/>
                <a:gd name="connsiteX17-3557" fmla="*/ 16042 w 1944298"/>
                <a:gd name="connsiteY17-3558" fmla="*/ 1102802 h 1424692"/>
                <a:gd name="connsiteX18-3559" fmla="*/ 0 w 1944298"/>
                <a:gd name="connsiteY18-3560" fmla="*/ 1054675 h 1424692"/>
                <a:gd name="connsiteX19-3561" fmla="*/ 32084 w 1944298"/>
                <a:gd name="connsiteY19-3562" fmla="*/ 814044 h 1424692"/>
                <a:gd name="connsiteX20-3563" fmla="*/ 96253 w 1944298"/>
                <a:gd name="connsiteY20-3564" fmla="*/ 717791 h 1424692"/>
                <a:gd name="connsiteX21-3565" fmla="*/ 176463 w 1944298"/>
                <a:gd name="connsiteY21-3566" fmla="*/ 637581 h 1424692"/>
                <a:gd name="connsiteX22-3567" fmla="*/ 224589 w 1944298"/>
                <a:gd name="connsiteY22-3568" fmla="*/ 621538 h 1424692"/>
                <a:gd name="connsiteX23-3569" fmla="*/ 272716 w 1944298"/>
                <a:gd name="connsiteY23-3570" fmla="*/ 589454 h 1424692"/>
                <a:gd name="connsiteX24-3571" fmla="*/ 320842 w 1944298"/>
                <a:gd name="connsiteY24-3572" fmla="*/ 573412 h 1424692"/>
                <a:gd name="connsiteX25-3573" fmla="*/ 385010 w 1944298"/>
                <a:gd name="connsiteY25-3574" fmla="*/ 541328 h 1424692"/>
                <a:gd name="connsiteX26-3575" fmla="*/ 481263 w 1944298"/>
                <a:gd name="connsiteY26-3576" fmla="*/ 509244 h 1424692"/>
                <a:gd name="connsiteX27-3577" fmla="*/ 561474 w 1944298"/>
                <a:gd name="connsiteY27-3578" fmla="*/ 445075 h 1424692"/>
                <a:gd name="connsiteX28-3579" fmla="*/ 561474 w 1944298"/>
                <a:gd name="connsiteY28-3580" fmla="*/ 429033 h 1424692"/>
                <a:gd name="connsiteX0-3581" fmla="*/ 532666 w 1944298"/>
                <a:gd name="connsiteY0-3582" fmla="*/ 419431 h 1505342"/>
                <a:gd name="connsiteX1-3583" fmla="*/ 641797 w 1944298"/>
                <a:gd name="connsiteY1-3584" fmla="*/ 159368 h 1505342"/>
                <a:gd name="connsiteX2-3585" fmla="*/ 882541 w 1944298"/>
                <a:gd name="connsiteY2-3586" fmla="*/ 18039 h 1505342"/>
                <a:gd name="connsiteX3-3587" fmla="*/ 1254109 w 1944298"/>
                <a:gd name="connsiteY3-3588" fmla="*/ 34194 h 1505342"/>
                <a:gd name="connsiteX4-3589" fmla="*/ 1572352 w 1944298"/>
                <a:gd name="connsiteY4-3590" fmla="*/ 310299 h 1505342"/>
                <a:gd name="connsiteX5-3591" fmla="*/ 1668605 w 1944298"/>
                <a:gd name="connsiteY5-3592" fmla="*/ 620635 h 1505342"/>
                <a:gd name="connsiteX6-3593" fmla="*/ 1941320 w 1944298"/>
                <a:gd name="connsiteY6-3594" fmla="*/ 913459 h 1505342"/>
                <a:gd name="connsiteX7-3595" fmla="*/ 1812758 w 1944298"/>
                <a:gd name="connsiteY7-3596" fmla="*/ 1231138 h 1505342"/>
                <a:gd name="connsiteX8-3597" fmla="*/ 1796716 w 1944298"/>
                <a:gd name="connsiteY8-3598" fmla="*/ 1279265 h 1505342"/>
                <a:gd name="connsiteX9-3599" fmla="*/ 1700463 w 1944298"/>
                <a:gd name="connsiteY9-3600" fmla="*/ 1359475 h 1505342"/>
                <a:gd name="connsiteX10-3601" fmla="*/ 1381881 w 1944298"/>
                <a:gd name="connsiteY10-3602" fmla="*/ 1504306 h 1505342"/>
                <a:gd name="connsiteX11-3603" fmla="*/ 401053 w 1944298"/>
                <a:gd name="connsiteY11-3604" fmla="*/ 1423644 h 1505342"/>
                <a:gd name="connsiteX12-3605" fmla="*/ 336884 w 1944298"/>
                <a:gd name="connsiteY12-3606" fmla="*/ 1407602 h 1505342"/>
                <a:gd name="connsiteX13-3607" fmla="*/ 256674 w 1944298"/>
                <a:gd name="connsiteY13-3608" fmla="*/ 1391559 h 1505342"/>
                <a:gd name="connsiteX14-3609" fmla="*/ 224589 w 1944298"/>
                <a:gd name="connsiteY14-3610" fmla="*/ 1359475 h 1505342"/>
                <a:gd name="connsiteX15-3611" fmla="*/ 176463 w 1944298"/>
                <a:gd name="connsiteY15-3612" fmla="*/ 1343433 h 1505342"/>
                <a:gd name="connsiteX16-3613" fmla="*/ 48126 w 1944298"/>
                <a:gd name="connsiteY16-3614" fmla="*/ 1199054 h 1505342"/>
                <a:gd name="connsiteX17-3615" fmla="*/ 16042 w 1944298"/>
                <a:gd name="connsiteY17-3616" fmla="*/ 1102802 h 1505342"/>
                <a:gd name="connsiteX18-3617" fmla="*/ 0 w 1944298"/>
                <a:gd name="connsiteY18-3618" fmla="*/ 1054675 h 1505342"/>
                <a:gd name="connsiteX19-3619" fmla="*/ 32084 w 1944298"/>
                <a:gd name="connsiteY19-3620" fmla="*/ 814044 h 1505342"/>
                <a:gd name="connsiteX20-3621" fmla="*/ 96253 w 1944298"/>
                <a:gd name="connsiteY20-3622" fmla="*/ 717791 h 1505342"/>
                <a:gd name="connsiteX21-3623" fmla="*/ 176463 w 1944298"/>
                <a:gd name="connsiteY21-3624" fmla="*/ 637581 h 1505342"/>
                <a:gd name="connsiteX22-3625" fmla="*/ 224589 w 1944298"/>
                <a:gd name="connsiteY22-3626" fmla="*/ 621538 h 1505342"/>
                <a:gd name="connsiteX23-3627" fmla="*/ 272716 w 1944298"/>
                <a:gd name="connsiteY23-3628" fmla="*/ 589454 h 1505342"/>
                <a:gd name="connsiteX24-3629" fmla="*/ 320842 w 1944298"/>
                <a:gd name="connsiteY24-3630" fmla="*/ 573412 h 1505342"/>
                <a:gd name="connsiteX25-3631" fmla="*/ 385010 w 1944298"/>
                <a:gd name="connsiteY25-3632" fmla="*/ 541328 h 1505342"/>
                <a:gd name="connsiteX26-3633" fmla="*/ 481263 w 1944298"/>
                <a:gd name="connsiteY26-3634" fmla="*/ 509244 h 1505342"/>
                <a:gd name="connsiteX27-3635" fmla="*/ 561474 w 1944298"/>
                <a:gd name="connsiteY27-3636" fmla="*/ 445075 h 1505342"/>
                <a:gd name="connsiteX28-3637" fmla="*/ 561474 w 1944298"/>
                <a:gd name="connsiteY28-3638" fmla="*/ 429033 h 1505342"/>
                <a:gd name="connsiteX0-3639" fmla="*/ 532666 w 1944298"/>
                <a:gd name="connsiteY0-3640" fmla="*/ 419431 h 1521364"/>
                <a:gd name="connsiteX1-3641" fmla="*/ 641797 w 1944298"/>
                <a:gd name="connsiteY1-3642" fmla="*/ 159368 h 1521364"/>
                <a:gd name="connsiteX2-3643" fmla="*/ 882541 w 1944298"/>
                <a:gd name="connsiteY2-3644" fmla="*/ 18039 h 1521364"/>
                <a:gd name="connsiteX3-3645" fmla="*/ 1254109 w 1944298"/>
                <a:gd name="connsiteY3-3646" fmla="*/ 34194 h 1521364"/>
                <a:gd name="connsiteX4-3647" fmla="*/ 1572352 w 1944298"/>
                <a:gd name="connsiteY4-3648" fmla="*/ 310299 h 1521364"/>
                <a:gd name="connsiteX5-3649" fmla="*/ 1668605 w 1944298"/>
                <a:gd name="connsiteY5-3650" fmla="*/ 620635 h 1521364"/>
                <a:gd name="connsiteX6-3651" fmla="*/ 1941320 w 1944298"/>
                <a:gd name="connsiteY6-3652" fmla="*/ 913459 h 1521364"/>
                <a:gd name="connsiteX7-3653" fmla="*/ 1812758 w 1944298"/>
                <a:gd name="connsiteY7-3654" fmla="*/ 1231138 h 1521364"/>
                <a:gd name="connsiteX8-3655" fmla="*/ 1796716 w 1944298"/>
                <a:gd name="connsiteY8-3656" fmla="*/ 1279265 h 1521364"/>
                <a:gd name="connsiteX9-3657" fmla="*/ 1700463 w 1944298"/>
                <a:gd name="connsiteY9-3658" fmla="*/ 1359475 h 1521364"/>
                <a:gd name="connsiteX10-3659" fmla="*/ 1381881 w 1944298"/>
                <a:gd name="connsiteY10-3660" fmla="*/ 1504306 h 1521364"/>
                <a:gd name="connsiteX11-3661" fmla="*/ 401053 w 1944298"/>
                <a:gd name="connsiteY11-3662" fmla="*/ 1423644 h 1521364"/>
                <a:gd name="connsiteX12-3663" fmla="*/ 336884 w 1944298"/>
                <a:gd name="connsiteY12-3664" fmla="*/ 1407602 h 1521364"/>
                <a:gd name="connsiteX13-3665" fmla="*/ 256674 w 1944298"/>
                <a:gd name="connsiteY13-3666" fmla="*/ 1391559 h 1521364"/>
                <a:gd name="connsiteX14-3667" fmla="*/ 224589 w 1944298"/>
                <a:gd name="connsiteY14-3668" fmla="*/ 1359475 h 1521364"/>
                <a:gd name="connsiteX15-3669" fmla="*/ 176463 w 1944298"/>
                <a:gd name="connsiteY15-3670" fmla="*/ 1343433 h 1521364"/>
                <a:gd name="connsiteX16-3671" fmla="*/ 48126 w 1944298"/>
                <a:gd name="connsiteY16-3672" fmla="*/ 1199054 h 1521364"/>
                <a:gd name="connsiteX17-3673" fmla="*/ 16042 w 1944298"/>
                <a:gd name="connsiteY17-3674" fmla="*/ 1102802 h 1521364"/>
                <a:gd name="connsiteX18-3675" fmla="*/ 0 w 1944298"/>
                <a:gd name="connsiteY18-3676" fmla="*/ 1054675 h 1521364"/>
                <a:gd name="connsiteX19-3677" fmla="*/ 32084 w 1944298"/>
                <a:gd name="connsiteY19-3678" fmla="*/ 814044 h 1521364"/>
                <a:gd name="connsiteX20-3679" fmla="*/ 96253 w 1944298"/>
                <a:gd name="connsiteY20-3680" fmla="*/ 717791 h 1521364"/>
                <a:gd name="connsiteX21-3681" fmla="*/ 176463 w 1944298"/>
                <a:gd name="connsiteY21-3682" fmla="*/ 637581 h 1521364"/>
                <a:gd name="connsiteX22-3683" fmla="*/ 224589 w 1944298"/>
                <a:gd name="connsiteY22-3684" fmla="*/ 621538 h 1521364"/>
                <a:gd name="connsiteX23-3685" fmla="*/ 272716 w 1944298"/>
                <a:gd name="connsiteY23-3686" fmla="*/ 589454 h 1521364"/>
                <a:gd name="connsiteX24-3687" fmla="*/ 320842 w 1944298"/>
                <a:gd name="connsiteY24-3688" fmla="*/ 573412 h 1521364"/>
                <a:gd name="connsiteX25-3689" fmla="*/ 385010 w 1944298"/>
                <a:gd name="connsiteY25-3690" fmla="*/ 541328 h 1521364"/>
                <a:gd name="connsiteX26-3691" fmla="*/ 481263 w 1944298"/>
                <a:gd name="connsiteY26-3692" fmla="*/ 509244 h 1521364"/>
                <a:gd name="connsiteX27-3693" fmla="*/ 561474 w 1944298"/>
                <a:gd name="connsiteY27-3694" fmla="*/ 445075 h 1521364"/>
                <a:gd name="connsiteX28-3695" fmla="*/ 561474 w 1944298"/>
                <a:gd name="connsiteY28-3696" fmla="*/ 429033 h 1521364"/>
                <a:gd name="connsiteX0-3697" fmla="*/ 532666 w 1944298"/>
                <a:gd name="connsiteY0-3698" fmla="*/ 415341 h 1517274"/>
                <a:gd name="connsiteX1-3699" fmla="*/ 641797 w 1944298"/>
                <a:gd name="connsiteY1-3700" fmla="*/ 155278 h 1517274"/>
                <a:gd name="connsiteX2-3701" fmla="*/ 882541 w 1944298"/>
                <a:gd name="connsiteY2-3702" fmla="*/ 13949 h 1517274"/>
                <a:gd name="connsiteX3-3703" fmla="*/ 1254109 w 1944298"/>
                <a:gd name="connsiteY3-3704" fmla="*/ 30104 h 1517274"/>
                <a:gd name="connsiteX4-3705" fmla="*/ 1608447 w 1944298"/>
                <a:gd name="connsiteY4-3706" fmla="*/ 234019 h 1517274"/>
                <a:gd name="connsiteX5-3707" fmla="*/ 1668605 w 1944298"/>
                <a:gd name="connsiteY5-3708" fmla="*/ 616545 h 1517274"/>
                <a:gd name="connsiteX6-3709" fmla="*/ 1941320 w 1944298"/>
                <a:gd name="connsiteY6-3710" fmla="*/ 909369 h 1517274"/>
                <a:gd name="connsiteX7-3711" fmla="*/ 1812758 w 1944298"/>
                <a:gd name="connsiteY7-3712" fmla="*/ 1227048 h 1517274"/>
                <a:gd name="connsiteX8-3713" fmla="*/ 1796716 w 1944298"/>
                <a:gd name="connsiteY8-3714" fmla="*/ 1275175 h 1517274"/>
                <a:gd name="connsiteX9-3715" fmla="*/ 1700463 w 1944298"/>
                <a:gd name="connsiteY9-3716" fmla="*/ 1355385 h 1517274"/>
                <a:gd name="connsiteX10-3717" fmla="*/ 1381881 w 1944298"/>
                <a:gd name="connsiteY10-3718" fmla="*/ 1500216 h 1517274"/>
                <a:gd name="connsiteX11-3719" fmla="*/ 401053 w 1944298"/>
                <a:gd name="connsiteY11-3720" fmla="*/ 1419554 h 1517274"/>
                <a:gd name="connsiteX12-3721" fmla="*/ 336884 w 1944298"/>
                <a:gd name="connsiteY12-3722" fmla="*/ 1403512 h 1517274"/>
                <a:gd name="connsiteX13-3723" fmla="*/ 256674 w 1944298"/>
                <a:gd name="connsiteY13-3724" fmla="*/ 1387469 h 1517274"/>
                <a:gd name="connsiteX14-3725" fmla="*/ 224589 w 1944298"/>
                <a:gd name="connsiteY14-3726" fmla="*/ 1355385 h 1517274"/>
                <a:gd name="connsiteX15-3727" fmla="*/ 176463 w 1944298"/>
                <a:gd name="connsiteY15-3728" fmla="*/ 1339343 h 1517274"/>
                <a:gd name="connsiteX16-3729" fmla="*/ 48126 w 1944298"/>
                <a:gd name="connsiteY16-3730" fmla="*/ 1194964 h 1517274"/>
                <a:gd name="connsiteX17-3731" fmla="*/ 16042 w 1944298"/>
                <a:gd name="connsiteY17-3732" fmla="*/ 1098712 h 1517274"/>
                <a:gd name="connsiteX18-3733" fmla="*/ 0 w 1944298"/>
                <a:gd name="connsiteY18-3734" fmla="*/ 1050585 h 1517274"/>
                <a:gd name="connsiteX19-3735" fmla="*/ 32084 w 1944298"/>
                <a:gd name="connsiteY19-3736" fmla="*/ 809954 h 1517274"/>
                <a:gd name="connsiteX20-3737" fmla="*/ 96253 w 1944298"/>
                <a:gd name="connsiteY20-3738" fmla="*/ 713701 h 1517274"/>
                <a:gd name="connsiteX21-3739" fmla="*/ 176463 w 1944298"/>
                <a:gd name="connsiteY21-3740" fmla="*/ 633491 h 1517274"/>
                <a:gd name="connsiteX22-3741" fmla="*/ 224589 w 1944298"/>
                <a:gd name="connsiteY22-3742" fmla="*/ 617448 h 1517274"/>
                <a:gd name="connsiteX23-3743" fmla="*/ 272716 w 1944298"/>
                <a:gd name="connsiteY23-3744" fmla="*/ 585364 h 1517274"/>
                <a:gd name="connsiteX24-3745" fmla="*/ 320842 w 1944298"/>
                <a:gd name="connsiteY24-3746" fmla="*/ 569322 h 1517274"/>
                <a:gd name="connsiteX25-3747" fmla="*/ 385010 w 1944298"/>
                <a:gd name="connsiteY25-3748" fmla="*/ 537238 h 1517274"/>
                <a:gd name="connsiteX26-3749" fmla="*/ 481263 w 1944298"/>
                <a:gd name="connsiteY26-3750" fmla="*/ 505154 h 1517274"/>
                <a:gd name="connsiteX27-3751" fmla="*/ 561474 w 1944298"/>
                <a:gd name="connsiteY27-3752" fmla="*/ 440985 h 1517274"/>
                <a:gd name="connsiteX28-3753" fmla="*/ 561474 w 1944298"/>
                <a:gd name="connsiteY28-3754" fmla="*/ 424943 h 1517274"/>
                <a:gd name="connsiteX0-3755" fmla="*/ 532666 w 1944298"/>
                <a:gd name="connsiteY0-3756" fmla="*/ 415341 h 1517274"/>
                <a:gd name="connsiteX1-3757" fmla="*/ 641797 w 1944298"/>
                <a:gd name="connsiteY1-3758" fmla="*/ 155278 h 1517274"/>
                <a:gd name="connsiteX2-3759" fmla="*/ 882541 w 1944298"/>
                <a:gd name="connsiteY2-3760" fmla="*/ 13949 h 1517274"/>
                <a:gd name="connsiteX3-3761" fmla="*/ 1254109 w 1944298"/>
                <a:gd name="connsiteY3-3762" fmla="*/ 30104 h 1517274"/>
                <a:gd name="connsiteX4-3763" fmla="*/ 1608447 w 1944298"/>
                <a:gd name="connsiteY4-3764" fmla="*/ 234019 h 1517274"/>
                <a:gd name="connsiteX5-3765" fmla="*/ 1668605 w 1944298"/>
                <a:gd name="connsiteY5-3766" fmla="*/ 616545 h 1517274"/>
                <a:gd name="connsiteX6-3767" fmla="*/ 1941320 w 1944298"/>
                <a:gd name="connsiteY6-3768" fmla="*/ 909369 h 1517274"/>
                <a:gd name="connsiteX7-3769" fmla="*/ 1812758 w 1944298"/>
                <a:gd name="connsiteY7-3770" fmla="*/ 1227048 h 1517274"/>
                <a:gd name="connsiteX8-3771" fmla="*/ 1700463 w 1944298"/>
                <a:gd name="connsiteY8-3772" fmla="*/ 1355385 h 1517274"/>
                <a:gd name="connsiteX9-3773" fmla="*/ 1381881 w 1944298"/>
                <a:gd name="connsiteY9-3774" fmla="*/ 1500216 h 1517274"/>
                <a:gd name="connsiteX10-3775" fmla="*/ 401053 w 1944298"/>
                <a:gd name="connsiteY10-3776" fmla="*/ 1419554 h 1517274"/>
                <a:gd name="connsiteX11-3777" fmla="*/ 336884 w 1944298"/>
                <a:gd name="connsiteY11-3778" fmla="*/ 1403512 h 1517274"/>
                <a:gd name="connsiteX12-3779" fmla="*/ 256674 w 1944298"/>
                <a:gd name="connsiteY12-3780" fmla="*/ 1387469 h 1517274"/>
                <a:gd name="connsiteX13-3781" fmla="*/ 224589 w 1944298"/>
                <a:gd name="connsiteY13-3782" fmla="*/ 1355385 h 1517274"/>
                <a:gd name="connsiteX14-3783" fmla="*/ 176463 w 1944298"/>
                <a:gd name="connsiteY14-3784" fmla="*/ 1339343 h 1517274"/>
                <a:gd name="connsiteX15-3785" fmla="*/ 48126 w 1944298"/>
                <a:gd name="connsiteY15-3786" fmla="*/ 1194964 h 1517274"/>
                <a:gd name="connsiteX16-3787" fmla="*/ 16042 w 1944298"/>
                <a:gd name="connsiteY16-3788" fmla="*/ 1098712 h 1517274"/>
                <a:gd name="connsiteX17-3789" fmla="*/ 0 w 1944298"/>
                <a:gd name="connsiteY17-3790" fmla="*/ 1050585 h 1517274"/>
                <a:gd name="connsiteX18-3791" fmla="*/ 32084 w 1944298"/>
                <a:gd name="connsiteY18-3792" fmla="*/ 809954 h 1517274"/>
                <a:gd name="connsiteX19-3793" fmla="*/ 96253 w 1944298"/>
                <a:gd name="connsiteY19-3794" fmla="*/ 713701 h 1517274"/>
                <a:gd name="connsiteX20-3795" fmla="*/ 176463 w 1944298"/>
                <a:gd name="connsiteY20-3796" fmla="*/ 633491 h 1517274"/>
                <a:gd name="connsiteX21-3797" fmla="*/ 224589 w 1944298"/>
                <a:gd name="connsiteY21-3798" fmla="*/ 617448 h 1517274"/>
                <a:gd name="connsiteX22-3799" fmla="*/ 272716 w 1944298"/>
                <a:gd name="connsiteY22-3800" fmla="*/ 585364 h 1517274"/>
                <a:gd name="connsiteX23-3801" fmla="*/ 320842 w 1944298"/>
                <a:gd name="connsiteY23-3802" fmla="*/ 569322 h 1517274"/>
                <a:gd name="connsiteX24-3803" fmla="*/ 385010 w 1944298"/>
                <a:gd name="connsiteY24-3804" fmla="*/ 537238 h 1517274"/>
                <a:gd name="connsiteX25-3805" fmla="*/ 481263 w 1944298"/>
                <a:gd name="connsiteY25-3806" fmla="*/ 505154 h 1517274"/>
                <a:gd name="connsiteX26-3807" fmla="*/ 561474 w 1944298"/>
                <a:gd name="connsiteY26-3808" fmla="*/ 440985 h 1517274"/>
                <a:gd name="connsiteX27-3809" fmla="*/ 561474 w 1944298"/>
                <a:gd name="connsiteY27-3810" fmla="*/ 424943 h 1517274"/>
                <a:gd name="connsiteX0-3811" fmla="*/ 532666 w 1951617"/>
                <a:gd name="connsiteY0-3812" fmla="*/ 415341 h 1517274"/>
                <a:gd name="connsiteX1-3813" fmla="*/ 641797 w 1951617"/>
                <a:gd name="connsiteY1-3814" fmla="*/ 155278 h 1517274"/>
                <a:gd name="connsiteX2-3815" fmla="*/ 882541 w 1951617"/>
                <a:gd name="connsiteY2-3816" fmla="*/ 13949 h 1517274"/>
                <a:gd name="connsiteX3-3817" fmla="*/ 1254109 w 1951617"/>
                <a:gd name="connsiteY3-3818" fmla="*/ 30104 h 1517274"/>
                <a:gd name="connsiteX4-3819" fmla="*/ 1608447 w 1951617"/>
                <a:gd name="connsiteY4-3820" fmla="*/ 234019 h 1517274"/>
                <a:gd name="connsiteX5-3821" fmla="*/ 1668605 w 1951617"/>
                <a:gd name="connsiteY5-3822" fmla="*/ 616545 h 1517274"/>
                <a:gd name="connsiteX6-3823" fmla="*/ 1941320 w 1951617"/>
                <a:gd name="connsiteY6-3824" fmla="*/ 909369 h 1517274"/>
                <a:gd name="connsiteX7-3825" fmla="*/ 1884948 w 1951617"/>
                <a:gd name="connsiteY7-3826" fmla="*/ 1190953 h 1517274"/>
                <a:gd name="connsiteX8-3827" fmla="*/ 1700463 w 1951617"/>
                <a:gd name="connsiteY8-3828" fmla="*/ 1355385 h 1517274"/>
                <a:gd name="connsiteX9-3829" fmla="*/ 1381881 w 1951617"/>
                <a:gd name="connsiteY9-3830" fmla="*/ 1500216 h 1517274"/>
                <a:gd name="connsiteX10-3831" fmla="*/ 401053 w 1951617"/>
                <a:gd name="connsiteY10-3832" fmla="*/ 1419554 h 1517274"/>
                <a:gd name="connsiteX11-3833" fmla="*/ 336884 w 1951617"/>
                <a:gd name="connsiteY11-3834" fmla="*/ 1403512 h 1517274"/>
                <a:gd name="connsiteX12-3835" fmla="*/ 256674 w 1951617"/>
                <a:gd name="connsiteY12-3836" fmla="*/ 1387469 h 1517274"/>
                <a:gd name="connsiteX13-3837" fmla="*/ 224589 w 1951617"/>
                <a:gd name="connsiteY13-3838" fmla="*/ 1355385 h 1517274"/>
                <a:gd name="connsiteX14-3839" fmla="*/ 176463 w 1951617"/>
                <a:gd name="connsiteY14-3840" fmla="*/ 1339343 h 1517274"/>
                <a:gd name="connsiteX15-3841" fmla="*/ 48126 w 1951617"/>
                <a:gd name="connsiteY15-3842" fmla="*/ 1194964 h 1517274"/>
                <a:gd name="connsiteX16-3843" fmla="*/ 16042 w 1951617"/>
                <a:gd name="connsiteY16-3844" fmla="*/ 1098712 h 1517274"/>
                <a:gd name="connsiteX17-3845" fmla="*/ 0 w 1951617"/>
                <a:gd name="connsiteY17-3846" fmla="*/ 1050585 h 1517274"/>
                <a:gd name="connsiteX18-3847" fmla="*/ 32084 w 1951617"/>
                <a:gd name="connsiteY18-3848" fmla="*/ 809954 h 1517274"/>
                <a:gd name="connsiteX19-3849" fmla="*/ 96253 w 1951617"/>
                <a:gd name="connsiteY19-3850" fmla="*/ 713701 h 1517274"/>
                <a:gd name="connsiteX20-3851" fmla="*/ 176463 w 1951617"/>
                <a:gd name="connsiteY20-3852" fmla="*/ 633491 h 1517274"/>
                <a:gd name="connsiteX21-3853" fmla="*/ 224589 w 1951617"/>
                <a:gd name="connsiteY21-3854" fmla="*/ 617448 h 1517274"/>
                <a:gd name="connsiteX22-3855" fmla="*/ 272716 w 1951617"/>
                <a:gd name="connsiteY22-3856" fmla="*/ 585364 h 1517274"/>
                <a:gd name="connsiteX23-3857" fmla="*/ 320842 w 1951617"/>
                <a:gd name="connsiteY23-3858" fmla="*/ 569322 h 1517274"/>
                <a:gd name="connsiteX24-3859" fmla="*/ 385010 w 1951617"/>
                <a:gd name="connsiteY24-3860" fmla="*/ 537238 h 1517274"/>
                <a:gd name="connsiteX25-3861" fmla="*/ 481263 w 1951617"/>
                <a:gd name="connsiteY25-3862" fmla="*/ 505154 h 1517274"/>
                <a:gd name="connsiteX26-3863" fmla="*/ 561474 w 1951617"/>
                <a:gd name="connsiteY26-3864" fmla="*/ 440985 h 1517274"/>
                <a:gd name="connsiteX27-3865" fmla="*/ 561474 w 1951617"/>
                <a:gd name="connsiteY27-3866" fmla="*/ 424943 h 1517274"/>
                <a:gd name="connsiteX0-3867" fmla="*/ 532666 w 1941454"/>
                <a:gd name="connsiteY0-3868" fmla="*/ 415341 h 1517274"/>
                <a:gd name="connsiteX1-3869" fmla="*/ 641797 w 1941454"/>
                <a:gd name="connsiteY1-3870" fmla="*/ 155278 h 1517274"/>
                <a:gd name="connsiteX2-3871" fmla="*/ 882541 w 1941454"/>
                <a:gd name="connsiteY2-3872" fmla="*/ 13949 h 1517274"/>
                <a:gd name="connsiteX3-3873" fmla="*/ 1254109 w 1941454"/>
                <a:gd name="connsiteY3-3874" fmla="*/ 30104 h 1517274"/>
                <a:gd name="connsiteX4-3875" fmla="*/ 1608447 w 1941454"/>
                <a:gd name="connsiteY4-3876" fmla="*/ 234019 h 1517274"/>
                <a:gd name="connsiteX5-3877" fmla="*/ 1668605 w 1941454"/>
                <a:gd name="connsiteY5-3878" fmla="*/ 616545 h 1517274"/>
                <a:gd name="connsiteX6-3879" fmla="*/ 1941320 w 1941454"/>
                <a:gd name="connsiteY6-3880" fmla="*/ 909369 h 1517274"/>
                <a:gd name="connsiteX7-3881" fmla="*/ 1700463 w 1941454"/>
                <a:gd name="connsiteY7-3882" fmla="*/ 1355385 h 1517274"/>
                <a:gd name="connsiteX8-3883" fmla="*/ 1381881 w 1941454"/>
                <a:gd name="connsiteY8-3884" fmla="*/ 1500216 h 1517274"/>
                <a:gd name="connsiteX9-3885" fmla="*/ 401053 w 1941454"/>
                <a:gd name="connsiteY9-3886" fmla="*/ 1419554 h 1517274"/>
                <a:gd name="connsiteX10-3887" fmla="*/ 336884 w 1941454"/>
                <a:gd name="connsiteY10-3888" fmla="*/ 1403512 h 1517274"/>
                <a:gd name="connsiteX11-3889" fmla="*/ 256674 w 1941454"/>
                <a:gd name="connsiteY11-3890" fmla="*/ 1387469 h 1517274"/>
                <a:gd name="connsiteX12-3891" fmla="*/ 224589 w 1941454"/>
                <a:gd name="connsiteY12-3892" fmla="*/ 1355385 h 1517274"/>
                <a:gd name="connsiteX13-3893" fmla="*/ 176463 w 1941454"/>
                <a:gd name="connsiteY13-3894" fmla="*/ 1339343 h 1517274"/>
                <a:gd name="connsiteX14-3895" fmla="*/ 48126 w 1941454"/>
                <a:gd name="connsiteY14-3896" fmla="*/ 1194964 h 1517274"/>
                <a:gd name="connsiteX15-3897" fmla="*/ 16042 w 1941454"/>
                <a:gd name="connsiteY15-3898" fmla="*/ 1098712 h 1517274"/>
                <a:gd name="connsiteX16-3899" fmla="*/ 0 w 1941454"/>
                <a:gd name="connsiteY16-3900" fmla="*/ 1050585 h 1517274"/>
                <a:gd name="connsiteX17-3901" fmla="*/ 32084 w 1941454"/>
                <a:gd name="connsiteY17-3902" fmla="*/ 809954 h 1517274"/>
                <a:gd name="connsiteX18-3903" fmla="*/ 96253 w 1941454"/>
                <a:gd name="connsiteY18-3904" fmla="*/ 713701 h 1517274"/>
                <a:gd name="connsiteX19-3905" fmla="*/ 176463 w 1941454"/>
                <a:gd name="connsiteY19-3906" fmla="*/ 633491 h 1517274"/>
                <a:gd name="connsiteX20-3907" fmla="*/ 224589 w 1941454"/>
                <a:gd name="connsiteY20-3908" fmla="*/ 617448 h 1517274"/>
                <a:gd name="connsiteX21-3909" fmla="*/ 272716 w 1941454"/>
                <a:gd name="connsiteY21-3910" fmla="*/ 585364 h 1517274"/>
                <a:gd name="connsiteX22-3911" fmla="*/ 320842 w 1941454"/>
                <a:gd name="connsiteY22-3912" fmla="*/ 569322 h 1517274"/>
                <a:gd name="connsiteX23-3913" fmla="*/ 385010 w 1941454"/>
                <a:gd name="connsiteY23-3914" fmla="*/ 537238 h 1517274"/>
                <a:gd name="connsiteX24-3915" fmla="*/ 481263 w 1941454"/>
                <a:gd name="connsiteY24-3916" fmla="*/ 505154 h 1517274"/>
                <a:gd name="connsiteX25-3917" fmla="*/ 561474 w 1941454"/>
                <a:gd name="connsiteY25-3918" fmla="*/ 440985 h 1517274"/>
                <a:gd name="connsiteX26-3919" fmla="*/ 561474 w 1941454"/>
                <a:gd name="connsiteY26-3920" fmla="*/ 424943 h 1517274"/>
                <a:gd name="connsiteX0-3921" fmla="*/ 532666 w 1989554"/>
                <a:gd name="connsiteY0-3922" fmla="*/ 415341 h 1517274"/>
                <a:gd name="connsiteX1-3923" fmla="*/ 641797 w 1989554"/>
                <a:gd name="connsiteY1-3924" fmla="*/ 155278 h 1517274"/>
                <a:gd name="connsiteX2-3925" fmla="*/ 882541 w 1989554"/>
                <a:gd name="connsiteY2-3926" fmla="*/ 13949 h 1517274"/>
                <a:gd name="connsiteX3-3927" fmla="*/ 1254109 w 1989554"/>
                <a:gd name="connsiteY3-3928" fmla="*/ 30104 h 1517274"/>
                <a:gd name="connsiteX4-3929" fmla="*/ 1608447 w 1989554"/>
                <a:gd name="connsiteY4-3930" fmla="*/ 234019 h 1517274"/>
                <a:gd name="connsiteX5-3931" fmla="*/ 1668605 w 1989554"/>
                <a:gd name="connsiteY5-3932" fmla="*/ 616545 h 1517274"/>
                <a:gd name="connsiteX6-3933" fmla="*/ 1989447 w 1989554"/>
                <a:gd name="connsiteY6-3934" fmla="*/ 909369 h 1517274"/>
                <a:gd name="connsiteX7-3935" fmla="*/ 1700463 w 1989554"/>
                <a:gd name="connsiteY7-3936" fmla="*/ 1355385 h 1517274"/>
                <a:gd name="connsiteX8-3937" fmla="*/ 1381881 w 1989554"/>
                <a:gd name="connsiteY8-3938" fmla="*/ 1500216 h 1517274"/>
                <a:gd name="connsiteX9-3939" fmla="*/ 401053 w 1989554"/>
                <a:gd name="connsiteY9-3940" fmla="*/ 1419554 h 1517274"/>
                <a:gd name="connsiteX10-3941" fmla="*/ 336884 w 1989554"/>
                <a:gd name="connsiteY10-3942" fmla="*/ 1403512 h 1517274"/>
                <a:gd name="connsiteX11-3943" fmla="*/ 256674 w 1989554"/>
                <a:gd name="connsiteY11-3944" fmla="*/ 1387469 h 1517274"/>
                <a:gd name="connsiteX12-3945" fmla="*/ 224589 w 1989554"/>
                <a:gd name="connsiteY12-3946" fmla="*/ 1355385 h 1517274"/>
                <a:gd name="connsiteX13-3947" fmla="*/ 176463 w 1989554"/>
                <a:gd name="connsiteY13-3948" fmla="*/ 1339343 h 1517274"/>
                <a:gd name="connsiteX14-3949" fmla="*/ 48126 w 1989554"/>
                <a:gd name="connsiteY14-3950" fmla="*/ 1194964 h 1517274"/>
                <a:gd name="connsiteX15-3951" fmla="*/ 16042 w 1989554"/>
                <a:gd name="connsiteY15-3952" fmla="*/ 1098712 h 1517274"/>
                <a:gd name="connsiteX16-3953" fmla="*/ 0 w 1989554"/>
                <a:gd name="connsiteY16-3954" fmla="*/ 1050585 h 1517274"/>
                <a:gd name="connsiteX17-3955" fmla="*/ 32084 w 1989554"/>
                <a:gd name="connsiteY17-3956" fmla="*/ 809954 h 1517274"/>
                <a:gd name="connsiteX18-3957" fmla="*/ 96253 w 1989554"/>
                <a:gd name="connsiteY18-3958" fmla="*/ 713701 h 1517274"/>
                <a:gd name="connsiteX19-3959" fmla="*/ 176463 w 1989554"/>
                <a:gd name="connsiteY19-3960" fmla="*/ 633491 h 1517274"/>
                <a:gd name="connsiteX20-3961" fmla="*/ 224589 w 1989554"/>
                <a:gd name="connsiteY20-3962" fmla="*/ 617448 h 1517274"/>
                <a:gd name="connsiteX21-3963" fmla="*/ 272716 w 1989554"/>
                <a:gd name="connsiteY21-3964" fmla="*/ 585364 h 1517274"/>
                <a:gd name="connsiteX22-3965" fmla="*/ 320842 w 1989554"/>
                <a:gd name="connsiteY22-3966" fmla="*/ 569322 h 1517274"/>
                <a:gd name="connsiteX23-3967" fmla="*/ 385010 w 1989554"/>
                <a:gd name="connsiteY23-3968" fmla="*/ 537238 h 1517274"/>
                <a:gd name="connsiteX24-3969" fmla="*/ 481263 w 1989554"/>
                <a:gd name="connsiteY24-3970" fmla="*/ 505154 h 1517274"/>
                <a:gd name="connsiteX25-3971" fmla="*/ 561474 w 1989554"/>
                <a:gd name="connsiteY25-3972" fmla="*/ 440985 h 1517274"/>
                <a:gd name="connsiteX26-3973" fmla="*/ 561474 w 1989554"/>
                <a:gd name="connsiteY26-3974" fmla="*/ 424943 h 1517274"/>
                <a:gd name="connsiteX0-3975" fmla="*/ 532666 w 1990078"/>
                <a:gd name="connsiteY0-3976" fmla="*/ 415341 h 1517274"/>
                <a:gd name="connsiteX1-3977" fmla="*/ 641797 w 1990078"/>
                <a:gd name="connsiteY1-3978" fmla="*/ 155278 h 1517274"/>
                <a:gd name="connsiteX2-3979" fmla="*/ 882541 w 1990078"/>
                <a:gd name="connsiteY2-3980" fmla="*/ 13949 h 1517274"/>
                <a:gd name="connsiteX3-3981" fmla="*/ 1254109 w 1990078"/>
                <a:gd name="connsiteY3-3982" fmla="*/ 30104 h 1517274"/>
                <a:gd name="connsiteX4-3983" fmla="*/ 1608447 w 1990078"/>
                <a:gd name="connsiteY4-3984" fmla="*/ 234019 h 1517274"/>
                <a:gd name="connsiteX5-3985" fmla="*/ 1620479 w 1990078"/>
                <a:gd name="connsiteY5-3986" fmla="*/ 712798 h 1517274"/>
                <a:gd name="connsiteX6-3987" fmla="*/ 1989447 w 1990078"/>
                <a:gd name="connsiteY6-3988" fmla="*/ 909369 h 1517274"/>
                <a:gd name="connsiteX7-3989" fmla="*/ 1700463 w 1990078"/>
                <a:gd name="connsiteY7-3990" fmla="*/ 1355385 h 1517274"/>
                <a:gd name="connsiteX8-3991" fmla="*/ 1381881 w 1990078"/>
                <a:gd name="connsiteY8-3992" fmla="*/ 1500216 h 1517274"/>
                <a:gd name="connsiteX9-3993" fmla="*/ 401053 w 1990078"/>
                <a:gd name="connsiteY9-3994" fmla="*/ 1419554 h 1517274"/>
                <a:gd name="connsiteX10-3995" fmla="*/ 336884 w 1990078"/>
                <a:gd name="connsiteY10-3996" fmla="*/ 1403512 h 1517274"/>
                <a:gd name="connsiteX11-3997" fmla="*/ 256674 w 1990078"/>
                <a:gd name="connsiteY11-3998" fmla="*/ 1387469 h 1517274"/>
                <a:gd name="connsiteX12-3999" fmla="*/ 224589 w 1990078"/>
                <a:gd name="connsiteY12-4000" fmla="*/ 1355385 h 1517274"/>
                <a:gd name="connsiteX13-4001" fmla="*/ 176463 w 1990078"/>
                <a:gd name="connsiteY13-4002" fmla="*/ 1339343 h 1517274"/>
                <a:gd name="connsiteX14-4003" fmla="*/ 48126 w 1990078"/>
                <a:gd name="connsiteY14-4004" fmla="*/ 1194964 h 1517274"/>
                <a:gd name="connsiteX15-4005" fmla="*/ 16042 w 1990078"/>
                <a:gd name="connsiteY15-4006" fmla="*/ 1098712 h 1517274"/>
                <a:gd name="connsiteX16-4007" fmla="*/ 0 w 1990078"/>
                <a:gd name="connsiteY16-4008" fmla="*/ 1050585 h 1517274"/>
                <a:gd name="connsiteX17-4009" fmla="*/ 32084 w 1990078"/>
                <a:gd name="connsiteY17-4010" fmla="*/ 809954 h 1517274"/>
                <a:gd name="connsiteX18-4011" fmla="*/ 96253 w 1990078"/>
                <a:gd name="connsiteY18-4012" fmla="*/ 713701 h 1517274"/>
                <a:gd name="connsiteX19-4013" fmla="*/ 176463 w 1990078"/>
                <a:gd name="connsiteY19-4014" fmla="*/ 633491 h 1517274"/>
                <a:gd name="connsiteX20-4015" fmla="*/ 224589 w 1990078"/>
                <a:gd name="connsiteY20-4016" fmla="*/ 617448 h 1517274"/>
                <a:gd name="connsiteX21-4017" fmla="*/ 272716 w 1990078"/>
                <a:gd name="connsiteY21-4018" fmla="*/ 585364 h 1517274"/>
                <a:gd name="connsiteX22-4019" fmla="*/ 320842 w 1990078"/>
                <a:gd name="connsiteY22-4020" fmla="*/ 569322 h 1517274"/>
                <a:gd name="connsiteX23-4021" fmla="*/ 385010 w 1990078"/>
                <a:gd name="connsiteY23-4022" fmla="*/ 537238 h 1517274"/>
                <a:gd name="connsiteX24-4023" fmla="*/ 481263 w 1990078"/>
                <a:gd name="connsiteY24-4024" fmla="*/ 505154 h 1517274"/>
                <a:gd name="connsiteX25-4025" fmla="*/ 561474 w 1990078"/>
                <a:gd name="connsiteY25-4026" fmla="*/ 440985 h 1517274"/>
                <a:gd name="connsiteX26-4027" fmla="*/ 561474 w 1990078"/>
                <a:gd name="connsiteY26-4028" fmla="*/ 424943 h 1517274"/>
                <a:gd name="connsiteX0-4029" fmla="*/ 532666 w 1990078"/>
                <a:gd name="connsiteY0-4030" fmla="*/ 415341 h 1517274"/>
                <a:gd name="connsiteX1-4031" fmla="*/ 641797 w 1990078"/>
                <a:gd name="connsiteY1-4032" fmla="*/ 155278 h 1517274"/>
                <a:gd name="connsiteX2-4033" fmla="*/ 882541 w 1990078"/>
                <a:gd name="connsiteY2-4034" fmla="*/ 13949 h 1517274"/>
                <a:gd name="connsiteX3-4035" fmla="*/ 1254109 w 1990078"/>
                <a:gd name="connsiteY3-4036" fmla="*/ 30104 h 1517274"/>
                <a:gd name="connsiteX4-4037" fmla="*/ 1608447 w 1990078"/>
                <a:gd name="connsiteY4-4038" fmla="*/ 234019 h 1517274"/>
                <a:gd name="connsiteX5-4039" fmla="*/ 1620479 w 1990078"/>
                <a:gd name="connsiteY5-4040" fmla="*/ 712798 h 1517274"/>
                <a:gd name="connsiteX6-4041" fmla="*/ 1989447 w 1990078"/>
                <a:gd name="connsiteY6-4042" fmla="*/ 909369 h 1517274"/>
                <a:gd name="connsiteX7-4043" fmla="*/ 1700463 w 1990078"/>
                <a:gd name="connsiteY7-4044" fmla="*/ 1355385 h 1517274"/>
                <a:gd name="connsiteX8-4045" fmla="*/ 1381881 w 1990078"/>
                <a:gd name="connsiteY8-4046" fmla="*/ 1500216 h 1517274"/>
                <a:gd name="connsiteX9-4047" fmla="*/ 401053 w 1990078"/>
                <a:gd name="connsiteY9-4048" fmla="*/ 1419554 h 1517274"/>
                <a:gd name="connsiteX10-4049" fmla="*/ 336884 w 1990078"/>
                <a:gd name="connsiteY10-4050" fmla="*/ 1403512 h 1517274"/>
                <a:gd name="connsiteX11-4051" fmla="*/ 256674 w 1990078"/>
                <a:gd name="connsiteY11-4052" fmla="*/ 1387469 h 1517274"/>
                <a:gd name="connsiteX12-4053" fmla="*/ 224589 w 1990078"/>
                <a:gd name="connsiteY12-4054" fmla="*/ 1355385 h 1517274"/>
                <a:gd name="connsiteX13-4055" fmla="*/ 176463 w 1990078"/>
                <a:gd name="connsiteY13-4056" fmla="*/ 1339343 h 1517274"/>
                <a:gd name="connsiteX14-4057" fmla="*/ 48126 w 1990078"/>
                <a:gd name="connsiteY14-4058" fmla="*/ 1194964 h 1517274"/>
                <a:gd name="connsiteX15-4059" fmla="*/ 16042 w 1990078"/>
                <a:gd name="connsiteY15-4060" fmla="*/ 1098712 h 1517274"/>
                <a:gd name="connsiteX16-4061" fmla="*/ 0 w 1990078"/>
                <a:gd name="connsiteY16-4062" fmla="*/ 1050585 h 1517274"/>
                <a:gd name="connsiteX17-4063" fmla="*/ 32084 w 1990078"/>
                <a:gd name="connsiteY17-4064" fmla="*/ 809954 h 1517274"/>
                <a:gd name="connsiteX18-4065" fmla="*/ 96253 w 1990078"/>
                <a:gd name="connsiteY18-4066" fmla="*/ 713701 h 1517274"/>
                <a:gd name="connsiteX19-4067" fmla="*/ 176463 w 1990078"/>
                <a:gd name="connsiteY19-4068" fmla="*/ 633491 h 1517274"/>
                <a:gd name="connsiteX20-4069" fmla="*/ 224589 w 1990078"/>
                <a:gd name="connsiteY20-4070" fmla="*/ 617448 h 1517274"/>
                <a:gd name="connsiteX21-4071" fmla="*/ 272716 w 1990078"/>
                <a:gd name="connsiteY21-4072" fmla="*/ 585364 h 1517274"/>
                <a:gd name="connsiteX22-4073" fmla="*/ 320842 w 1990078"/>
                <a:gd name="connsiteY22-4074" fmla="*/ 569322 h 1517274"/>
                <a:gd name="connsiteX23-4075" fmla="*/ 385010 w 1990078"/>
                <a:gd name="connsiteY23-4076" fmla="*/ 537238 h 1517274"/>
                <a:gd name="connsiteX24-4077" fmla="*/ 481263 w 1990078"/>
                <a:gd name="connsiteY24-4078" fmla="*/ 505154 h 1517274"/>
                <a:gd name="connsiteX25-4079" fmla="*/ 561474 w 1990078"/>
                <a:gd name="connsiteY25-4080" fmla="*/ 440985 h 1517274"/>
                <a:gd name="connsiteX26-4081" fmla="*/ 561474 w 1990078"/>
                <a:gd name="connsiteY26-4082" fmla="*/ 424943 h 1517274"/>
                <a:gd name="connsiteX0-4083" fmla="*/ 532666 w 1990078"/>
                <a:gd name="connsiteY0-4084" fmla="*/ 415341 h 1517274"/>
                <a:gd name="connsiteX1-4085" fmla="*/ 641797 w 1990078"/>
                <a:gd name="connsiteY1-4086" fmla="*/ 155278 h 1517274"/>
                <a:gd name="connsiteX2-4087" fmla="*/ 882541 w 1990078"/>
                <a:gd name="connsiteY2-4088" fmla="*/ 13949 h 1517274"/>
                <a:gd name="connsiteX3-4089" fmla="*/ 1254109 w 1990078"/>
                <a:gd name="connsiteY3-4090" fmla="*/ 30104 h 1517274"/>
                <a:gd name="connsiteX4-4091" fmla="*/ 1608447 w 1990078"/>
                <a:gd name="connsiteY4-4092" fmla="*/ 234019 h 1517274"/>
                <a:gd name="connsiteX5-4093" fmla="*/ 1620479 w 1990078"/>
                <a:gd name="connsiteY5-4094" fmla="*/ 712798 h 1517274"/>
                <a:gd name="connsiteX6-4095" fmla="*/ 1989447 w 1990078"/>
                <a:gd name="connsiteY6-4096" fmla="*/ 909369 h 1517274"/>
                <a:gd name="connsiteX7-4097" fmla="*/ 1700463 w 1990078"/>
                <a:gd name="connsiteY7-4098" fmla="*/ 1355385 h 1517274"/>
                <a:gd name="connsiteX8-4099" fmla="*/ 1381881 w 1990078"/>
                <a:gd name="connsiteY8-4100" fmla="*/ 1500216 h 1517274"/>
                <a:gd name="connsiteX9-4101" fmla="*/ 401053 w 1990078"/>
                <a:gd name="connsiteY9-4102" fmla="*/ 1419554 h 1517274"/>
                <a:gd name="connsiteX10-4103" fmla="*/ 336884 w 1990078"/>
                <a:gd name="connsiteY10-4104" fmla="*/ 1403512 h 1517274"/>
                <a:gd name="connsiteX11-4105" fmla="*/ 256674 w 1990078"/>
                <a:gd name="connsiteY11-4106" fmla="*/ 1387469 h 1517274"/>
                <a:gd name="connsiteX12-4107" fmla="*/ 224589 w 1990078"/>
                <a:gd name="connsiteY12-4108" fmla="*/ 1355385 h 1517274"/>
                <a:gd name="connsiteX13-4109" fmla="*/ 176463 w 1990078"/>
                <a:gd name="connsiteY13-4110" fmla="*/ 1339343 h 1517274"/>
                <a:gd name="connsiteX14-4111" fmla="*/ 48126 w 1990078"/>
                <a:gd name="connsiteY14-4112" fmla="*/ 1194964 h 1517274"/>
                <a:gd name="connsiteX15-4113" fmla="*/ 16042 w 1990078"/>
                <a:gd name="connsiteY15-4114" fmla="*/ 1098712 h 1517274"/>
                <a:gd name="connsiteX16-4115" fmla="*/ 0 w 1990078"/>
                <a:gd name="connsiteY16-4116" fmla="*/ 1050585 h 1517274"/>
                <a:gd name="connsiteX17-4117" fmla="*/ 32084 w 1990078"/>
                <a:gd name="connsiteY17-4118" fmla="*/ 809954 h 1517274"/>
                <a:gd name="connsiteX18-4119" fmla="*/ 96253 w 1990078"/>
                <a:gd name="connsiteY18-4120" fmla="*/ 713701 h 1517274"/>
                <a:gd name="connsiteX19-4121" fmla="*/ 176463 w 1990078"/>
                <a:gd name="connsiteY19-4122" fmla="*/ 633491 h 1517274"/>
                <a:gd name="connsiteX20-4123" fmla="*/ 224589 w 1990078"/>
                <a:gd name="connsiteY20-4124" fmla="*/ 617448 h 1517274"/>
                <a:gd name="connsiteX21-4125" fmla="*/ 272716 w 1990078"/>
                <a:gd name="connsiteY21-4126" fmla="*/ 585364 h 1517274"/>
                <a:gd name="connsiteX22-4127" fmla="*/ 320842 w 1990078"/>
                <a:gd name="connsiteY22-4128" fmla="*/ 569322 h 1517274"/>
                <a:gd name="connsiteX23-4129" fmla="*/ 385010 w 1990078"/>
                <a:gd name="connsiteY23-4130" fmla="*/ 537238 h 1517274"/>
                <a:gd name="connsiteX24-4131" fmla="*/ 481263 w 1990078"/>
                <a:gd name="connsiteY24-4132" fmla="*/ 505154 h 1517274"/>
                <a:gd name="connsiteX25-4133" fmla="*/ 561474 w 1990078"/>
                <a:gd name="connsiteY25-4134" fmla="*/ 440985 h 1517274"/>
                <a:gd name="connsiteX26-4135" fmla="*/ 561474 w 1990078"/>
                <a:gd name="connsiteY26-4136" fmla="*/ 424943 h 1517274"/>
                <a:gd name="connsiteX0-4137" fmla="*/ 532666 w 1989450"/>
                <a:gd name="connsiteY0-4138" fmla="*/ 415341 h 1517274"/>
                <a:gd name="connsiteX1-4139" fmla="*/ 641797 w 1989450"/>
                <a:gd name="connsiteY1-4140" fmla="*/ 155278 h 1517274"/>
                <a:gd name="connsiteX2-4141" fmla="*/ 882541 w 1989450"/>
                <a:gd name="connsiteY2-4142" fmla="*/ 13949 h 1517274"/>
                <a:gd name="connsiteX3-4143" fmla="*/ 1254109 w 1989450"/>
                <a:gd name="connsiteY3-4144" fmla="*/ 30104 h 1517274"/>
                <a:gd name="connsiteX4-4145" fmla="*/ 1608447 w 1989450"/>
                <a:gd name="connsiteY4-4146" fmla="*/ 234019 h 1517274"/>
                <a:gd name="connsiteX5-4147" fmla="*/ 1704700 w 1989450"/>
                <a:gd name="connsiteY5-4148" fmla="*/ 688734 h 1517274"/>
                <a:gd name="connsiteX6-4149" fmla="*/ 1989447 w 1989450"/>
                <a:gd name="connsiteY6-4150" fmla="*/ 909369 h 1517274"/>
                <a:gd name="connsiteX7-4151" fmla="*/ 1700463 w 1989450"/>
                <a:gd name="connsiteY7-4152" fmla="*/ 1355385 h 1517274"/>
                <a:gd name="connsiteX8-4153" fmla="*/ 1381881 w 1989450"/>
                <a:gd name="connsiteY8-4154" fmla="*/ 1500216 h 1517274"/>
                <a:gd name="connsiteX9-4155" fmla="*/ 401053 w 1989450"/>
                <a:gd name="connsiteY9-4156" fmla="*/ 1419554 h 1517274"/>
                <a:gd name="connsiteX10-4157" fmla="*/ 336884 w 1989450"/>
                <a:gd name="connsiteY10-4158" fmla="*/ 1403512 h 1517274"/>
                <a:gd name="connsiteX11-4159" fmla="*/ 256674 w 1989450"/>
                <a:gd name="connsiteY11-4160" fmla="*/ 1387469 h 1517274"/>
                <a:gd name="connsiteX12-4161" fmla="*/ 224589 w 1989450"/>
                <a:gd name="connsiteY12-4162" fmla="*/ 1355385 h 1517274"/>
                <a:gd name="connsiteX13-4163" fmla="*/ 176463 w 1989450"/>
                <a:gd name="connsiteY13-4164" fmla="*/ 1339343 h 1517274"/>
                <a:gd name="connsiteX14-4165" fmla="*/ 48126 w 1989450"/>
                <a:gd name="connsiteY14-4166" fmla="*/ 1194964 h 1517274"/>
                <a:gd name="connsiteX15-4167" fmla="*/ 16042 w 1989450"/>
                <a:gd name="connsiteY15-4168" fmla="*/ 1098712 h 1517274"/>
                <a:gd name="connsiteX16-4169" fmla="*/ 0 w 1989450"/>
                <a:gd name="connsiteY16-4170" fmla="*/ 1050585 h 1517274"/>
                <a:gd name="connsiteX17-4171" fmla="*/ 32084 w 1989450"/>
                <a:gd name="connsiteY17-4172" fmla="*/ 809954 h 1517274"/>
                <a:gd name="connsiteX18-4173" fmla="*/ 96253 w 1989450"/>
                <a:gd name="connsiteY18-4174" fmla="*/ 713701 h 1517274"/>
                <a:gd name="connsiteX19-4175" fmla="*/ 176463 w 1989450"/>
                <a:gd name="connsiteY19-4176" fmla="*/ 633491 h 1517274"/>
                <a:gd name="connsiteX20-4177" fmla="*/ 224589 w 1989450"/>
                <a:gd name="connsiteY20-4178" fmla="*/ 617448 h 1517274"/>
                <a:gd name="connsiteX21-4179" fmla="*/ 272716 w 1989450"/>
                <a:gd name="connsiteY21-4180" fmla="*/ 585364 h 1517274"/>
                <a:gd name="connsiteX22-4181" fmla="*/ 320842 w 1989450"/>
                <a:gd name="connsiteY22-4182" fmla="*/ 569322 h 1517274"/>
                <a:gd name="connsiteX23-4183" fmla="*/ 385010 w 1989450"/>
                <a:gd name="connsiteY23-4184" fmla="*/ 537238 h 1517274"/>
                <a:gd name="connsiteX24-4185" fmla="*/ 481263 w 1989450"/>
                <a:gd name="connsiteY24-4186" fmla="*/ 505154 h 1517274"/>
                <a:gd name="connsiteX25-4187" fmla="*/ 561474 w 1989450"/>
                <a:gd name="connsiteY25-4188" fmla="*/ 440985 h 1517274"/>
                <a:gd name="connsiteX26-4189" fmla="*/ 561474 w 1989450"/>
                <a:gd name="connsiteY26-4190" fmla="*/ 424943 h 1517274"/>
                <a:gd name="connsiteX0-4191" fmla="*/ 532666 w 1990924"/>
                <a:gd name="connsiteY0-4192" fmla="*/ 415341 h 1517274"/>
                <a:gd name="connsiteX1-4193" fmla="*/ 641797 w 1990924"/>
                <a:gd name="connsiteY1-4194" fmla="*/ 155278 h 1517274"/>
                <a:gd name="connsiteX2-4195" fmla="*/ 882541 w 1990924"/>
                <a:gd name="connsiteY2-4196" fmla="*/ 13949 h 1517274"/>
                <a:gd name="connsiteX3-4197" fmla="*/ 1254109 w 1990924"/>
                <a:gd name="connsiteY3-4198" fmla="*/ 30104 h 1517274"/>
                <a:gd name="connsiteX4-4199" fmla="*/ 1608447 w 1990924"/>
                <a:gd name="connsiteY4-4200" fmla="*/ 234019 h 1517274"/>
                <a:gd name="connsiteX5-4201" fmla="*/ 1704700 w 1990924"/>
                <a:gd name="connsiteY5-4202" fmla="*/ 688734 h 1517274"/>
                <a:gd name="connsiteX6-4203" fmla="*/ 1989447 w 1990924"/>
                <a:gd name="connsiteY6-4204" fmla="*/ 909369 h 1517274"/>
                <a:gd name="connsiteX7-4205" fmla="*/ 1796715 w 1990924"/>
                <a:gd name="connsiteY7-4206" fmla="*/ 1367417 h 1517274"/>
                <a:gd name="connsiteX8-4207" fmla="*/ 1381881 w 1990924"/>
                <a:gd name="connsiteY8-4208" fmla="*/ 1500216 h 1517274"/>
                <a:gd name="connsiteX9-4209" fmla="*/ 401053 w 1990924"/>
                <a:gd name="connsiteY9-4210" fmla="*/ 1419554 h 1517274"/>
                <a:gd name="connsiteX10-4211" fmla="*/ 336884 w 1990924"/>
                <a:gd name="connsiteY10-4212" fmla="*/ 1403512 h 1517274"/>
                <a:gd name="connsiteX11-4213" fmla="*/ 256674 w 1990924"/>
                <a:gd name="connsiteY11-4214" fmla="*/ 1387469 h 1517274"/>
                <a:gd name="connsiteX12-4215" fmla="*/ 224589 w 1990924"/>
                <a:gd name="connsiteY12-4216" fmla="*/ 1355385 h 1517274"/>
                <a:gd name="connsiteX13-4217" fmla="*/ 176463 w 1990924"/>
                <a:gd name="connsiteY13-4218" fmla="*/ 1339343 h 1517274"/>
                <a:gd name="connsiteX14-4219" fmla="*/ 48126 w 1990924"/>
                <a:gd name="connsiteY14-4220" fmla="*/ 1194964 h 1517274"/>
                <a:gd name="connsiteX15-4221" fmla="*/ 16042 w 1990924"/>
                <a:gd name="connsiteY15-4222" fmla="*/ 1098712 h 1517274"/>
                <a:gd name="connsiteX16-4223" fmla="*/ 0 w 1990924"/>
                <a:gd name="connsiteY16-4224" fmla="*/ 1050585 h 1517274"/>
                <a:gd name="connsiteX17-4225" fmla="*/ 32084 w 1990924"/>
                <a:gd name="connsiteY17-4226" fmla="*/ 809954 h 1517274"/>
                <a:gd name="connsiteX18-4227" fmla="*/ 96253 w 1990924"/>
                <a:gd name="connsiteY18-4228" fmla="*/ 713701 h 1517274"/>
                <a:gd name="connsiteX19-4229" fmla="*/ 176463 w 1990924"/>
                <a:gd name="connsiteY19-4230" fmla="*/ 633491 h 1517274"/>
                <a:gd name="connsiteX20-4231" fmla="*/ 224589 w 1990924"/>
                <a:gd name="connsiteY20-4232" fmla="*/ 617448 h 1517274"/>
                <a:gd name="connsiteX21-4233" fmla="*/ 272716 w 1990924"/>
                <a:gd name="connsiteY21-4234" fmla="*/ 585364 h 1517274"/>
                <a:gd name="connsiteX22-4235" fmla="*/ 320842 w 1990924"/>
                <a:gd name="connsiteY22-4236" fmla="*/ 569322 h 1517274"/>
                <a:gd name="connsiteX23-4237" fmla="*/ 385010 w 1990924"/>
                <a:gd name="connsiteY23-4238" fmla="*/ 537238 h 1517274"/>
                <a:gd name="connsiteX24-4239" fmla="*/ 481263 w 1990924"/>
                <a:gd name="connsiteY24-4240" fmla="*/ 505154 h 1517274"/>
                <a:gd name="connsiteX25-4241" fmla="*/ 561474 w 1990924"/>
                <a:gd name="connsiteY25-4242" fmla="*/ 440985 h 1517274"/>
                <a:gd name="connsiteX26-4243" fmla="*/ 561474 w 1990924"/>
                <a:gd name="connsiteY26-4244" fmla="*/ 424943 h 1517274"/>
                <a:gd name="connsiteX0-4245" fmla="*/ 532666 w 1989966"/>
                <a:gd name="connsiteY0-4246" fmla="*/ 415341 h 1517274"/>
                <a:gd name="connsiteX1-4247" fmla="*/ 641797 w 1989966"/>
                <a:gd name="connsiteY1-4248" fmla="*/ 155278 h 1517274"/>
                <a:gd name="connsiteX2-4249" fmla="*/ 882541 w 1989966"/>
                <a:gd name="connsiteY2-4250" fmla="*/ 13949 h 1517274"/>
                <a:gd name="connsiteX3-4251" fmla="*/ 1254109 w 1989966"/>
                <a:gd name="connsiteY3-4252" fmla="*/ 30104 h 1517274"/>
                <a:gd name="connsiteX4-4253" fmla="*/ 1608447 w 1989966"/>
                <a:gd name="connsiteY4-4254" fmla="*/ 234019 h 1517274"/>
                <a:gd name="connsiteX5-4255" fmla="*/ 1704700 w 1989966"/>
                <a:gd name="connsiteY5-4256" fmla="*/ 688734 h 1517274"/>
                <a:gd name="connsiteX6-4257" fmla="*/ 1989447 w 1989966"/>
                <a:gd name="connsiteY6-4258" fmla="*/ 909369 h 1517274"/>
                <a:gd name="connsiteX7-4259" fmla="*/ 1796715 w 1989966"/>
                <a:gd name="connsiteY7-4260" fmla="*/ 1367417 h 1517274"/>
                <a:gd name="connsiteX8-4261" fmla="*/ 1381881 w 1989966"/>
                <a:gd name="connsiteY8-4262" fmla="*/ 1500216 h 1517274"/>
                <a:gd name="connsiteX9-4263" fmla="*/ 401053 w 1989966"/>
                <a:gd name="connsiteY9-4264" fmla="*/ 1419554 h 1517274"/>
                <a:gd name="connsiteX10-4265" fmla="*/ 336884 w 1989966"/>
                <a:gd name="connsiteY10-4266" fmla="*/ 1403512 h 1517274"/>
                <a:gd name="connsiteX11-4267" fmla="*/ 256674 w 1989966"/>
                <a:gd name="connsiteY11-4268" fmla="*/ 1387469 h 1517274"/>
                <a:gd name="connsiteX12-4269" fmla="*/ 224589 w 1989966"/>
                <a:gd name="connsiteY12-4270" fmla="*/ 1355385 h 1517274"/>
                <a:gd name="connsiteX13-4271" fmla="*/ 176463 w 1989966"/>
                <a:gd name="connsiteY13-4272" fmla="*/ 1339343 h 1517274"/>
                <a:gd name="connsiteX14-4273" fmla="*/ 48126 w 1989966"/>
                <a:gd name="connsiteY14-4274" fmla="*/ 1194964 h 1517274"/>
                <a:gd name="connsiteX15-4275" fmla="*/ 16042 w 1989966"/>
                <a:gd name="connsiteY15-4276" fmla="*/ 1098712 h 1517274"/>
                <a:gd name="connsiteX16-4277" fmla="*/ 0 w 1989966"/>
                <a:gd name="connsiteY16-4278" fmla="*/ 1050585 h 1517274"/>
                <a:gd name="connsiteX17-4279" fmla="*/ 32084 w 1989966"/>
                <a:gd name="connsiteY17-4280" fmla="*/ 809954 h 1517274"/>
                <a:gd name="connsiteX18-4281" fmla="*/ 96253 w 1989966"/>
                <a:gd name="connsiteY18-4282" fmla="*/ 713701 h 1517274"/>
                <a:gd name="connsiteX19-4283" fmla="*/ 176463 w 1989966"/>
                <a:gd name="connsiteY19-4284" fmla="*/ 633491 h 1517274"/>
                <a:gd name="connsiteX20-4285" fmla="*/ 224589 w 1989966"/>
                <a:gd name="connsiteY20-4286" fmla="*/ 617448 h 1517274"/>
                <a:gd name="connsiteX21-4287" fmla="*/ 272716 w 1989966"/>
                <a:gd name="connsiteY21-4288" fmla="*/ 585364 h 1517274"/>
                <a:gd name="connsiteX22-4289" fmla="*/ 320842 w 1989966"/>
                <a:gd name="connsiteY22-4290" fmla="*/ 569322 h 1517274"/>
                <a:gd name="connsiteX23-4291" fmla="*/ 385010 w 1989966"/>
                <a:gd name="connsiteY23-4292" fmla="*/ 537238 h 1517274"/>
                <a:gd name="connsiteX24-4293" fmla="*/ 481263 w 1989966"/>
                <a:gd name="connsiteY24-4294" fmla="*/ 505154 h 1517274"/>
                <a:gd name="connsiteX25-4295" fmla="*/ 561474 w 1989966"/>
                <a:gd name="connsiteY25-4296" fmla="*/ 440985 h 1517274"/>
                <a:gd name="connsiteX26-4297" fmla="*/ 561474 w 1989966"/>
                <a:gd name="connsiteY26-4298" fmla="*/ 424943 h 1517274"/>
                <a:gd name="connsiteX0-4299" fmla="*/ 532666 w 2013950"/>
                <a:gd name="connsiteY0-4300" fmla="*/ 415341 h 1517274"/>
                <a:gd name="connsiteX1-4301" fmla="*/ 641797 w 2013950"/>
                <a:gd name="connsiteY1-4302" fmla="*/ 155278 h 1517274"/>
                <a:gd name="connsiteX2-4303" fmla="*/ 882541 w 2013950"/>
                <a:gd name="connsiteY2-4304" fmla="*/ 13949 h 1517274"/>
                <a:gd name="connsiteX3-4305" fmla="*/ 1254109 w 2013950"/>
                <a:gd name="connsiteY3-4306" fmla="*/ 30104 h 1517274"/>
                <a:gd name="connsiteX4-4307" fmla="*/ 1608447 w 2013950"/>
                <a:gd name="connsiteY4-4308" fmla="*/ 234019 h 1517274"/>
                <a:gd name="connsiteX5-4309" fmla="*/ 1704700 w 2013950"/>
                <a:gd name="connsiteY5-4310" fmla="*/ 688734 h 1517274"/>
                <a:gd name="connsiteX6-4311" fmla="*/ 2013510 w 2013950"/>
                <a:gd name="connsiteY6-4312" fmla="*/ 945464 h 1517274"/>
                <a:gd name="connsiteX7-4313" fmla="*/ 1796715 w 2013950"/>
                <a:gd name="connsiteY7-4314" fmla="*/ 1367417 h 1517274"/>
                <a:gd name="connsiteX8-4315" fmla="*/ 1381881 w 2013950"/>
                <a:gd name="connsiteY8-4316" fmla="*/ 1500216 h 1517274"/>
                <a:gd name="connsiteX9-4317" fmla="*/ 401053 w 2013950"/>
                <a:gd name="connsiteY9-4318" fmla="*/ 1419554 h 1517274"/>
                <a:gd name="connsiteX10-4319" fmla="*/ 336884 w 2013950"/>
                <a:gd name="connsiteY10-4320" fmla="*/ 1403512 h 1517274"/>
                <a:gd name="connsiteX11-4321" fmla="*/ 256674 w 2013950"/>
                <a:gd name="connsiteY11-4322" fmla="*/ 1387469 h 1517274"/>
                <a:gd name="connsiteX12-4323" fmla="*/ 224589 w 2013950"/>
                <a:gd name="connsiteY12-4324" fmla="*/ 1355385 h 1517274"/>
                <a:gd name="connsiteX13-4325" fmla="*/ 176463 w 2013950"/>
                <a:gd name="connsiteY13-4326" fmla="*/ 1339343 h 1517274"/>
                <a:gd name="connsiteX14-4327" fmla="*/ 48126 w 2013950"/>
                <a:gd name="connsiteY14-4328" fmla="*/ 1194964 h 1517274"/>
                <a:gd name="connsiteX15-4329" fmla="*/ 16042 w 2013950"/>
                <a:gd name="connsiteY15-4330" fmla="*/ 1098712 h 1517274"/>
                <a:gd name="connsiteX16-4331" fmla="*/ 0 w 2013950"/>
                <a:gd name="connsiteY16-4332" fmla="*/ 1050585 h 1517274"/>
                <a:gd name="connsiteX17-4333" fmla="*/ 32084 w 2013950"/>
                <a:gd name="connsiteY17-4334" fmla="*/ 809954 h 1517274"/>
                <a:gd name="connsiteX18-4335" fmla="*/ 96253 w 2013950"/>
                <a:gd name="connsiteY18-4336" fmla="*/ 713701 h 1517274"/>
                <a:gd name="connsiteX19-4337" fmla="*/ 176463 w 2013950"/>
                <a:gd name="connsiteY19-4338" fmla="*/ 633491 h 1517274"/>
                <a:gd name="connsiteX20-4339" fmla="*/ 224589 w 2013950"/>
                <a:gd name="connsiteY20-4340" fmla="*/ 617448 h 1517274"/>
                <a:gd name="connsiteX21-4341" fmla="*/ 272716 w 2013950"/>
                <a:gd name="connsiteY21-4342" fmla="*/ 585364 h 1517274"/>
                <a:gd name="connsiteX22-4343" fmla="*/ 320842 w 2013950"/>
                <a:gd name="connsiteY22-4344" fmla="*/ 569322 h 1517274"/>
                <a:gd name="connsiteX23-4345" fmla="*/ 385010 w 2013950"/>
                <a:gd name="connsiteY23-4346" fmla="*/ 537238 h 1517274"/>
                <a:gd name="connsiteX24-4347" fmla="*/ 481263 w 2013950"/>
                <a:gd name="connsiteY24-4348" fmla="*/ 505154 h 1517274"/>
                <a:gd name="connsiteX25-4349" fmla="*/ 561474 w 2013950"/>
                <a:gd name="connsiteY25-4350" fmla="*/ 440985 h 1517274"/>
                <a:gd name="connsiteX26-4351" fmla="*/ 561474 w 2013950"/>
                <a:gd name="connsiteY26-4352" fmla="*/ 424943 h 1517274"/>
                <a:gd name="connsiteX0-4353" fmla="*/ 532666 w 2013950"/>
                <a:gd name="connsiteY0-4354" fmla="*/ 415341 h 1562144"/>
                <a:gd name="connsiteX1-4355" fmla="*/ 641797 w 2013950"/>
                <a:gd name="connsiteY1-4356" fmla="*/ 155278 h 1562144"/>
                <a:gd name="connsiteX2-4357" fmla="*/ 882541 w 2013950"/>
                <a:gd name="connsiteY2-4358" fmla="*/ 13949 h 1562144"/>
                <a:gd name="connsiteX3-4359" fmla="*/ 1254109 w 2013950"/>
                <a:gd name="connsiteY3-4360" fmla="*/ 30104 h 1562144"/>
                <a:gd name="connsiteX4-4361" fmla="*/ 1608447 w 2013950"/>
                <a:gd name="connsiteY4-4362" fmla="*/ 234019 h 1562144"/>
                <a:gd name="connsiteX5-4363" fmla="*/ 1704700 w 2013950"/>
                <a:gd name="connsiteY5-4364" fmla="*/ 688734 h 1562144"/>
                <a:gd name="connsiteX6-4365" fmla="*/ 2013510 w 2013950"/>
                <a:gd name="connsiteY6-4366" fmla="*/ 945464 h 1562144"/>
                <a:gd name="connsiteX7-4367" fmla="*/ 1796715 w 2013950"/>
                <a:gd name="connsiteY7-4368" fmla="*/ 1367417 h 1562144"/>
                <a:gd name="connsiteX8-4369" fmla="*/ 1273597 w 2013950"/>
                <a:gd name="connsiteY8-4370" fmla="*/ 1548342 h 1562144"/>
                <a:gd name="connsiteX9-4371" fmla="*/ 401053 w 2013950"/>
                <a:gd name="connsiteY9-4372" fmla="*/ 1419554 h 1562144"/>
                <a:gd name="connsiteX10-4373" fmla="*/ 336884 w 2013950"/>
                <a:gd name="connsiteY10-4374" fmla="*/ 1403512 h 1562144"/>
                <a:gd name="connsiteX11-4375" fmla="*/ 256674 w 2013950"/>
                <a:gd name="connsiteY11-4376" fmla="*/ 1387469 h 1562144"/>
                <a:gd name="connsiteX12-4377" fmla="*/ 224589 w 2013950"/>
                <a:gd name="connsiteY12-4378" fmla="*/ 1355385 h 1562144"/>
                <a:gd name="connsiteX13-4379" fmla="*/ 176463 w 2013950"/>
                <a:gd name="connsiteY13-4380" fmla="*/ 1339343 h 1562144"/>
                <a:gd name="connsiteX14-4381" fmla="*/ 48126 w 2013950"/>
                <a:gd name="connsiteY14-4382" fmla="*/ 1194964 h 1562144"/>
                <a:gd name="connsiteX15-4383" fmla="*/ 16042 w 2013950"/>
                <a:gd name="connsiteY15-4384" fmla="*/ 1098712 h 1562144"/>
                <a:gd name="connsiteX16-4385" fmla="*/ 0 w 2013950"/>
                <a:gd name="connsiteY16-4386" fmla="*/ 1050585 h 1562144"/>
                <a:gd name="connsiteX17-4387" fmla="*/ 32084 w 2013950"/>
                <a:gd name="connsiteY17-4388" fmla="*/ 809954 h 1562144"/>
                <a:gd name="connsiteX18-4389" fmla="*/ 96253 w 2013950"/>
                <a:gd name="connsiteY18-4390" fmla="*/ 713701 h 1562144"/>
                <a:gd name="connsiteX19-4391" fmla="*/ 176463 w 2013950"/>
                <a:gd name="connsiteY19-4392" fmla="*/ 633491 h 1562144"/>
                <a:gd name="connsiteX20-4393" fmla="*/ 224589 w 2013950"/>
                <a:gd name="connsiteY20-4394" fmla="*/ 617448 h 1562144"/>
                <a:gd name="connsiteX21-4395" fmla="*/ 272716 w 2013950"/>
                <a:gd name="connsiteY21-4396" fmla="*/ 585364 h 1562144"/>
                <a:gd name="connsiteX22-4397" fmla="*/ 320842 w 2013950"/>
                <a:gd name="connsiteY22-4398" fmla="*/ 569322 h 1562144"/>
                <a:gd name="connsiteX23-4399" fmla="*/ 385010 w 2013950"/>
                <a:gd name="connsiteY23-4400" fmla="*/ 537238 h 1562144"/>
                <a:gd name="connsiteX24-4401" fmla="*/ 481263 w 2013950"/>
                <a:gd name="connsiteY24-4402" fmla="*/ 505154 h 1562144"/>
                <a:gd name="connsiteX25-4403" fmla="*/ 561474 w 2013950"/>
                <a:gd name="connsiteY25-4404" fmla="*/ 440985 h 1562144"/>
                <a:gd name="connsiteX26-4405" fmla="*/ 561474 w 2013950"/>
                <a:gd name="connsiteY26-4406" fmla="*/ 424943 h 1562144"/>
                <a:gd name="connsiteX0-4407" fmla="*/ 532666 w 2013950"/>
                <a:gd name="connsiteY0-4408" fmla="*/ 415341 h 1548553"/>
                <a:gd name="connsiteX1-4409" fmla="*/ 641797 w 2013950"/>
                <a:gd name="connsiteY1-4410" fmla="*/ 155278 h 1548553"/>
                <a:gd name="connsiteX2-4411" fmla="*/ 882541 w 2013950"/>
                <a:gd name="connsiteY2-4412" fmla="*/ 13949 h 1548553"/>
                <a:gd name="connsiteX3-4413" fmla="*/ 1254109 w 2013950"/>
                <a:gd name="connsiteY3-4414" fmla="*/ 30104 h 1548553"/>
                <a:gd name="connsiteX4-4415" fmla="*/ 1608447 w 2013950"/>
                <a:gd name="connsiteY4-4416" fmla="*/ 234019 h 1548553"/>
                <a:gd name="connsiteX5-4417" fmla="*/ 1704700 w 2013950"/>
                <a:gd name="connsiteY5-4418" fmla="*/ 688734 h 1548553"/>
                <a:gd name="connsiteX6-4419" fmla="*/ 2013510 w 2013950"/>
                <a:gd name="connsiteY6-4420" fmla="*/ 945464 h 1548553"/>
                <a:gd name="connsiteX7-4421" fmla="*/ 1796715 w 2013950"/>
                <a:gd name="connsiteY7-4422" fmla="*/ 1367417 h 1548553"/>
                <a:gd name="connsiteX8-4423" fmla="*/ 1273597 w 2013950"/>
                <a:gd name="connsiteY8-4424" fmla="*/ 1548342 h 1548553"/>
                <a:gd name="connsiteX9-4425" fmla="*/ 336884 w 2013950"/>
                <a:gd name="connsiteY9-4426" fmla="*/ 1403512 h 1548553"/>
                <a:gd name="connsiteX10-4427" fmla="*/ 256674 w 2013950"/>
                <a:gd name="connsiteY10-4428" fmla="*/ 1387469 h 1548553"/>
                <a:gd name="connsiteX11-4429" fmla="*/ 224589 w 2013950"/>
                <a:gd name="connsiteY11-4430" fmla="*/ 1355385 h 1548553"/>
                <a:gd name="connsiteX12-4431" fmla="*/ 176463 w 2013950"/>
                <a:gd name="connsiteY12-4432" fmla="*/ 1339343 h 1548553"/>
                <a:gd name="connsiteX13-4433" fmla="*/ 48126 w 2013950"/>
                <a:gd name="connsiteY13-4434" fmla="*/ 1194964 h 1548553"/>
                <a:gd name="connsiteX14-4435" fmla="*/ 16042 w 2013950"/>
                <a:gd name="connsiteY14-4436" fmla="*/ 1098712 h 1548553"/>
                <a:gd name="connsiteX15-4437" fmla="*/ 0 w 2013950"/>
                <a:gd name="connsiteY15-4438" fmla="*/ 1050585 h 1548553"/>
                <a:gd name="connsiteX16-4439" fmla="*/ 32084 w 2013950"/>
                <a:gd name="connsiteY16-4440" fmla="*/ 809954 h 1548553"/>
                <a:gd name="connsiteX17-4441" fmla="*/ 96253 w 2013950"/>
                <a:gd name="connsiteY17-4442" fmla="*/ 713701 h 1548553"/>
                <a:gd name="connsiteX18-4443" fmla="*/ 176463 w 2013950"/>
                <a:gd name="connsiteY18-4444" fmla="*/ 633491 h 1548553"/>
                <a:gd name="connsiteX19-4445" fmla="*/ 224589 w 2013950"/>
                <a:gd name="connsiteY19-4446" fmla="*/ 617448 h 1548553"/>
                <a:gd name="connsiteX20-4447" fmla="*/ 272716 w 2013950"/>
                <a:gd name="connsiteY20-4448" fmla="*/ 585364 h 1548553"/>
                <a:gd name="connsiteX21-4449" fmla="*/ 320842 w 2013950"/>
                <a:gd name="connsiteY21-4450" fmla="*/ 569322 h 1548553"/>
                <a:gd name="connsiteX22-4451" fmla="*/ 385010 w 2013950"/>
                <a:gd name="connsiteY22-4452" fmla="*/ 537238 h 1548553"/>
                <a:gd name="connsiteX23-4453" fmla="*/ 481263 w 2013950"/>
                <a:gd name="connsiteY23-4454" fmla="*/ 505154 h 1548553"/>
                <a:gd name="connsiteX24-4455" fmla="*/ 561474 w 2013950"/>
                <a:gd name="connsiteY24-4456" fmla="*/ 440985 h 1548553"/>
                <a:gd name="connsiteX25-4457" fmla="*/ 561474 w 2013950"/>
                <a:gd name="connsiteY25-4458" fmla="*/ 424943 h 1548553"/>
                <a:gd name="connsiteX0-4459" fmla="*/ 532666 w 2013950"/>
                <a:gd name="connsiteY0-4460" fmla="*/ 415341 h 1548553"/>
                <a:gd name="connsiteX1-4461" fmla="*/ 641797 w 2013950"/>
                <a:gd name="connsiteY1-4462" fmla="*/ 155278 h 1548553"/>
                <a:gd name="connsiteX2-4463" fmla="*/ 882541 w 2013950"/>
                <a:gd name="connsiteY2-4464" fmla="*/ 13949 h 1548553"/>
                <a:gd name="connsiteX3-4465" fmla="*/ 1254109 w 2013950"/>
                <a:gd name="connsiteY3-4466" fmla="*/ 30104 h 1548553"/>
                <a:gd name="connsiteX4-4467" fmla="*/ 1608447 w 2013950"/>
                <a:gd name="connsiteY4-4468" fmla="*/ 234019 h 1548553"/>
                <a:gd name="connsiteX5-4469" fmla="*/ 1704700 w 2013950"/>
                <a:gd name="connsiteY5-4470" fmla="*/ 688734 h 1548553"/>
                <a:gd name="connsiteX6-4471" fmla="*/ 2013510 w 2013950"/>
                <a:gd name="connsiteY6-4472" fmla="*/ 945464 h 1548553"/>
                <a:gd name="connsiteX7-4473" fmla="*/ 1796715 w 2013950"/>
                <a:gd name="connsiteY7-4474" fmla="*/ 1367417 h 1548553"/>
                <a:gd name="connsiteX8-4475" fmla="*/ 1273597 w 2013950"/>
                <a:gd name="connsiteY8-4476" fmla="*/ 1548342 h 1548553"/>
                <a:gd name="connsiteX9-4477" fmla="*/ 336884 w 2013950"/>
                <a:gd name="connsiteY9-4478" fmla="*/ 1403512 h 1548553"/>
                <a:gd name="connsiteX10-4479" fmla="*/ 256674 w 2013950"/>
                <a:gd name="connsiteY10-4480" fmla="*/ 1387469 h 1548553"/>
                <a:gd name="connsiteX11-4481" fmla="*/ 224589 w 2013950"/>
                <a:gd name="connsiteY11-4482" fmla="*/ 1355385 h 1548553"/>
                <a:gd name="connsiteX12-4483" fmla="*/ 48126 w 2013950"/>
                <a:gd name="connsiteY12-4484" fmla="*/ 1194964 h 1548553"/>
                <a:gd name="connsiteX13-4485" fmla="*/ 16042 w 2013950"/>
                <a:gd name="connsiteY13-4486" fmla="*/ 1098712 h 1548553"/>
                <a:gd name="connsiteX14-4487" fmla="*/ 0 w 2013950"/>
                <a:gd name="connsiteY14-4488" fmla="*/ 1050585 h 1548553"/>
                <a:gd name="connsiteX15-4489" fmla="*/ 32084 w 2013950"/>
                <a:gd name="connsiteY15-4490" fmla="*/ 809954 h 1548553"/>
                <a:gd name="connsiteX16-4491" fmla="*/ 96253 w 2013950"/>
                <a:gd name="connsiteY16-4492" fmla="*/ 713701 h 1548553"/>
                <a:gd name="connsiteX17-4493" fmla="*/ 176463 w 2013950"/>
                <a:gd name="connsiteY17-4494" fmla="*/ 633491 h 1548553"/>
                <a:gd name="connsiteX18-4495" fmla="*/ 224589 w 2013950"/>
                <a:gd name="connsiteY18-4496" fmla="*/ 617448 h 1548553"/>
                <a:gd name="connsiteX19-4497" fmla="*/ 272716 w 2013950"/>
                <a:gd name="connsiteY19-4498" fmla="*/ 585364 h 1548553"/>
                <a:gd name="connsiteX20-4499" fmla="*/ 320842 w 2013950"/>
                <a:gd name="connsiteY20-4500" fmla="*/ 569322 h 1548553"/>
                <a:gd name="connsiteX21-4501" fmla="*/ 385010 w 2013950"/>
                <a:gd name="connsiteY21-4502" fmla="*/ 537238 h 1548553"/>
                <a:gd name="connsiteX22-4503" fmla="*/ 481263 w 2013950"/>
                <a:gd name="connsiteY22-4504" fmla="*/ 505154 h 1548553"/>
                <a:gd name="connsiteX23-4505" fmla="*/ 561474 w 2013950"/>
                <a:gd name="connsiteY23-4506" fmla="*/ 440985 h 1548553"/>
                <a:gd name="connsiteX24-4507" fmla="*/ 561474 w 2013950"/>
                <a:gd name="connsiteY24-4508" fmla="*/ 424943 h 1548553"/>
                <a:gd name="connsiteX0-4509" fmla="*/ 532666 w 2013950"/>
                <a:gd name="connsiteY0-4510" fmla="*/ 415341 h 1549171"/>
                <a:gd name="connsiteX1-4511" fmla="*/ 641797 w 2013950"/>
                <a:gd name="connsiteY1-4512" fmla="*/ 155278 h 1549171"/>
                <a:gd name="connsiteX2-4513" fmla="*/ 882541 w 2013950"/>
                <a:gd name="connsiteY2-4514" fmla="*/ 13949 h 1549171"/>
                <a:gd name="connsiteX3-4515" fmla="*/ 1254109 w 2013950"/>
                <a:gd name="connsiteY3-4516" fmla="*/ 30104 h 1549171"/>
                <a:gd name="connsiteX4-4517" fmla="*/ 1608447 w 2013950"/>
                <a:gd name="connsiteY4-4518" fmla="*/ 234019 h 1549171"/>
                <a:gd name="connsiteX5-4519" fmla="*/ 1704700 w 2013950"/>
                <a:gd name="connsiteY5-4520" fmla="*/ 688734 h 1549171"/>
                <a:gd name="connsiteX6-4521" fmla="*/ 2013510 w 2013950"/>
                <a:gd name="connsiteY6-4522" fmla="*/ 945464 h 1549171"/>
                <a:gd name="connsiteX7-4523" fmla="*/ 1796715 w 2013950"/>
                <a:gd name="connsiteY7-4524" fmla="*/ 1367417 h 1549171"/>
                <a:gd name="connsiteX8-4525" fmla="*/ 1273597 w 2013950"/>
                <a:gd name="connsiteY8-4526" fmla="*/ 1548342 h 1549171"/>
                <a:gd name="connsiteX9-4527" fmla="*/ 565484 w 2013950"/>
                <a:gd name="connsiteY9-4528" fmla="*/ 1499764 h 1549171"/>
                <a:gd name="connsiteX10-4529" fmla="*/ 256674 w 2013950"/>
                <a:gd name="connsiteY10-4530" fmla="*/ 1387469 h 1549171"/>
                <a:gd name="connsiteX11-4531" fmla="*/ 224589 w 2013950"/>
                <a:gd name="connsiteY11-4532" fmla="*/ 1355385 h 1549171"/>
                <a:gd name="connsiteX12-4533" fmla="*/ 48126 w 2013950"/>
                <a:gd name="connsiteY12-4534" fmla="*/ 1194964 h 1549171"/>
                <a:gd name="connsiteX13-4535" fmla="*/ 16042 w 2013950"/>
                <a:gd name="connsiteY13-4536" fmla="*/ 1098712 h 1549171"/>
                <a:gd name="connsiteX14-4537" fmla="*/ 0 w 2013950"/>
                <a:gd name="connsiteY14-4538" fmla="*/ 1050585 h 1549171"/>
                <a:gd name="connsiteX15-4539" fmla="*/ 32084 w 2013950"/>
                <a:gd name="connsiteY15-4540" fmla="*/ 809954 h 1549171"/>
                <a:gd name="connsiteX16-4541" fmla="*/ 96253 w 2013950"/>
                <a:gd name="connsiteY16-4542" fmla="*/ 713701 h 1549171"/>
                <a:gd name="connsiteX17-4543" fmla="*/ 176463 w 2013950"/>
                <a:gd name="connsiteY17-4544" fmla="*/ 633491 h 1549171"/>
                <a:gd name="connsiteX18-4545" fmla="*/ 224589 w 2013950"/>
                <a:gd name="connsiteY18-4546" fmla="*/ 617448 h 1549171"/>
                <a:gd name="connsiteX19-4547" fmla="*/ 272716 w 2013950"/>
                <a:gd name="connsiteY19-4548" fmla="*/ 585364 h 1549171"/>
                <a:gd name="connsiteX20-4549" fmla="*/ 320842 w 2013950"/>
                <a:gd name="connsiteY20-4550" fmla="*/ 569322 h 1549171"/>
                <a:gd name="connsiteX21-4551" fmla="*/ 385010 w 2013950"/>
                <a:gd name="connsiteY21-4552" fmla="*/ 537238 h 1549171"/>
                <a:gd name="connsiteX22-4553" fmla="*/ 481263 w 2013950"/>
                <a:gd name="connsiteY22-4554" fmla="*/ 505154 h 1549171"/>
                <a:gd name="connsiteX23-4555" fmla="*/ 561474 w 2013950"/>
                <a:gd name="connsiteY23-4556" fmla="*/ 440985 h 1549171"/>
                <a:gd name="connsiteX24-4557" fmla="*/ 561474 w 2013950"/>
                <a:gd name="connsiteY24-4558" fmla="*/ 424943 h 1549171"/>
                <a:gd name="connsiteX0-4559" fmla="*/ 532666 w 2013950"/>
                <a:gd name="connsiteY0-4560" fmla="*/ 415341 h 1559200"/>
                <a:gd name="connsiteX1-4561" fmla="*/ 641797 w 2013950"/>
                <a:gd name="connsiteY1-4562" fmla="*/ 155278 h 1559200"/>
                <a:gd name="connsiteX2-4563" fmla="*/ 882541 w 2013950"/>
                <a:gd name="connsiteY2-4564" fmla="*/ 13949 h 1559200"/>
                <a:gd name="connsiteX3-4565" fmla="*/ 1254109 w 2013950"/>
                <a:gd name="connsiteY3-4566" fmla="*/ 30104 h 1559200"/>
                <a:gd name="connsiteX4-4567" fmla="*/ 1608447 w 2013950"/>
                <a:gd name="connsiteY4-4568" fmla="*/ 234019 h 1559200"/>
                <a:gd name="connsiteX5-4569" fmla="*/ 1704700 w 2013950"/>
                <a:gd name="connsiteY5-4570" fmla="*/ 688734 h 1559200"/>
                <a:gd name="connsiteX6-4571" fmla="*/ 2013510 w 2013950"/>
                <a:gd name="connsiteY6-4572" fmla="*/ 945464 h 1559200"/>
                <a:gd name="connsiteX7-4573" fmla="*/ 1796715 w 2013950"/>
                <a:gd name="connsiteY7-4574" fmla="*/ 1367417 h 1559200"/>
                <a:gd name="connsiteX8-4575" fmla="*/ 1273597 w 2013950"/>
                <a:gd name="connsiteY8-4576" fmla="*/ 1548342 h 1559200"/>
                <a:gd name="connsiteX9-4577" fmla="*/ 565484 w 2013950"/>
                <a:gd name="connsiteY9-4578" fmla="*/ 1499764 h 1559200"/>
                <a:gd name="connsiteX10-4579" fmla="*/ 256674 w 2013950"/>
                <a:gd name="connsiteY10-4580" fmla="*/ 1387469 h 1559200"/>
                <a:gd name="connsiteX11-4581" fmla="*/ 224589 w 2013950"/>
                <a:gd name="connsiteY11-4582" fmla="*/ 1355385 h 1559200"/>
                <a:gd name="connsiteX12-4583" fmla="*/ 48126 w 2013950"/>
                <a:gd name="connsiteY12-4584" fmla="*/ 1194964 h 1559200"/>
                <a:gd name="connsiteX13-4585" fmla="*/ 16042 w 2013950"/>
                <a:gd name="connsiteY13-4586" fmla="*/ 1098712 h 1559200"/>
                <a:gd name="connsiteX14-4587" fmla="*/ 0 w 2013950"/>
                <a:gd name="connsiteY14-4588" fmla="*/ 1050585 h 1559200"/>
                <a:gd name="connsiteX15-4589" fmla="*/ 32084 w 2013950"/>
                <a:gd name="connsiteY15-4590" fmla="*/ 809954 h 1559200"/>
                <a:gd name="connsiteX16-4591" fmla="*/ 96253 w 2013950"/>
                <a:gd name="connsiteY16-4592" fmla="*/ 713701 h 1559200"/>
                <a:gd name="connsiteX17-4593" fmla="*/ 176463 w 2013950"/>
                <a:gd name="connsiteY17-4594" fmla="*/ 633491 h 1559200"/>
                <a:gd name="connsiteX18-4595" fmla="*/ 224589 w 2013950"/>
                <a:gd name="connsiteY18-4596" fmla="*/ 617448 h 1559200"/>
                <a:gd name="connsiteX19-4597" fmla="*/ 272716 w 2013950"/>
                <a:gd name="connsiteY19-4598" fmla="*/ 585364 h 1559200"/>
                <a:gd name="connsiteX20-4599" fmla="*/ 320842 w 2013950"/>
                <a:gd name="connsiteY20-4600" fmla="*/ 569322 h 1559200"/>
                <a:gd name="connsiteX21-4601" fmla="*/ 385010 w 2013950"/>
                <a:gd name="connsiteY21-4602" fmla="*/ 537238 h 1559200"/>
                <a:gd name="connsiteX22-4603" fmla="*/ 481263 w 2013950"/>
                <a:gd name="connsiteY22-4604" fmla="*/ 505154 h 1559200"/>
                <a:gd name="connsiteX23-4605" fmla="*/ 561474 w 2013950"/>
                <a:gd name="connsiteY23-4606" fmla="*/ 440985 h 1559200"/>
                <a:gd name="connsiteX24-4607" fmla="*/ 561474 w 2013950"/>
                <a:gd name="connsiteY24-4608" fmla="*/ 424943 h 1559200"/>
                <a:gd name="connsiteX0-4609" fmla="*/ 532666 w 2013950"/>
                <a:gd name="connsiteY0-4610" fmla="*/ 415341 h 1559200"/>
                <a:gd name="connsiteX1-4611" fmla="*/ 641797 w 2013950"/>
                <a:gd name="connsiteY1-4612" fmla="*/ 155278 h 1559200"/>
                <a:gd name="connsiteX2-4613" fmla="*/ 882541 w 2013950"/>
                <a:gd name="connsiteY2-4614" fmla="*/ 13949 h 1559200"/>
                <a:gd name="connsiteX3-4615" fmla="*/ 1254109 w 2013950"/>
                <a:gd name="connsiteY3-4616" fmla="*/ 30104 h 1559200"/>
                <a:gd name="connsiteX4-4617" fmla="*/ 1608447 w 2013950"/>
                <a:gd name="connsiteY4-4618" fmla="*/ 234019 h 1559200"/>
                <a:gd name="connsiteX5-4619" fmla="*/ 1704700 w 2013950"/>
                <a:gd name="connsiteY5-4620" fmla="*/ 688734 h 1559200"/>
                <a:gd name="connsiteX6-4621" fmla="*/ 2013510 w 2013950"/>
                <a:gd name="connsiteY6-4622" fmla="*/ 945464 h 1559200"/>
                <a:gd name="connsiteX7-4623" fmla="*/ 1796715 w 2013950"/>
                <a:gd name="connsiteY7-4624" fmla="*/ 1367417 h 1559200"/>
                <a:gd name="connsiteX8-4625" fmla="*/ 1273597 w 2013950"/>
                <a:gd name="connsiteY8-4626" fmla="*/ 1548342 h 1559200"/>
                <a:gd name="connsiteX9-4627" fmla="*/ 565484 w 2013950"/>
                <a:gd name="connsiteY9-4628" fmla="*/ 1499764 h 1559200"/>
                <a:gd name="connsiteX10-4629" fmla="*/ 256674 w 2013950"/>
                <a:gd name="connsiteY10-4630" fmla="*/ 1387469 h 1559200"/>
                <a:gd name="connsiteX11-4631" fmla="*/ 224589 w 2013950"/>
                <a:gd name="connsiteY11-4632" fmla="*/ 1355385 h 1559200"/>
                <a:gd name="connsiteX12-4633" fmla="*/ 48126 w 2013950"/>
                <a:gd name="connsiteY12-4634" fmla="*/ 1194964 h 1559200"/>
                <a:gd name="connsiteX13-4635" fmla="*/ 16042 w 2013950"/>
                <a:gd name="connsiteY13-4636" fmla="*/ 1098712 h 1559200"/>
                <a:gd name="connsiteX14-4637" fmla="*/ 0 w 2013950"/>
                <a:gd name="connsiteY14-4638" fmla="*/ 1050585 h 1559200"/>
                <a:gd name="connsiteX15-4639" fmla="*/ 32084 w 2013950"/>
                <a:gd name="connsiteY15-4640" fmla="*/ 809954 h 1559200"/>
                <a:gd name="connsiteX16-4641" fmla="*/ 96253 w 2013950"/>
                <a:gd name="connsiteY16-4642" fmla="*/ 713701 h 1559200"/>
                <a:gd name="connsiteX17-4643" fmla="*/ 176463 w 2013950"/>
                <a:gd name="connsiteY17-4644" fmla="*/ 633491 h 1559200"/>
                <a:gd name="connsiteX18-4645" fmla="*/ 224589 w 2013950"/>
                <a:gd name="connsiteY18-4646" fmla="*/ 617448 h 1559200"/>
                <a:gd name="connsiteX19-4647" fmla="*/ 272716 w 2013950"/>
                <a:gd name="connsiteY19-4648" fmla="*/ 585364 h 1559200"/>
                <a:gd name="connsiteX20-4649" fmla="*/ 320842 w 2013950"/>
                <a:gd name="connsiteY20-4650" fmla="*/ 569322 h 1559200"/>
                <a:gd name="connsiteX21-4651" fmla="*/ 481263 w 2013950"/>
                <a:gd name="connsiteY21-4652" fmla="*/ 505154 h 1559200"/>
                <a:gd name="connsiteX22-4653" fmla="*/ 561474 w 2013950"/>
                <a:gd name="connsiteY22-4654" fmla="*/ 440985 h 1559200"/>
                <a:gd name="connsiteX23-4655" fmla="*/ 561474 w 2013950"/>
                <a:gd name="connsiteY23-4656" fmla="*/ 424943 h 1559200"/>
                <a:gd name="connsiteX0-4657" fmla="*/ 532666 w 2013950"/>
                <a:gd name="connsiteY0-4658" fmla="*/ 415341 h 1559200"/>
                <a:gd name="connsiteX1-4659" fmla="*/ 641797 w 2013950"/>
                <a:gd name="connsiteY1-4660" fmla="*/ 155278 h 1559200"/>
                <a:gd name="connsiteX2-4661" fmla="*/ 882541 w 2013950"/>
                <a:gd name="connsiteY2-4662" fmla="*/ 13949 h 1559200"/>
                <a:gd name="connsiteX3-4663" fmla="*/ 1254109 w 2013950"/>
                <a:gd name="connsiteY3-4664" fmla="*/ 30104 h 1559200"/>
                <a:gd name="connsiteX4-4665" fmla="*/ 1608447 w 2013950"/>
                <a:gd name="connsiteY4-4666" fmla="*/ 234019 h 1559200"/>
                <a:gd name="connsiteX5-4667" fmla="*/ 1704700 w 2013950"/>
                <a:gd name="connsiteY5-4668" fmla="*/ 688734 h 1559200"/>
                <a:gd name="connsiteX6-4669" fmla="*/ 2013510 w 2013950"/>
                <a:gd name="connsiteY6-4670" fmla="*/ 945464 h 1559200"/>
                <a:gd name="connsiteX7-4671" fmla="*/ 1796715 w 2013950"/>
                <a:gd name="connsiteY7-4672" fmla="*/ 1367417 h 1559200"/>
                <a:gd name="connsiteX8-4673" fmla="*/ 1273597 w 2013950"/>
                <a:gd name="connsiteY8-4674" fmla="*/ 1548342 h 1559200"/>
                <a:gd name="connsiteX9-4675" fmla="*/ 565484 w 2013950"/>
                <a:gd name="connsiteY9-4676" fmla="*/ 1499764 h 1559200"/>
                <a:gd name="connsiteX10-4677" fmla="*/ 256674 w 2013950"/>
                <a:gd name="connsiteY10-4678" fmla="*/ 1387469 h 1559200"/>
                <a:gd name="connsiteX11-4679" fmla="*/ 224589 w 2013950"/>
                <a:gd name="connsiteY11-4680" fmla="*/ 1355385 h 1559200"/>
                <a:gd name="connsiteX12-4681" fmla="*/ 48126 w 2013950"/>
                <a:gd name="connsiteY12-4682" fmla="*/ 1194964 h 1559200"/>
                <a:gd name="connsiteX13-4683" fmla="*/ 16042 w 2013950"/>
                <a:gd name="connsiteY13-4684" fmla="*/ 1098712 h 1559200"/>
                <a:gd name="connsiteX14-4685" fmla="*/ 0 w 2013950"/>
                <a:gd name="connsiteY14-4686" fmla="*/ 1050585 h 1559200"/>
                <a:gd name="connsiteX15-4687" fmla="*/ 32084 w 2013950"/>
                <a:gd name="connsiteY15-4688" fmla="*/ 809954 h 1559200"/>
                <a:gd name="connsiteX16-4689" fmla="*/ 96253 w 2013950"/>
                <a:gd name="connsiteY16-4690" fmla="*/ 713701 h 1559200"/>
                <a:gd name="connsiteX17-4691" fmla="*/ 176463 w 2013950"/>
                <a:gd name="connsiteY17-4692" fmla="*/ 633491 h 1559200"/>
                <a:gd name="connsiteX18-4693" fmla="*/ 224589 w 2013950"/>
                <a:gd name="connsiteY18-4694" fmla="*/ 617448 h 1559200"/>
                <a:gd name="connsiteX19-4695" fmla="*/ 320842 w 2013950"/>
                <a:gd name="connsiteY19-4696" fmla="*/ 569322 h 1559200"/>
                <a:gd name="connsiteX20-4697" fmla="*/ 481263 w 2013950"/>
                <a:gd name="connsiteY20-4698" fmla="*/ 505154 h 1559200"/>
                <a:gd name="connsiteX21-4699" fmla="*/ 561474 w 2013950"/>
                <a:gd name="connsiteY21-4700" fmla="*/ 440985 h 1559200"/>
                <a:gd name="connsiteX22-4701" fmla="*/ 561474 w 2013950"/>
                <a:gd name="connsiteY22-4702" fmla="*/ 424943 h 1559200"/>
                <a:gd name="connsiteX0-4703" fmla="*/ 532666 w 2013950"/>
                <a:gd name="connsiteY0-4704" fmla="*/ 415341 h 1559200"/>
                <a:gd name="connsiteX1-4705" fmla="*/ 641797 w 2013950"/>
                <a:gd name="connsiteY1-4706" fmla="*/ 155278 h 1559200"/>
                <a:gd name="connsiteX2-4707" fmla="*/ 882541 w 2013950"/>
                <a:gd name="connsiteY2-4708" fmla="*/ 13949 h 1559200"/>
                <a:gd name="connsiteX3-4709" fmla="*/ 1254109 w 2013950"/>
                <a:gd name="connsiteY3-4710" fmla="*/ 30104 h 1559200"/>
                <a:gd name="connsiteX4-4711" fmla="*/ 1608447 w 2013950"/>
                <a:gd name="connsiteY4-4712" fmla="*/ 234019 h 1559200"/>
                <a:gd name="connsiteX5-4713" fmla="*/ 1704700 w 2013950"/>
                <a:gd name="connsiteY5-4714" fmla="*/ 688734 h 1559200"/>
                <a:gd name="connsiteX6-4715" fmla="*/ 2013510 w 2013950"/>
                <a:gd name="connsiteY6-4716" fmla="*/ 945464 h 1559200"/>
                <a:gd name="connsiteX7-4717" fmla="*/ 1796715 w 2013950"/>
                <a:gd name="connsiteY7-4718" fmla="*/ 1367417 h 1559200"/>
                <a:gd name="connsiteX8-4719" fmla="*/ 1273597 w 2013950"/>
                <a:gd name="connsiteY8-4720" fmla="*/ 1548342 h 1559200"/>
                <a:gd name="connsiteX9-4721" fmla="*/ 565484 w 2013950"/>
                <a:gd name="connsiteY9-4722" fmla="*/ 1499764 h 1559200"/>
                <a:gd name="connsiteX10-4723" fmla="*/ 256674 w 2013950"/>
                <a:gd name="connsiteY10-4724" fmla="*/ 1387469 h 1559200"/>
                <a:gd name="connsiteX11-4725" fmla="*/ 224589 w 2013950"/>
                <a:gd name="connsiteY11-4726" fmla="*/ 1355385 h 1559200"/>
                <a:gd name="connsiteX12-4727" fmla="*/ 48126 w 2013950"/>
                <a:gd name="connsiteY12-4728" fmla="*/ 1194964 h 1559200"/>
                <a:gd name="connsiteX13-4729" fmla="*/ 16042 w 2013950"/>
                <a:gd name="connsiteY13-4730" fmla="*/ 1098712 h 1559200"/>
                <a:gd name="connsiteX14-4731" fmla="*/ 0 w 2013950"/>
                <a:gd name="connsiteY14-4732" fmla="*/ 1050585 h 1559200"/>
                <a:gd name="connsiteX15-4733" fmla="*/ 32084 w 2013950"/>
                <a:gd name="connsiteY15-4734" fmla="*/ 809954 h 1559200"/>
                <a:gd name="connsiteX16-4735" fmla="*/ 96253 w 2013950"/>
                <a:gd name="connsiteY16-4736" fmla="*/ 713701 h 1559200"/>
                <a:gd name="connsiteX17-4737" fmla="*/ 176463 w 2013950"/>
                <a:gd name="connsiteY17-4738" fmla="*/ 633491 h 1559200"/>
                <a:gd name="connsiteX18-4739" fmla="*/ 320842 w 2013950"/>
                <a:gd name="connsiteY18-4740" fmla="*/ 569322 h 1559200"/>
                <a:gd name="connsiteX19-4741" fmla="*/ 481263 w 2013950"/>
                <a:gd name="connsiteY19-4742" fmla="*/ 505154 h 1559200"/>
                <a:gd name="connsiteX20-4743" fmla="*/ 561474 w 2013950"/>
                <a:gd name="connsiteY20-4744" fmla="*/ 440985 h 1559200"/>
                <a:gd name="connsiteX21-4745" fmla="*/ 561474 w 2013950"/>
                <a:gd name="connsiteY21-4746" fmla="*/ 424943 h 1559200"/>
                <a:gd name="connsiteX0-4747" fmla="*/ 536656 w 2017940"/>
                <a:gd name="connsiteY0-4748" fmla="*/ 415341 h 1559200"/>
                <a:gd name="connsiteX1-4749" fmla="*/ 645787 w 2017940"/>
                <a:gd name="connsiteY1-4750" fmla="*/ 155278 h 1559200"/>
                <a:gd name="connsiteX2-4751" fmla="*/ 886531 w 2017940"/>
                <a:gd name="connsiteY2-4752" fmla="*/ 13949 h 1559200"/>
                <a:gd name="connsiteX3-4753" fmla="*/ 1258099 w 2017940"/>
                <a:gd name="connsiteY3-4754" fmla="*/ 30104 h 1559200"/>
                <a:gd name="connsiteX4-4755" fmla="*/ 1612437 w 2017940"/>
                <a:gd name="connsiteY4-4756" fmla="*/ 234019 h 1559200"/>
                <a:gd name="connsiteX5-4757" fmla="*/ 1708690 w 2017940"/>
                <a:gd name="connsiteY5-4758" fmla="*/ 688734 h 1559200"/>
                <a:gd name="connsiteX6-4759" fmla="*/ 2017500 w 2017940"/>
                <a:gd name="connsiteY6-4760" fmla="*/ 945464 h 1559200"/>
                <a:gd name="connsiteX7-4761" fmla="*/ 1800705 w 2017940"/>
                <a:gd name="connsiteY7-4762" fmla="*/ 1367417 h 1559200"/>
                <a:gd name="connsiteX8-4763" fmla="*/ 1277587 w 2017940"/>
                <a:gd name="connsiteY8-4764" fmla="*/ 1548342 h 1559200"/>
                <a:gd name="connsiteX9-4765" fmla="*/ 569474 w 2017940"/>
                <a:gd name="connsiteY9-4766" fmla="*/ 1499764 h 1559200"/>
                <a:gd name="connsiteX10-4767" fmla="*/ 260664 w 2017940"/>
                <a:gd name="connsiteY10-4768" fmla="*/ 1387469 h 1559200"/>
                <a:gd name="connsiteX11-4769" fmla="*/ 228579 w 2017940"/>
                <a:gd name="connsiteY11-4770" fmla="*/ 1355385 h 1559200"/>
                <a:gd name="connsiteX12-4771" fmla="*/ 52116 w 2017940"/>
                <a:gd name="connsiteY12-4772" fmla="*/ 1194964 h 1559200"/>
                <a:gd name="connsiteX13-4773" fmla="*/ 20032 w 2017940"/>
                <a:gd name="connsiteY13-4774" fmla="*/ 1098712 h 1559200"/>
                <a:gd name="connsiteX14-4775" fmla="*/ 3990 w 2017940"/>
                <a:gd name="connsiteY14-4776" fmla="*/ 1050585 h 1559200"/>
                <a:gd name="connsiteX15-4777" fmla="*/ 100243 w 2017940"/>
                <a:gd name="connsiteY15-4778" fmla="*/ 713701 h 1559200"/>
                <a:gd name="connsiteX16-4779" fmla="*/ 180453 w 2017940"/>
                <a:gd name="connsiteY16-4780" fmla="*/ 633491 h 1559200"/>
                <a:gd name="connsiteX17-4781" fmla="*/ 324832 w 2017940"/>
                <a:gd name="connsiteY17-4782" fmla="*/ 569322 h 1559200"/>
                <a:gd name="connsiteX18-4783" fmla="*/ 485253 w 2017940"/>
                <a:gd name="connsiteY18-4784" fmla="*/ 505154 h 1559200"/>
                <a:gd name="connsiteX19-4785" fmla="*/ 565464 w 2017940"/>
                <a:gd name="connsiteY19-4786" fmla="*/ 440985 h 1559200"/>
                <a:gd name="connsiteX20-4787" fmla="*/ 565464 w 2017940"/>
                <a:gd name="connsiteY20-4788" fmla="*/ 424943 h 1559200"/>
                <a:gd name="connsiteX0-4789" fmla="*/ 519888 w 2001172"/>
                <a:gd name="connsiteY0-4790" fmla="*/ 415341 h 1559200"/>
                <a:gd name="connsiteX1-4791" fmla="*/ 629019 w 2001172"/>
                <a:gd name="connsiteY1-4792" fmla="*/ 155278 h 1559200"/>
                <a:gd name="connsiteX2-4793" fmla="*/ 869763 w 2001172"/>
                <a:gd name="connsiteY2-4794" fmla="*/ 13949 h 1559200"/>
                <a:gd name="connsiteX3-4795" fmla="*/ 1241331 w 2001172"/>
                <a:gd name="connsiteY3-4796" fmla="*/ 30104 h 1559200"/>
                <a:gd name="connsiteX4-4797" fmla="*/ 1595669 w 2001172"/>
                <a:gd name="connsiteY4-4798" fmla="*/ 234019 h 1559200"/>
                <a:gd name="connsiteX5-4799" fmla="*/ 1691922 w 2001172"/>
                <a:gd name="connsiteY5-4800" fmla="*/ 688734 h 1559200"/>
                <a:gd name="connsiteX6-4801" fmla="*/ 2000732 w 2001172"/>
                <a:gd name="connsiteY6-4802" fmla="*/ 945464 h 1559200"/>
                <a:gd name="connsiteX7-4803" fmla="*/ 1783937 w 2001172"/>
                <a:gd name="connsiteY7-4804" fmla="*/ 1367417 h 1559200"/>
                <a:gd name="connsiteX8-4805" fmla="*/ 1260819 w 2001172"/>
                <a:gd name="connsiteY8-4806" fmla="*/ 1548342 h 1559200"/>
                <a:gd name="connsiteX9-4807" fmla="*/ 552706 w 2001172"/>
                <a:gd name="connsiteY9-4808" fmla="*/ 1499764 h 1559200"/>
                <a:gd name="connsiteX10-4809" fmla="*/ 243896 w 2001172"/>
                <a:gd name="connsiteY10-4810" fmla="*/ 1387469 h 1559200"/>
                <a:gd name="connsiteX11-4811" fmla="*/ 211811 w 2001172"/>
                <a:gd name="connsiteY11-4812" fmla="*/ 1355385 h 1559200"/>
                <a:gd name="connsiteX12-4813" fmla="*/ 35348 w 2001172"/>
                <a:gd name="connsiteY12-4814" fmla="*/ 1194964 h 1559200"/>
                <a:gd name="connsiteX13-4815" fmla="*/ 3264 w 2001172"/>
                <a:gd name="connsiteY13-4816" fmla="*/ 1098712 h 1559200"/>
                <a:gd name="connsiteX14-4817" fmla="*/ 83475 w 2001172"/>
                <a:gd name="connsiteY14-4818" fmla="*/ 713701 h 1559200"/>
                <a:gd name="connsiteX15-4819" fmla="*/ 163685 w 2001172"/>
                <a:gd name="connsiteY15-4820" fmla="*/ 633491 h 1559200"/>
                <a:gd name="connsiteX16-4821" fmla="*/ 308064 w 2001172"/>
                <a:gd name="connsiteY16-4822" fmla="*/ 569322 h 1559200"/>
                <a:gd name="connsiteX17-4823" fmla="*/ 468485 w 2001172"/>
                <a:gd name="connsiteY17-4824" fmla="*/ 505154 h 1559200"/>
                <a:gd name="connsiteX18-4825" fmla="*/ 548696 w 2001172"/>
                <a:gd name="connsiteY18-4826" fmla="*/ 440985 h 1559200"/>
                <a:gd name="connsiteX19-4827" fmla="*/ 548696 w 2001172"/>
                <a:gd name="connsiteY19-4828" fmla="*/ 424943 h 1559200"/>
                <a:gd name="connsiteX0-4829" fmla="*/ 565677 w 2046961"/>
                <a:gd name="connsiteY0-4830" fmla="*/ 415341 h 1559200"/>
                <a:gd name="connsiteX1-4831" fmla="*/ 674808 w 2046961"/>
                <a:gd name="connsiteY1-4832" fmla="*/ 155278 h 1559200"/>
                <a:gd name="connsiteX2-4833" fmla="*/ 915552 w 2046961"/>
                <a:gd name="connsiteY2-4834" fmla="*/ 13949 h 1559200"/>
                <a:gd name="connsiteX3-4835" fmla="*/ 1287120 w 2046961"/>
                <a:gd name="connsiteY3-4836" fmla="*/ 30104 h 1559200"/>
                <a:gd name="connsiteX4-4837" fmla="*/ 1641458 w 2046961"/>
                <a:gd name="connsiteY4-4838" fmla="*/ 234019 h 1559200"/>
                <a:gd name="connsiteX5-4839" fmla="*/ 1737711 w 2046961"/>
                <a:gd name="connsiteY5-4840" fmla="*/ 688734 h 1559200"/>
                <a:gd name="connsiteX6-4841" fmla="*/ 2046521 w 2046961"/>
                <a:gd name="connsiteY6-4842" fmla="*/ 945464 h 1559200"/>
                <a:gd name="connsiteX7-4843" fmla="*/ 1829726 w 2046961"/>
                <a:gd name="connsiteY7-4844" fmla="*/ 1367417 h 1559200"/>
                <a:gd name="connsiteX8-4845" fmla="*/ 1306608 w 2046961"/>
                <a:gd name="connsiteY8-4846" fmla="*/ 1548342 h 1559200"/>
                <a:gd name="connsiteX9-4847" fmla="*/ 598495 w 2046961"/>
                <a:gd name="connsiteY9-4848" fmla="*/ 1499764 h 1559200"/>
                <a:gd name="connsiteX10-4849" fmla="*/ 289685 w 2046961"/>
                <a:gd name="connsiteY10-4850" fmla="*/ 1387469 h 1559200"/>
                <a:gd name="connsiteX11-4851" fmla="*/ 257600 w 2046961"/>
                <a:gd name="connsiteY11-4852" fmla="*/ 1355385 h 1559200"/>
                <a:gd name="connsiteX12-4853" fmla="*/ 81137 w 2046961"/>
                <a:gd name="connsiteY12-4854" fmla="*/ 1194964 h 1559200"/>
                <a:gd name="connsiteX13-4855" fmla="*/ 927 w 2046961"/>
                <a:gd name="connsiteY13-4856" fmla="*/ 990428 h 1559200"/>
                <a:gd name="connsiteX14-4857" fmla="*/ 129264 w 2046961"/>
                <a:gd name="connsiteY14-4858" fmla="*/ 713701 h 1559200"/>
                <a:gd name="connsiteX15-4859" fmla="*/ 209474 w 2046961"/>
                <a:gd name="connsiteY15-4860" fmla="*/ 633491 h 1559200"/>
                <a:gd name="connsiteX16-4861" fmla="*/ 353853 w 2046961"/>
                <a:gd name="connsiteY16-4862" fmla="*/ 569322 h 1559200"/>
                <a:gd name="connsiteX17-4863" fmla="*/ 514274 w 2046961"/>
                <a:gd name="connsiteY17-4864" fmla="*/ 505154 h 1559200"/>
                <a:gd name="connsiteX18-4865" fmla="*/ 594485 w 2046961"/>
                <a:gd name="connsiteY18-4866" fmla="*/ 440985 h 1559200"/>
                <a:gd name="connsiteX19-4867" fmla="*/ 594485 w 2046961"/>
                <a:gd name="connsiteY19-4868" fmla="*/ 424943 h 1559200"/>
                <a:gd name="connsiteX0-4869" fmla="*/ 568918 w 2050202"/>
                <a:gd name="connsiteY0-4870" fmla="*/ 415341 h 1559200"/>
                <a:gd name="connsiteX1-4871" fmla="*/ 678049 w 2050202"/>
                <a:gd name="connsiteY1-4872" fmla="*/ 155278 h 1559200"/>
                <a:gd name="connsiteX2-4873" fmla="*/ 918793 w 2050202"/>
                <a:gd name="connsiteY2-4874" fmla="*/ 13949 h 1559200"/>
                <a:gd name="connsiteX3-4875" fmla="*/ 1290361 w 2050202"/>
                <a:gd name="connsiteY3-4876" fmla="*/ 30104 h 1559200"/>
                <a:gd name="connsiteX4-4877" fmla="*/ 1644699 w 2050202"/>
                <a:gd name="connsiteY4-4878" fmla="*/ 234019 h 1559200"/>
                <a:gd name="connsiteX5-4879" fmla="*/ 1740952 w 2050202"/>
                <a:gd name="connsiteY5-4880" fmla="*/ 688734 h 1559200"/>
                <a:gd name="connsiteX6-4881" fmla="*/ 2049762 w 2050202"/>
                <a:gd name="connsiteY6-4882" fmla="*/ 945464 h 1559200"/>
                <a:gd name="connsiteX7-4883" fmla="*/ 1832967 w 2050202"/>
                <a:gd name="connsiteY7-4884" fmla="*/ 1367417 h 1559200"/>
                <a:gd name="connsiteX8-4885" fmla="*/ 1309849 w 2050202"/>
                <a:gd name="connsiteY8-4886" fmla="*/ 1548342 h 1559200"/>
                <a:gd name="connsiteX9-4887" fmla="*/ 601736 w 2050202"/>
                <a:gd name="connsiteY9-4888" fmla="*/ 1499764 h 1559200"/>
                <a:gd name="connsiteX10-4889" fmla="*/ 292926 w 2050202"/>
                <a:gd name="connsiteY10-4890" fmla="*/ 1387469 h 1559200"/>
                <a:gd name="connsiteX11-4891" fmla="*/ 260841 w 2050202"/>
                <a:gd name="connsiteY11-4892" fmla="*/ 1355385 h 1559200"/>
                <a:gd name="connsiteX12-4893" fmla="*/ 84378 w 2050202"/>
                <a:gd name="connsiteY12-4894" fmla="*/ 1194964 h 1559200"/>
                <a:gd name="connsiteX13-4895" fmla="*/ 4168 w 2050202"/>
                <a:gd name="connsiteY13-4896" fmla="*/ 990428 h 1559200"/>
                <a:gd name="connsiteX14-4897" fmla="*/ 132505 w 2050202"/>
                <a:gd name="connsiteY14-4898" fmla="*/ 713701 h 1559200"/>
                <a:gd name="connsiteX15-4899" fmla="*/ 212715 w 2050202"/>
                <a:gd name="connsiteY15-4900" fmla="*/ 633491 h 1559200"/>
                <a:gd name="connsiteX16-4901" fmla="*/ 357094 w 2050202"/>
                <a:gd name="connsiteY16-4902" fmla="*/ 569322 h 1559200"/>
                <a:gd name="connsiteX17-4903" fmla="*/ 517515 w 2050202"/>
                <a:gd name="connsiteY17-4904" fmla="*/ 505154 h 1559200"/>
                <a:gd name="connsiteX18-4905" fmla="*/ 597726 w 2050202"/>
                <a:gd name="connsiteY18-4906" fmla="*/ 440985 h 1559200"/>
                <a:gd name="connsiteX19-4907" fmla="*/ 597726 w 2050202"/>
                <a:gd name="connsiteY19-4908" fmla="*/ 424943 h 1559200"/>
                <a:gd name="connsiteX0-4909" fmla="*/ 569951 w 2051235"/>
                <a:gd name="connsiteY0-4910" fmla="*/ 415341 h 1559200"/>
                <a:gd name="connsiteX1-4911" fmla="*/ 679082 w 2051235"/>
                <a:gd name="connsiteY1-4912" fmla="*/ 155278 h 1559200"/>
                <a:gd name="connsiteX2-4913" fmla="*/ 919826 w 2051235"/>
                <a:gd name="connsiteY2-4914" fmla="*/ 13949 h 1559200"/>
                <a:gd name="connsiteX3-4915" fmla="*/ 1291394 w 2051235"/>
                <a:gd name="connsiteY3-4916" fmla="*/ 30104 h 1559200"/>
                <a:gd name="connsiteX4-4917" fmla="*/ 1645732 w 2051235"/>
                <a:gd name="connsiteY4-4918" fmla="*/ 234019 h 1559200"/>
                <a:gd name="connsiteX5-4919" fmla="*/ 1741985 w 2051235"/>
                <a:gd name="connsiteY5-4920" fmla="*/ 688734 h 1559200"/>
                <a:gd name="connsiteX6-4921" fmla="*/ 2050795 w 2051235"/>
                <a:gd name="connsiteY6-4922" fmla="*/ 945464 h 1559200"/>
                <a:gd name="connsiteX7-4923" fmla="*/ 1834000 w 2051235"/>
                <a:gd name="connsiteY7-4924" fmla="*/ 1367417 h 1559200"/>
                <a:gd name="connsiteX8-4925" fmla="*/ 1310882 w 2051235"/>
                <a:gd name="connsiteY8-4926" fmla="*/ 1548342 h 1559200"/>
                <a:gd name="connsiteX9-4927" fmla="*/ 602769 w 2051235"/>
                <a:gd name="connsiteY9-4928" fmla="*/ 1499764 h 1559200"/>
                <a:gd name="connsiteX10-4929" fmla="*/ 293959 w 2051235"/>
                <a:gd name="connsiteY10-4930" fmla="*/ 1387469 h 1559200"/>
                <a:gd name="connsiteX11-4931" fmla="*/ 261874 w 2051235"/>
                <a:gd name="connsiteY11-4932" fmla="*/ 1355385 h 1559200"/>
                <a:gd name="connsiteX12-4933" fmla="*/ 85411 w 2051235"/>
                <a:gd name="connsiteY12-4934" fmla="*/ 1194964 h 1559200"/>
                <a:gd name="connsiteX13-4935" fmla="*/ 5201 w 2051235"/>
                <a:gd name="connsiteY13-4936" fmla="*/ 990428 h 1559200"/>
                <a:gd name="connsiteX14-4937" fmla="*/ 133538 w 2051235"/>
                <a:gd name="connsiteY14-4938" fmla="*/ 713701 h 1559200"/>
                <a:gd name="connsiteX15-4939" fmla="*/ 213748 w 2051235"/>
                <a:gd name="connsiteY15-4940" fmla="*/ 633491 h 1559200"/>
                <a:gd name="connsiteX16-4941" fmla="*/ 358127 w 2051235"/>
                <a:gd name="connsiteY16-4942" fmla="*/ 569322 h 1559200"/>
                <a:gd name="connsiteX17-4943" fmla="*/ 518548 w 2051235"/>
                <a:gd name="connsiteY17-4944" fmla="*/ 505154 h 1559200"/>
                <a:gd name="connsiteX18-4945" fmla="*/ 598759 w 2051235"/>
                <a:gd name="connsiteY18-4946" fmla="*/ 440985 h 1559200"/>
                <a:gd name="connsiteX19-4947" fmla="*/ 598759 w 2051235"/>
                <a:gd name="connsiteY19-4948" fmla="*/ 424943 h 1559200"/>
                <a:gd name="connsiteX0-4949" fmla="*/ 567382 w 2048666"/>
                <a:gd name="connsiteY0-4950" fmla="*/ 415341 h 1559200"/>
                <a:gd name="connsiteX1-4951" fmla="*/ 676513 w 2048666"/>
                <a:gd name="connsiteY1-4952" fmla="*/ 155278 h 1559200"/>
                <a:gd name="connsiteX2-4953" fmla="*/ 917257 w 2048666"/>
                <a:gd name="connsiteY2-4954" fmla="*/ 13949 h 1559200"/>
                <a:gd name="connsiteX3-4955" fmla="*/ 1288825 w 2048666"/>
                <a:gd name="connsiteY3-4956" fmla="*/ 30104 h 1559200"/>
                <a:gd name="connsiteX4-4957" fmla="*/ 1643163 w 2048666"/>
                <a:gd name="connsiteY4-4958" fmla="*/ 234019 h 1559200"/>
                <a:gd name="connsiteX5-4959" fmla="*/ 1739416 w 2048666"/>
                <a:gd name="connsiteY5-4960" fmla="*/ 688734 h 1559200"/>
                <a:gd name="connsiteX6-4961" fmla="*/ 2048226 w 2048666"/>
                <a:gd name="connsiteY6-4962" fmla="*/ 945464 h 1559200"/>
                <a:gd name="connsiteX7-4963" fmla="*/ 1831431 w 2048666"/>
                <a:gd name="connsiteY7-4964" fmla="*/ 1367417 h 1559200"/>
                <a:gd name="connsiteX8-4965" fmla="*/ 1308313 w 2048666"/>
                <a:gd name="connsiteY8-4966" fmla="*/ 1548342 h 1559200"/>
                <a:gd name="connsiteX9-4967" fmla="*/ 600200 w 2048666"/>
                <a:gd name="connsiteY9-4968" fmla="*/ 1499764 h 1559200"/>
                <a:gd name="connsiteX10-4969" fmla="*/ 291390 w 2048666"/>
                <a:gd name="connsiteY10-4970" fmla="*/ 1387469 h 1559200"/>
                <a:gd name="connsiteX11-4971" fmla="*/ 259305 w 2048666"/>
                <a:gd name="connsiteY11-4972" fmla="*/ 1355385 h 1559200"/>
                <a:gd name="connsiteX12-4973" fmla="*/ 2632 w 2048666"/>
                <a:gd name="connsiteY12-4974" fmla="*/ 990428 h 1559200"/>
                <a:gd name="connsiteX13-4975" fmla="*/ 130969 w 2048666"/>
                <a:gd name="connsiteY13-4976" fmla="*/ 713701 h 1559200"/>
                <a:gd name="connsiteX14-4977" fmla="*/ 211179 w 2048666"/>
                <a:gd name="connsiteY14-4978" fmla="*/ 633491 h 1559200"/>
                <a:gd name="connsiteX15-4979" fmla="*/ 355558 w 2048666"/>
                <a:gd name="connsiteY15-4980" fmla="*/ 569322 h 1559200"/>
                <a:gd name="connsiteX16-4981" fmla="*/ 515979 w 2048666"/>
                <a:gd name="connsiteY16-4982" fmla="*/ 505154 h 1559200"/>
                <a:gd name="connsiteX17-4983" fmla="*/ 596190 w 2048666"/>
                <a:gd name="connsiteY17-4984" fmla="*/ 440985 h 1559200"/>
                <a:gd name="connsiteX18-4985" fmla="*/ 596190 w 2048666"/>
                <a:gd name="connsiteY18-4986" fmla="*/ 424943 h 1559200"/>
                <a:gd name="connsiteX0-4987" fmla="*/ 565606 w 2046890"/>
                <a:gd name="connsiteY0-4988" fmla="*/ 415341 h 1559200"/>
                <a:gd name="connsiteX1-4989" fmla="*/ 674737 w 2046890"/>
                <a:gd name="connsiteY1-4990" fmla="*/ 155278 h 1559200"/>
                <a:gd name="connsiteX2-4991" fmla="*/ 915481 w 2046890"/>
                <a:gd name="connsiteY2-4992" fmla="*/ 13949 h 1559200"/>
                <a:gd name="connsiteX3-4993" fmla="*/ 1287049 w 2046890"/>
                <a:gd name="connsiteY3-4994" fmla="*/ 30104 h 1559200"/>
                <a:gd name="connsiteX4-4995" fmla="*/ 1641387 w 2046890"/>
                <a:gd name="connsiteY4-4996" fmla="*/ 234019 h 1559200"/>
                <a:gd name="connsiteX5-4997" fmla="*/ 1737640 w 2046890"/>
                <a:gd name="connsiteY5-4998" fmla="*/ 688734 h 1559200"/>
                <a:gd name="connsiteX6-4999" fmla="*/ 2046450 w 2046890"/>
                <a:gd name="connsiteY6-5000" fmla="*/ 945464 h 1559200"/>
                <a:gd name="connsiteX7-5001" fmla="*/ 1829655 w 2046890"/>
                <a:gd name="connsiteY7-5002" fmla="*/ 1367417 h 1559200"/>
                <a:gd name="connsiteX8-5003" fmla="*/ 1306537 w 2046890"/>
                <a:gd name="connsiteY8-5004" fmla="*/ 1548342 h 1559200"/>
                <a:gd name="connsiteX9-5005" fmla="*/ 598424 w 2046890"/>
                <a:gd name="connsiteY9-5006" fmla="*/ 1499764 h 1559200"/>
                <a:gd name="connsiteX10-5007" fmla="*/ 289614 w 2046890"/>
                <a:gd name="connsiteY10-5008" fmla="*/ 1387469 h 1559200"/>
                <a:gd name="connsiteX11-5009" fmla="*/ 197371 w 2046890"/>
                <a:gd name="connsiteY11-5010" fmla="*/ 1259132 h 1559200"/>
                <a:gd name="connsiteX12-5011" fmla="*/ 856 w 2046890"/>
                <a:gd name="connsiteY12-5012" fmla="*/ 990428 h 1559200"/>
                <a:gd name="connsiteX13-5013" fmla="*/ 129193 w 2046890"/>
                <a:gd name="connsiteY13-5014" fmla="*/ 713701 h 1559200"/>
                <a:gd name="connsiteX14-5015" fmla="*/ 209403 w 2046890"/>
                <a:gd name="connsiteY14-5016" fmla="*/ 633491 h 1559200"/>
                <a:gd name="connsiteX15-5017" fmla="*/ 353782 w 2046890"/>
                <a:gd name="connsiteY15-5018" fmla="*/ 569322 h 1559200"/>
                <a:gd name="connsiteX16-5019" fmla="*/ 514203 w 2046890"/>
                <a:gd name="connsiteY16-5020" fmla="*/ 505154 h 1559200"/>
                <a:gd name="connsiteX17-5021" fmla="*/ 594414 w 2046890"/>
                <a:gd name="connsiteY17-5022" fmla="*/ 440985 h 1559200"/>
                <a:gd name="connsiteX18-5023" fmla="*/ 594414 w 2046890"/>
                <a:gd name="connsiteY18-5024" fmla="*/ 424943 h 1559200"/>
                <a:gd name="connsiteX0-5025" fmla="*/ 568592 w 2049876"/>
                <a:gd name="connsiteY0-5026" fmla="*/ 415341 h 1559200"/>
                <a:gd name="connsiteX1-5027" fmla="*/ 677723 w 2049876"/>
                <a:gd name="connsiteY1-5028" fmla="*/ 155278 h 1559200"/>
                <a:gd name="connsiteX2-5029" fmla="*/ 918467 w 2049876"/>
                <a:gd name="connsiteY2-5030" fmla="*/ 13949 h 1559200"/>
                <a:gd name="connsiteX3-5031" fmla="*/ 1290035 w 2049876"/>
                <a:gd name="connsiteY3-5032" fmla="*/ 30104 h 1559200"/>
                <a:gd name="connsiteX4-5033" fmla="*/ 1644373 w 2049876"/>
                <a:gd name="connsiteY4-5034" fmla="*/ 234019 h 1559200"/>
                <a:gd name="connsiteX5-5035" fmla="*/ 1740626 w 2049876"/>
                <a:gd name="connsiteY5-5036" fmla="*/ 688734 h 1559200"/>
                <a:gd name="connsiteX6-5037" fmla="*/ 2049436 w 2049876"/>
                <a:gd name="connsiteY6-5038" fmla="*/ 945464 h 1559200"/>
                <a:gd name="connsiteX7-5039" fmla="*/ 1832641 w 2049876"/>
                <a:gd name="connsiteY7-5040" fmla="*/ 1367417 h 1559200"/>
                <a:gd name="connsiteX8-5041" fmla="*/ 1309523 w 2049876"/>
                <a:gd name="connsiteY8-5042" fmla="*/ 1548342 h 1559200"/>
                <a:gd name="connsiteX9-5043" fmla="*/ 601410 w 2049876"/>
                <a:gd name="connsiteY9-5044" fmla="*/ 1499764 h 1559200"/>
                <a:gd name="connsiteX10-5045" fmla="*/ 292600 w 2049876"/>
                <a:gd name="connsiteY10-5046" fmla="*/ 1387469 h 1559200"/>
                <a:gd name="connsiteX11-5047" fmla="*/ 3842 w 2049876"/>
                <a:gd name="connsiteY11-5048" fmla="*/ 990428 h 1559200"/>
                <a:gd name="connsiteX12-5049" fmla="*/ 132179 w 2049876"/>
                <a:gd name="connsiteY12-5050" fmla="*/ 713701 h 1559200"/>
                <a:gd name="connsiteX13-5051" fmla="*/ 212389 w 2049876"/>
                <a:gd name="connsiteY13-5052" fmla="*/ 633491 h 1559200"/>
                <a:gd name="connsiteX14-5053" fmla="*/ 356768 w 2049876"/>
                <a:gd name="connsiteY14-5054" fmla="*/ 569322 h 1559200"/>
                <a:gd name="connsiteX15-5055" fmla="*/ 517189 w 2049876"/>
                <a:gd name="connsiteY15-5056" fmla="*/ 505154 h 1559200"/>
                <a:gd name="connsiteX16-5057" fmla="*/ 597400 w 2049876"/>
                <a:gd name="connsiteY16-5058" fmla="*/ 440985 h 1559200"/>
                <a:gd name="connsiteX17-5059" fmla="*/ 597400 w 2049876"/>
                <a:gd name="connsiteY17-5060" fmla="*/ 424943 h 1559200"/>
                <a:gd name="connsiteX0-5061" fmla="*/ 565125 w 2046409"/>
                <a:gd name="connsiteY0-5062" fmla="*/ 415341 h 1559200"/>
                <a:gd name="connsiteX1-5063" fmla="*/ 674256 w 2046409"/>
                <a:gd name="connsiteY1-5064" fmla="*/ 155278 h 1559200"/>
                <a:gd name="connsiteX2-5065" fmla="*/ 915000 w 2046409"/>
                <a:gd name="connsiteY2-5066" fmla="*/ 13949 h 1559200"/>
                <a:gd name="connsiteX3-5067" fmla="*/ 1286568 w 2046409"/>
                <a:gd name="connsiteY3-5068" fmla="*/ 30104 h 1559200"/>
                <a:gd name="connsiteX4-5069" fmla="*/ 1640906 w 2046409"/>
                <a:gd name="connsiteY4-5070" fmla="*/ 234019 h 1559200"/>
                <a:gd name="connsiteX5-5071" fmla="*/ 1737159 w 2046409"/>
                <a:gd name="connsiteY5-5072" fmla="*/ 688734 h 1559200"/>
                <a:gd name="connsiteX6-5073" fmla="*/ 2045969 w 2046409"/>
                <a:gd name="connsiteY6-5074" fmla="*/ 945464 h 1559200"/>
                <a:gd name="connsiteX7-5075" fmla="*/ 1829174 w 2046409"/>
                <a:gd name="connsiteY7-5076" fmla="*/ 1367417 h 1559200"/>
                <a:gd name="connsiteX8-5077" fmla="*/ 1306056 w 2046409"/>
                <a:gd name="connsiteY8-5078" fmla="*/ 1548342 h 1559200"/>
                <a:gd name="connsiteX9-5079" fmla="*/ 597943 w 2046409"/>
                <a:gd name="connsiteY9-5080" fmla="*/ 1499764 h 1559200"/>
                <a:gd name="connsiteX10-5081" fmla="*/ 289133 w 2046409"/>
                <a:gd name="connsiteY10-5082" fmla="*/ 1387469 h 1559200"/>
                <a:gd name="connsiteX11-5083" fmla="*/ 375 w 2046409"/>
                <a:gd name="connsiteY11-5084" fmla="*/ 990428 h 1559200"/>
                <a:gd name="connsiteX12-5085" fmla="*/ 128712 w 2046409"/>
                <a:gd name="connsiteY12-5086" fmla="*/ 713701 h 1559200"/>
                <a:gd name="connsiteX13-5087" fmla="*/ 208922 w 2046409"/>
                <a:gd name="connsiteY13-5088" fmla="*/ 633491 h 1559200"/>
                <a:gd name="connsiteX14-5089" fmla="*/ 353301 w 2046409"/>
                <a:gd name="connsiteY14-5090" fmla="*/ 569322 h 1559200"/>
                <a:gd name="connsiteX15-5091" fmla="*/ 513722 w 2046409"/>
                <a:gd name="connsiteY15-5092" fmla="*/ 505154 h 1559200"/>
                <a:gd name="connsiteX16-5093" fmla="*/ 593933 w 2046409"/>
                <a:gd name="connsiteY16-5094" fmla="*/ 440985 h 1559200"/>
                <a:gd name="connsiteX17-5095" fmla="*/ 593933 w 2046409"/>
                <a:gd name="connsiteY17-5096" fmla="*/ 424943 h 1559200"/>
                <a:gd name="connsiteX0-5097" fmla="*/ 568592 w 2049876"/>
                <a:gd name="connsiteY0-5098" fmla="*/ 415341 h 1549014"/>
                <a:gd name="connsiteX1-5099" fmla="*/ 677723 w 2049876"/>
                <a:gd name="connsiteY1-5100" fmla="*/ 155278 h 1549014"/>
                <a:gd name="connsiteX2-5101" fmla="*/ 918467 w 2049876"/>
                <a:gd name="connsiteY2-5102" fmla="*/ 13949 h 1549014"/>
                <a:gd name="connsiteX3-5103" fmla="*/ 1290035 w 2049876"/>
                <a:gd name="connsiteY3-5104" fmla="*/ 30104 h 1549014"/>
                <a:gd name="connsiteX4-5105" fmla="*/ 1644373 w 2049876"/>
                <a:gd name="connsiteY4-5106" fmla="*/ 234019 h 1549014"/>
                <a:gd name="connsiteX5-5107" fmla="*/ 1740626 w 2049876"/>
                <a:gd name="connsiteY5-5108" fmla="*/ 688734 h 1549014"/>
                <a:gd name="connsiteX6-5109" fmla="*/ 2049436 w 2049876"/>
                <a:gd name="connsiteY6-5110" fmla="*/ 945464 h 1549014"/>
                <a:gd name="connsiteX7-5111" fmla="*/ 1832641 w 2049876"/>
                <a:gd name="connsiteY7-5112" fmla="*/ 1367417 h 1549014"/>
                <a:gd name="connsiteX8-5113" fmla="*/ 1309523 w 2049876"/>
                <a:gd name="connsiteY8-5114" fmla="*/ 1548342 h 1549014"/>
                <a:gd name="connsiteX9-5115" fmla="*/ 601410 w 2049876"/>
                <a:gd name="connsiteY9-5116" fmla="*/ 1499764 h 1549014"/>
                <a:gd name="connsiteX10-5117" fmla="*/ 292600 w 2049876"/>
                <a:gd name="connsiteY10-5118" fmla="*/ 1435596 h 1549014"/>
                <a:gd name="connsiteX11-5119" fmla="*/ 3842 w 2049876"/>
                <a:gd name="connsiteY11-5120" fmla="*/ 990428 h 1549014"/>
                <a:gd name="connsiteX12-5121" fmla="*/ 132179 w 2049876"/>
                <a:gd name="connsiteY12-5122" fmla="*/ 713701 h 1549014"/>
                <a:gd name="connsiteX13-5123" fmla="*/ 212389 w 2049876"/>
                <a:gd name="connsiteY13-5124" fmla="*/ 633491 h 1549014"/>
                <a:gd name="connsiteX14-5125" fmla="*/ 356768 w 2049876"/>
                <a:gd name="connsiteY14-5126" fmla="*/ 569322 h 1549014"/>
                <a:gd name="connsiteX15-5127" fmla="*/ 517189 w 2049876"/>
                <a:gd name="connsiteY15-5128" fmla="*/ 505154 h 1549014"/>
                <a:gd name="connsiteX16-5129" fmla="*/ 597400 w 2049876"/>
                <a:gd name="connsiteY16-5130" fmla="*/ 440985 h 1549014"/>
                <a:gd name="connsiteX17-5131" fmla="*/ 597400 w 2049876"/>
                <a:gd name="connsiteY17-5132" fmla="*/ 424943 h 1549014"/>
                <a:gd name="connsiteX0-5133" fmla="*/ 568592 w 2049876"/>
                <a:gd name="connsiteY0-5134" fmla="*/ 415341 h 1588292"/>
                <a:gd name="connsiteX1-5135" fmla="*/ 677723 w 2049876"/>
                <a:gd name="connsiteY1-5136" fmla="*/ 155278 h 1588292"/>
                <a:gd name="connsiteX2-5137" fmla="*/ 918467 w 2049876"/>
                <a:gd name="connsiteY2-5138" fmla="*/ 13949 h 1588292"/>
                <a:gd name="connsiteX3-5139" fmla="*/ 1290035 w 2049876"/>
                <a:gd name="connsiteY3-5140" fmla="*/ 30104 h 1588292"/>
                <a:gd name="connsiteX4-5141" fmla="*/ 1644373 w 2049876"/>
                <a:gd name="connsiteY4-5142" fmla="*/ 234019 h 1588292"/>
                <a:gd name="connsiteX5-5143" fmla="*/ 1740626 w 2049876"/>
                <a:gd name="connsiteY5-5144" fmla="*/ 688734 h 1588292"/>
                <a:gd name="connsiteX6-5145" fmla="*/ 2049436 w 2049876"/>
                <a:gd name="connsiteY6-5146" fmla="*/ 945464 h 1588292"/>
                <a:gd name="connsiteX7-5147" fmla="*/ 1832641 w 2049876"/>
                <a:gd name="connsiteY7-5148" fmla="*/ 1367417 h 1588292"/>
                <a:gd name="connsiteX8-5149" fmla="*/ 1309523 w 2049876"/>
                <a:gd name="connsiteY8-5150" fmla="*/ 1548342 h 1588292"/>
                <a:gd name="connsiteX9-5151" fmla="*/ 613442 w 2049876"/>
                <a:gd name="connsiteY9-5152" fmla="*/ 1583985 h 1588292"/>
                <a:gd name="connsiteX10-5153" fmla="*/ 292600 w 2049876"/>
                <a:gd name="connsiteY10-5154" fmla="*/ 1435596 h 1588292"/>
                <a:gd name="connsiteX11-5155" fmla="*/ 3842 w 2049876"/>
                <a:gd name="connsiteY11-5156" fmla="*/ 990428 h 1588292"/>
                <a:gd name="connsiteX12-5157" fmla="*/ 132179 w 2049876"/>
                <a:gd name="connsiteY12-5158" fmla="*/ 713701 h 1588292"/>
                <a:gd name="connsiteX13-5159" fmla="*/ 212389 w 2049876"/>
                <a:gd name="connsiteY13-5160" fmla="*/ 633491 h 1588292"/>
                <a:gd name="connsiteX14-5161" fmla="*/ 356768 w 2049876"/>
                <a:gd name="connsiteY14-5162" fmla="*/ 569322 h 1588292"/>
                <a:gd name="connsiteX15-5163" fmla="*/ 517189 w 2049876"/>
                <a:gd name="connsiteY15-5164" fmla="*/ 505154 h 1588292"/>
                <a:gd name="connsiteX16-5165" fmla="*/ 597400 w 2049876"/>
                <a:gd name="connsiteY16-5166" fmla="*/ 440985 h 1588292"/>
                <a:gd name="connsiteX17-5167" fmla="*/ 597400 w 2049876"/>
                <a:gd name="connsiteY17-5168" fmla="*/ 424943 h 1588292"/>
                <a:gd name="connsiteX0-5169" fmla="*/ 568592 w 2049876"/>
                <a:gd name="connsiteY0-5170" fmla="*/ 415341 h 1623044"/>
                <a:gd name="connsiteX1-5171" fmla="*/ 677723 w 2049876"/>
                <a:gd name="connsiteY1-5172" fmla="*/ 155278 h 1623044"/>
                <a:gd name="connsiteX2-5173" fmla="*/ 918467 w 2049876"/>
                <a:gd name="connsiteY2-5174" fmla="*/ 13949 h 1623044"/>
                <a:gd name="connsiteX3-5175" fmla="*/ 1290035 w 2049876"/>
                <a:gd name="connsiteY3-5176" fmla="*/ 30104 h 1623044"/>
                <a:gd name="connsiteX4-5177" fmla="*/ 1644373 w 2049876"/>
                <a:gd name="connsiteY4-5178" fmla="*/ 234019 h 1623044"/>
                <a:gd name="connsiteX5-5179" fmla="*/ 1740626 w 2049876"/>
                <a:gd name="connsiteY5-5180" fmla="*/ 688734 h 1623044"/>
                <a:gd name="connsiteX6-5181" fmla="*/ 2049436 w 2049876"/>
                <a:gd name="connsiteY6-5182" fmla="*/ 945464 h 1623044"/>
                <a:gd name="connsiteX7-5183" fmla="*/ 1832641 w 2049876"/>
                <a:gd name="connsiteY7-5184" fmla="*/ 1367417 h 1623044"/>
                <a:gd name="connsiteX8-5185" fmla="*/ 1309523 w 2049876"/>
                <a:gd name="connsiteY8-5186" fmla="*/ 1548342 h 1623044"/>
                <a:gd name="connsiteX9-5187" fmla="*/ 613442 w 2049876"/>
                <a:gd name="connsiteY9-5188" fmla="*/ 1583985 h 1623044"/>
                <a:gd name="connsiteX10-5189" fmla="*/ 292600 w 2049876"/>
                <a:gd name="connsiteY10-5190" fmla="*/ 1435596 h 1623044"/>
                <a:gd name="connsiteX11-5191" fmla="*/ 3842 w 2049876"/>
                <a:gd name="connsiteY11-5192" fmla="*/ 990428 h 1623044"/>
                <a:gd name="connsiteX12-5193" fmla="*/ 132179 w 2049876"/>
                <a:gd name="connsiteY12-5194" fmla="*/ 713701 h 1623044"/>
                <a:gd name="connsiteX13-5195" fmla="*/ 212389 w 2049876"/>
                <a:gd name="connsiteY13-5196" fmla="*/ 633491 h 1623044"/>
                <a:gd name="connsiteX14-5197" fmla="*/ 356768 w 2049876"/>
                <a:gd name="connsiteY14-5198" fmla="*/ 569322 h 1623044"/>
                <a:gd name="connsiteX15-5199" fmla="*/ 517189 w 2049876"/>
                <a:gd name="connsiteY15-5200" fmla="*/ 505154 h 1623044"/>
                <a:gd name="connsiteX16-5201" fmla="*/ 597400 w 2049876"/>
                <a:gd name="connsiteY16-5202" fmla="*/ 440985 h 1623044"/>
                <a:gd name="connsiteX17-5203" fmla="*/ 597400 w 2049876"/>
                <a:gd name="connsiteY17-5204" fmla="*/ 424943 h 1623044"/>
                <a:gd name="connsiteX0-5205" fmla="*/ 568592 w 2049876"/>
                <a:gd name="connsiteY0-5206" fmla="*/ 415341 h 1623044"/>
                <a:gd name="connsiteX1-5207" fmla="*/ 677723 w 2049876"/>
                <a:gd name="connsiteY1-5208" fmla="*/ 155278 h 1623044"/>
                <a:gd name="connsiteX2-5209" fmla="*/ 918467 w 2049876"/>
                <a:gd name="connsiteY2-5210" fmla="*/ 13949 h 1623044"/>
                <a:gd name="connsiteX3-5211" fmla="*/ 1290035 w 2049876"/>
                <a:gd name="connsiteY3-5212" fmla="*/ 30104 h 1623044"/>
                <a:gd name="connsiteX4-5213" fmla="*/ 1644373 w 2049876"/>
                <a:gd name="connsiteY4-5214" fmla="*/ 234019 h 1623044"/>
                <a:gd name="connsiteX5-5215" fmla="*/ 1740626 w 2049876"/>
                <a:gd name="connsiteY5-5216" fmla="*/ 688734 h 1623044"/>
                <a:gd name="connsiteX6-5217" fmla="*/ 2049436 w 2049876"/>
                <a:gd name="connsiteY6-5218" fmla="*/ 945464 h 1623044"/>
                <a:gd name="connsiteX7-5219" fmla="*/ 1832641 w 2049876"/>
                <a:gd name="connsiteY7-5220" fmla="*/ 1367417 h 1623044"/>
                <a:gd name="connsiteX8-5221" fmla="*/ 1309523 w 2049876"/>
                <a:gd name="connsiteY8-5222" fmla="*/ 1548342 h 1623044"/>
                <a:gd name="connsiteX9-5223" fmla="*/ 613442 w 2049876"/>
                <a:gd name="connsiteY9-5224" fmla="*/ 1583985 h 1623044"/>
                <a:gd name="connsiteX10-5225" fmla="*/ 292600 w 2049876"/>
                <a:gd name="connsiteY10-5226" fmla="*/ 1435596 h 1623044"/>
                <a:gd name="connsiteX11-5227" fmla="*/ 3842 w 2049876"/>
                <a:gd name="connsiteY11-5228" fmla="*/ 990428 h 1623044"/>
                <a:gd name="connsiteX12-5229" fmla="*/ 132179 w 2049876"/>
                <a:gd name="connsiteY12-5230" fmla="*/ 713701 h 1623044"/>
                <a:gd name="connsiteX13-5231" fmla="*/ 212389 w 2049876"/>
                <a:gd name="connsiteY13-5232" fmla="*/ 633491 h 1623044"/>
                <a:gd name="connsiteX14-5233" fmla="*/ 356768 w 2049876"/>
                <a:gd name="connsiteY14-5234" fmla="*/ 569322 h 1623044"/>
                <a:gd name="connsiteX15-5235" fmla="*/ 517189 w 2049876"/>
                <a:gd name="connsiteY15-5236" fmla="*/ 505154 h 1623044"/>
                <a:gd name="connsiteX16-5237" fmla="*/ 597400 w 2049876"/>
                <a:gd name="connsiteY16-5238" fmla="*/ 440985 h 1623044"/>
                <a:gd name="connsiteX17-5239" fmla="*/ 597400 w 2049876"/>
                <a:gd name="connsiteY17-5240" fmla="*/ 424943 h 1623044"/>
                <a:gd name="connsiteX0-5241" fmla="*/ 522006 w 2003290"/>
                <a:gd name="connsiteY0-5242" fmla="*/ 415341 h 1623044"/>
                <a:gd name="connsiteX1-5243" fmla="*/ 631137 w 2003290"/>
                <a:gd name="connsiteY1-5244" fmla="*/ 155278 h 1623044"/>
                <a:gd name="connsiteX2-5245" fmla="*/ 871881 w 2003290"/>
                <a:gd name="connsiteY2-5246" fmla="*/ 13949 h 1623044"/>
                <a:gd name="connsiteX3-5247" fmla="*/ 1243449 w 2003290"/>
                <a:gd name="connsiteY3-5248" fmla="*/ 30104 h 1623044"/>
                <a:gd name="connsiteX4-5249" fmla="*/ 1597787 w 2003290"/>
                <a:gd name="connsiteY4-5250" fmla="*/ 234019 h 1623044"/>
                <a:gd name="connsiteX5-5251" fmla="*/ 1694040 w 2003290"/>
                <a:gd name="connsiteY5-5252" fmla="*/ 688734 h 1623044"/>
                <a:gd name="connsiteX6-5253" fmla="*/ 2002850 w 2003290"/>
                <a:gd name="connsiteY6-5254" fmla="*/ 945464 h 1623044"/>
                <a:gd name="connsiteX7-5255" fmla="*/ 1786055 w 2003290"/>
                <a:gd name="connsiteY7-5256" fmla="*/ 1367417 h 1623044"/>
                <a:gd name="connsiteX8-5257" fmla="*/ 1262937 w 2003290"/>
                <a:gd name="connsiteY8-5258" fmla="*/ 1548342 h 1623044"/>
                <a:gd name="connsiteX9-5259" fmla="*/ 566856 w 2003290"/>
                <a:gd name="connsiteY9-5260" fmla="*/ 1583985 h 1623044"/>
                <a:gd name="connsiteX10-5261" fmla="*/ 246014 w 2003290"/>
                <a:gd name="connsiteY10-5262" fmla="*/ 1435596 h 1623044"/>
                <a:gd name="connsiteX11-5263" fmla="*/ 5382 w 2003290"/>
                <a:gd name="connsiteY11-5264" fmla="*/ 1014491 h 1623044"/>
                <a:gd name="connsiteX12-5265" fmla="*/ 85593 w 2003290"/>
                <a:gd name="connsiteY12-5266" fmla="*/ 713701 h 1623044"/>
                <a:gd name="connsiteX13-5267" fmla="*/ 165803 w 2003290"/>
                <a:gd name="connsiteY13-5268" fmla="*/ 633491 h 1623044"/>
                <a:gd name="connsiteX14-5269" fmla="*/ 310182 w 2003290"/>
                <a:gd name="connsiteY14-5270" fmla="*/ 569322 h 1623044"/>
                <a:gd name="connsiteX15-5271" fmla="*/ 470603 w 2003290"/>
                <a:gd name="connsiteY15-5272" fmla="*/ 505154 h 1623044"/>
                <a:gd name="connsiteX16-5273" fmla="*/ 550814 w 2003290"/>
                <a:gd name="connsiteY16-5274" fmla="*/ 440985 h 1623044"/>
                <a:gd name="connsiteX17-5275" fmla="*/ 550814 w 2003290"/>
                <a:gd name="connsiteY17-5276" fmla="*/ 424943 h 1623044"/>
                <a:gd name="connsiteX0-5277" fmla="*/ 517634 w 1998918"/>
                <a:gd name="connsiteY0-5278" fmla="*/ 415341 h 1623044"/>
                <a:gd name="connsiteX1-5279" fmla="*/ 626765 w 1998918"/>
                <a:gd name="connsiteY1-5280" fmla="*/ 155278 h 1623044"/>
                <a:gd name="connsiteX2-5281" fmla="*/ 867509 w 1998918"/>
                <a:gd name="connsiteY2-5282" fmla="*/ 13949 h 1623044"/>
                <a:gd name="connsiteX3-5283" fmla="*/ 1239077 w 1998918"/>
                <a:gd name="connsiteY3-5284" fmla="*/ 30104 h 1623044"/>
                <a:gd name="connsiteX4-5285" fmla="*/ 1593415 w 1998918"/>
                <a:gd name="connsiteY4-5286" fmla="*/ 234019 h 1623044"/>
                <a:gd name="connsiteX5-5287" fmla="*/ 1689668 w 1998918"/>
                <a:gd name="connsiteY5-5288" fmla="*/ 688734 h 1623044"/>
                <a:gd name="connsiteX6-5289" fmla="*/ 1998478 w 1998918"/>
                <a:gd name="connsiteY6-5290" fmla="*/ 945464 h 1623044"/>
                <a:gd name="connsiteX7-5291" fmla="*/ 1781683 w 1998918"/>
                <a:gd name="connsiteY7-5292" fmla="*/ 1367417 h 1623044"/>
                <a:gd name="connsiteX8-5293" fmla="*/ 1258565 w 1998918"/>
                <a:gd name="connsiteY8-5294" fmla="*/ 1548342 h 1623044"/>
                <a:gd name="connsiteX9-5295" fmla="*/ 562484 w 1998918"/>
                <a:gd name="connsiteY9-5296" fmla="*/ 1583985 h 1623044"/>
                <a:gd name="connsiteX10-5297" fmla="*/ 241642 w 1998918"/>
                <a:gd name="connsiteY10-5298" fmla="*/ 1435596 h 1623044"/>
                <a:gd name="connsiteX11-5299" fmla="*/ 1010 w 1998918"/>
                <a:gd name="connsiteY11-5300" fmla="*/ 1014491 h 1623044"/>
                <a:gd name="connsiteX12-5301" fmla="*/ 161431 w 1998918"/>
                <a:gd name="connsiteY12-5302" fmla="*/ 633491 h 1623044"/>
                <a:gd name="connsiteX13-5303" fmla="*/ 305810 w 1998918"/>
                <a:gd name="connsiteY13-5304" fmla="*/ 569322 h 1623044"/>
                <a:gd name="connsiteX14-5305" fmla="*/ 466231 w 1998918"/>
                <a:gd name="connsiteY14-5306" fmla="*/ 505154 h 1623044"/>
                <a:gd name="connsiteX15-5307" fmla="*/ 546442 w 1998918"/>
                <a:gd name="connsiteY15-5308" fmla="*/ 440985 h 1623044"/>
                <a:gd name="connsiteX16-5309" fmla="*/ 546442 w 1998918"/>
                <a:gd name="connsiteY16-5310" fmla="*/ 424943 h 1623044"/>
                <a:gd name="connsiteX0-5311" fmla="*/ 517161 w 1998445"/>
                <a:gd name="connsiteY0-5312" fmla="*/ 415341 h 1623044"/>
                <a:gd name="connsiteX1-5313" fmla="*/ 626292 w 1998445"/>
                <a:gd name="connsiteY1-5314" fmla="*/ 155278 h 1623044"/>
                <a:gd name="connsiteX2-5315" fmla="*/ 867036 w 1998445"/>
                <a:gd name="connsiteY2-5316" fmla="*/ 13949 h 1623044"/>
                <a:gd name="connsiteX3-5317" fmla="*/ 1238604 w 1998445"/>
                <a:gd name="connsiteY3-5318" fmla="*/ 30104 h 1623044"/>
                <a:gd name="connsiteX4-5319" fmla="*/ 1592942 w 1998445"/>
                <a:gd name="connsiteY4-5320" fmla="*/ 234019 h 1623044"/>
                <a:gd name="connsiteX5-5321" fmla="*/ 1689195 w 1998445"/>
                <a:gd name="connsiteY5-5322" fmla="*/ 688734 h 1623044"/>
                <a:gd name="connsiteX6-5323" fmla="*/ 1998005 w 1998445"/>
                <a:gd name="connsiteY6-5324" fmla="*/ 945464 h 1623044"/>
                <a:gd name="connsiteX7-5325" fmla="*/ 1781210 w 1998445"/>
                <a:gd name="connsiteY7-5326" fmla="*/ 1367417 h 1623044"/>
                <a:gd name="connsiteX8-5327" fmla="*/ 1258092 w 1998445"/>
                <a:gd name="connsiteY8-5328" fmla="*/ 1548342 h 1623044"/>
                <a:gd name="connsiteX9-5329" fmla="*/ 562011 w 1998445"/>
                <a:gd name="connsiteY9-5330" fmla="*/ 1583985 h 1623044"/>
                <a:gd name="connsiteX10-5331" fmla="*/ 241169 w 1998445"/>
                <a:gd name="connsiteY10-5332" fmla="*/ 1435596 h 1623044"/>
                <a:gd name="connsiteX11-5333" fmla="*/ 537 w 1998445"/>
                <a:gd name="connsiteY11-5334" fmla="*/ 1014491 h 1623044"/>
                <a:gd name="connsiteX12-5335" fmla="*/ 305337 w 1998445"/>
                <a:gd name="connsiteY12-5336" fmla="*/ 569322 h 1623044"/>
                <a:gd name="connsiteX13-5337" fmla="*/ 465758 w 1998445"/>
                <a:gd name="connsiteY13-5338" fmla="*/ 505154 h 1623044"/>
                <a:gd name="connsiteX14-5339" fmla="*/ 545969 w 1998445"/>
                <a:gd name="connsiteY14-5340" fmla="*/ 440985 h 1623044"/>
                <a:gd name="connsiteX15-5341" fmla="*/ 545969 w 1998445"/>
                <a:gd name="connsiteY15-5342" fmla="*/ 424943 h 1623044"/>
                <a:gd name="connsiteX0-5343" fmla="*/ 517161 w 1998445"/>
                <a:gd name="connsiteY0-5344" fmla="*/ 415341 h 1623044"/>
                <a:gd name="connsiteX1-5345" fmla="*/ 626292 w 1998445"/>
                <a:gd name="connsiteY1-5346" fmla="*/ 155278 h 1623044"/>
                <a:gd name="connsiteX2-5347" fmla="*/ 867036 w 1998445"/>
                <a:gd name="connsiteY2-5348" fmla="*/ 13949 h 1623044"/>
                <a:gd name="connsiteX3-5349" fmla="*/ 1238604 w 1998445"/>
                <a:gd name="connsiteY3-5350" fmla="*/ 30104 h 1623044"/>
                <a:gd name="connsiteX4-5351" fmla="*/ 1592942 w 1998445"/>
                <a:gd name="connsiteY4-5352" fmla="*/ 234019 h 1623044"/>
                <a:gd name="connsiteX5-5353" fmla="*/ 1689195 w 1998445"/>
                <a:gd name="connsiteY5-5354" fmla="*/ 688734 h 1623044"/>
                <a:gd name="connsiteX6-5355" fmla="*/ 1998005 w 1998445"/>
                <a:gd name="connsiteY6-5356" fmla="*/ 945464 h 1623044"/>
                <a:gd name="connsiteX7-5357" fmla="*/ 1781210 w 1998445"/>
                <a:gd name="connsiteY7-5358" fmla="*/ 1367417 h 1623044"/>
                <a:gd name="connsiteX8-5359" fmla="*/ 1258092 w 1998445"/>
                <a:gd name="connsiteY8-5360" fmla="*/ 1548342 h 1623044"/>
                <a:gd name="connsiteX9-5361" fmla="*/ 562011 w 1998445"/>
                <a:gd name="connsiteY9-5362" fmla="*/ 1583985 h 1623044"/>
                <a:gd name="connsiteX10-5363" fmla="*/ 241169 w 1998445"/>
                <a:gd name="connsiteY10-5364" fmla="*/ 1435596 h 1623044"/>
                <a:gd name="connsiteX11-5365" fmla="*/ 537 w 1998445"/>
                <a:gd name="connsiteY11-5366" fmla="*/ 1014491 h 1623044"/>
                <a:gd name="connsiteX12-5367" fmla="*/ 305337 w 1998445"/>
                <a:gd name="connsiteY12-5368" fmla="*/ 569322 h 1623044"/>
                <a:gd name="connsiteX13-5369" fmla="*/ 465758 w 1998445"/>
                <a:gd name="connsiteY13-5370" fmla="*/ 505154 h 1623044"/>
                <a:gd name="connsiteX14-5371" fmla="*/ 545969 w 1998445"/>
                <a:gd name="connsiteY14-5372" fmla="*/ 440985 h 1623044"/>
                <a:gd name="connsiteX15-5373" fmla="*/ 545969 w 1998445"/>
                <a:gd name="connsiteY15-5374" fmla="*/ 424943 h 1623044"/>
                <a:gd name="connsiteX0-5375" fmla="*/ 516734 w 1998018"/>
                <a:gd name="connsiteY0-5376" fmla="*/ 415341 h 1623044"/>
                <a:gd name="connsiteX1-5377" fmla="*/ 625865 w 1998018"/>
                <a:gd name="connsiteY1-5378" fmla="*/ 155278 h 1623044"/>
                <a:gd name="connsiteX2-5379" fmla="*/ 866609 w 1998018"/>
                <a:gd name="connsiteY2-5380" fmla="*/ 13949 h 1623044"/>
                <a:gd name="connsiteX3-5381" fmla="*/ 1238177 w 1998018"/>
                <a:gd name="connsiteY3-5382" fmla="*/ 30104 h 1623044"/>
                <a:gd name="connsiteX4-5383" fmla="*/ 1592515 w 1998018"/>
                <a:gd name="connsiteY4-5384" fmla="*/ 234019 h 1623044"/>
                <a:gd name="connsiteX5-5385" fmla="*/ 1688768 w 1998018"/>
                <a:gd name="connsiteY5-5386" fmla="*/ 688734 h 1623044"/>
                <a:gd name="connsiteX6-5387" fmla="*/ 1997578 w 1998018"/>
                <a:gd name="connsiteY6-5388" fmla="*/ 945464 h 1623044"/>
                <a:gd name="connsiteX7-5389" fmla="*/ 1780783 w 1998018"/>
                <a:gd name="connsiteY7-5390" fmla="*/ 1367417 h 1623044"/>
                <a:gd name="connsiteX8-5391" fmla="*/ 1257665 w 1998018"/>
                <a:gd name="connsiteY8-5392" fmla="*/ 1548342 h 1623044"/>
                <a:gd name="connsiteX9-5393" fmla="*/ 561584 w 1998018"/>
                <a:gd name="connsiteY9-5394" fmla="*/ 1583985 h 1623044"/>
                <a:gd name="connsiteX10-5395" fmla="*/ 240742 w 1998018"/>
                <a:gd name="connsiteY10-5396" fmla="*/ 1435596 h 1623044"/>
                <a:gd name="connsiteX11-5397" fmla="*/ 110 w 1998018"/>
                <a:gd name="connsiteY11-5398" fmla="*/ 1014491 h 1623044"/>
                <a:gd name="connsiteX12-5399" fmla="*/ 268815 w 1998018"/>
                <a:gd name="connsiteY12-5400" fmla="*/ 557291 h 1623044"/>
                <a:gd name="connsiteX13-5401" fmla="*/ 465331 w 1998018"/>
                <a:gd name="connsiteY13-5402" fmla="*/ 505154 h 1623044"/>
                <a:gd name="connsiteX14-5403" fmla="*/ 545542 w 1998018"/>
                <a:gd name="connsiteY14-5404" fmla="*/ 440985 h 1623044"/>
                <a:gd name="connsiteX15-5405" fmla="*/ 545542 w 1998018"/>
                <a:gd name="connsiteY15-5406" fmla="*/ 424943 h 1623044"/>
                <a:gd name="connsiteX0-5407" fmla="*/ 517007 w 1998291"/>
                <a:gd name="connsiteY0-5408" fmla="*/ 415341 h 1550411"/>
                <a:gd name="connsiteX1-5409" fmla="*/ 626138 w 1998291"/>
                <a:gd name="connsiteY1-5410" fmla="*/ 155278 h 1550411"/>
                <a:gd name="connsiteX2-5411" fmla="*/ 866882 w 1998291"/>
                <a:gd name="connsiteY2-5412" fmla="*/ 13949 h 1550411"/>
                <a:gd name="connsiteX3-5413" fmla="*/ 1238450 w 1998291"/>
                <a:gd name="connsiteY3-5414" fmla="*/ 30104 h 1550411"/>
                <a:gd name="connsiteX4-5415" fmla="*/ 1592788 w 1998291"/>
                <a:gd name="connsiteY4-5416" fmla="*/ 234019 h 1550411"/>
                <a:gd name="connsiteX5-5417" fmla="*/ 1689041 w 1998291"/>
                <a:gd name="connsiteY5-5418" fmla="*/ 688734 h 1550411"/>
                <a:gd name="connsiteX6-5419" fmla="*/ 1997851 w 1998291"/>
                <a:gd name="connsiteY6-5420" fmla="*/ 945464 h 1550411"/>
                <a:gd name="connsiteX7-5421" fmla="*/ 1781056 w 1998291"/>
                <a:gd name="connsiteY7-5422" fmla="*/ 1367417 h 1550411"/>
                <a:gd name="connsiteX8-5423" fmla="*/ 1257938 w 1998291"/>
                <a:gd name="connsiteY8-5424" fmla="*/ 1548342 h 1550411"/>
                <a:gd name="connsiteX9-5425" fmla="*/ 241015 w 1998291"/>
                <a:gd name="connsiteY9-5426" fmla="*/ 1435596 h 1550411"/>
                <a:gd name="connsiteX10-5427" fmla="*/ 383 w 1998291"/>
                <a:gd name="connsiteY10-5428" fmla="*/ 1014491 h 1550411"/>
                <a:gd name="connsiteX11-5429" fmla="*/ 269088 w 1998291"/>
                <a:gd name="connsiteY11-5430" fmla="*/ 557291 h 1550411"/>
                <a:gd name="connsiteX12-5431" fmla="*/ 465604 w 1998291"/>
                <a:gd name="connsiteY12-5432" fmla="*/ 505154 h 1550411"/>
                <a:gd name="connsiteX13-5433" fmla="*/ 545815 w 1998291"/>
                <a:gd name="connsiteY13-5434" fmla="*/ 440985 h 1550411"/>
                <a:gd name="connsiteX14-5435" fmla="*/ 545815 w 1998291"/>
                <a:gd name="connsiteY14-5436" fmla="*/ 424943 h 1550411"/>
                <a:gd name="connsiteX0-5437" fmla="*/ 517007 w 1998291"/>
                <a:gd name="connsiteY0-5438" fmla="*/ 415341 h 1575049"/>
                <a:gd name="connsiteX1-5439" fmla="*/ 626138 w 1998291"/>
                <a:gd name="connsiteY1-5440" fmla="*/ 155278 h 1575049"/>
                <a:gd name="connsiteX2-5441" fmla="*/ 866882 w 1998291"/>
                <a:gd name="connsiteY2-5442" fmla="*/ 13949 h 1575049"/>
                <a:gd name="connsiteX3-5443" fmla="*/ 1238450 w 1998291"/>
                <a:gd name="connsiteY3-5444" fmla="*/ 30104 h 1575049"/>
                <a:gd name="connsiteX4-5445" fmla="*/ 1592788 w 1998291"/>
                <a:gd name="connsiteY4-5446" fmla="*/ 234019 h 1575049"/>
                <a:gd name="connsiteX5-5447" fmla="*/ 1689041 w 1998291"/>
                <a:gd name="connsiteY5-5448" fmla="*/ 688734 h 1575049"/>
                <a:gd name="connsiteX6-5449" fmla="*/ 1997851 w 1998291"/>
                <a:gd name="connsiteY6-5450" fmla="*/ 945464 h 1575049"/>
                <a:gd name="connsiteX7-5451" fmla="*/ 1781056 w 1998291"/>
                <a:gd name="connsiteY7-5452" fmla="*/ 1367417 h 1575049"/>
                <a:gd name="connsiteX8-5453" fmla="*/ 1257938 w 1998291"/>
                <a:gd name="connsiteY8-5454" fmla="*/ 1548342 h 1575049"/>
                <a:gd name="connsiteX9-5455" fmla="*/ 241015 w 1998291"/>
                <a:gd name="connsiteY9-5456" fmla="*/ 1435596 h 1575049"/>
                <a:gd name="connsiteX10-5457" fmla="*/ 383 w 1998291"/>
                <a:gd name="connsiteY10-5458" fmla="*/ 1014491 h 1575049"/>
                <a:gd name="connsiteX11-5459" fmla="*/ 269088 w 1998291"/>
                <a:gd name="connsiteY11-5460" fmla="*/ 557291 h 1575049"/>
                <a:gd name="connsiteX12-5461" fmla="*/ 465604 w 1998291"/>
                <a:gd name="connsiteY12-5462" fmla="*/ 505154 h 1575049"/>
                <a:gd name="connsiteX13-5463" fmla="*/ 545815 w 1998291"/>
                <a:gd name="connsiteY13-5464" fmla="*/ 440985 h 1575049"/>
                <a:gd name="connsiteX14-5465" fmla="*/ 545815 w 1998291"/>
                <a:gd name="connsiteY14-5466" fmla="*/ 424943 h 1575049"/>
                <a:gd name="connsiteX0-5467" fmla="*/ 517007 w 1998291"/>
                <a:gd name="connsiteY0-5468" fmla="*/ 415341 h 1550411"/>
                <a:gd name="connsiteX1-5469" fmla="*/ 626138 w 1998291"/>
                <a:gd name="connsiteY1-5470" fmla="*/ 155278 h 1550411"/>
                <a:gd name="connsiteX2-5471" fmla="*/ 866882 w 1998291"/>
                <a:gd name="connsiteY2-5472" fmla="*/ 13949 h 1550411"/>
                <a:gd name="connsiteX3-5473" fmla="*/ 1238450 w 1998291"/>
                <a:gd name="connsiteY3-5474" fmla="*/ 30104 h 1550411"/>
                <a:gd name="connsiteX4-5475" fmla="*/ 1592788 w 1998291"/>
                <a:gd name="connsiteY4-5476" fmla="*/ 234019 h 1550411"/>
                <a:gd name="connsiteX5-5477" fmla="*/ 1689041 w 1998291"/>
                <a:gd name="connsiteY5-5478" fmla="*/ 688734 h 1550411"/>
                <a:gd name="connsiteX6-5479" fmla="*/ 1997851 w 1998291"/>
                <a:gd name="connsiteY6-5480" fmla="*/ 945464 h 1550411"/>
                <a:gd name="connsiteX7-5481" fmla="*/ 1781056 w 1998291"/>
                <a:gd name="connsiteY7-5482" fmla="*/ 1367417 h 1550411"/>
                <a:gd name="connsiteX8-5483" fmla="*/ 1257938 w 1998291"/>
                <a:gd name="connsiteY8-5484" fmla="*/ 1548342 h 1550411"/>
                <a:gd name="connsiteX9-5485" fmla="*/ 241015 w 1998291"/>
                <a:gd name="connsiteY9-5486" fmla="*/ 1435596 h 1550411"/>
                <a:gd name="connsiteX10-5487" fmla="*/ 383 w 1998291"/>
                <a:gd name="connsiteY10-5488" fmla="*/ 1014491 h 1550411"/>
                <a:gd name="connsiteX11-5489" fmla="*/ 269088 w 1998291"/>
                <a:gd name="connsiteY11-5490" fmla="*/ 557291 h 1550411"/>
                <a:gd name="connsiteX12-5491" fmla="*/ 465604 w 1998291"/>
                <a:gd name="connsiteY12-5492" fmla="*/ 505154 h 1550411"/>
                <a:gd name="connsiteX13-5493" fmla="*/ 545815 w 1998291"/>
                <a:gd name="connsiteY13-5494" fmla="*/ 440985 h 1550411"/>
                <a:gd name="connsiteX14-5495" fmla="*/ 545815 w 1998291"/>
                <a:gd name="connsiteY14-5496" fmla="*/ 424943 h 1550411"/>
                <a:gd name="connsiteX0-5497" fmla="*/ 517340 w 1998624"/>
                <a:gd name="connsiteY0-5498" fmla="*/ 415341 h 1570947"/>
                <a:gd name="connsiteX1-5499" fmla="*/ 626471 w 1998624"/>
                <a:gd name="connsiteY1-5500" fmla="*/ 155278 h 1570947"/>
                <a:gd name="connsiteX2-5501" fmla="*/ 867215 w 1998624"/>
                <a:gd name="connsiteY2-5502" fmla="*/ 13949 h 1570947"/>
                <a:gd name="connsiteX3-5503" fmla="*/ 1238783 w 1998624"/>
                <a:gd name="connsiteY3-5504" fmla="*/ 30104 h 1570947"/>
                <a:gd name="connsiteX4-5505" fmla="*/ 1593121 w 1998624"/>
                <a:gd name="connsiteY4-5506" fmla="*/ 234019 h 1570947"/>
                <a:gd name="connsiteX5-5507" fmla="*/ 1689374 w 1998624"/>
                <a:gd name="connsiteY5-5508" fmla="*/ 688734 h 1570947"/>
                <a:gd name="connsiteX6-5509" fmla="*/ 1998184 w 1998624"/>
                <a:gd name="connsiteY6-5510" fmla="*/ 945464 h 1570947"/>
                <a:gd name="connsiteX7-5511" fmla="*/ 1781389 w 1998624"/>
                <a:gd name="connsiteY7-5512" fmla="*/ 1367417 h 1570947"/>
                <a:gd name="connsiteX8-5513" fmla="*/ 1258271 w 1998624"/>
                <a:gd name="connsiteY8-5514" fmla="*/ 1548342 h 1570947"/>
                <a:gd name="connsiteX9-5515" fmla="*/ 241348 w 1998624"/>
                <a:gd name="connsiteY9-5516" fmla="*/ 1435596 h 1570947"/>
                <a:gd name="connsiteX10-5517" fmla="*/ 716 w 1998624"/>
                <a:gd name="connsiteY10-5518" fmla="*/ 1014491 h 1570947"/>
                <a:gd name="connsiteX11-5519" fmla="*/ 269421 w 1998624"/>
                <a:gd name="connsiteY11-5520" fmla="*/ 557291 h 1570947"/>
                <a:gd name="connsiteX12-5521" fmla="*/ 465937 w 1998624"/>
                <a:gd name="connsiteY12-5522" fmla="*/ 505154 h 1570947"/>
                <a:gd name="connsiteX13-5523" fmla="*/ 546148 w 1998624"/>
                <a:gd name="connsiteY13-5524" fmla="*/ 440985 h 1570947"/>
                <a:gd name="connsiteX14-5525" fmla="*/ 546148 w 1998624"/>
                <a:gd name="connsiteY14-5526" fmla="*/ 424943 h 1570947"/>
                <a:gd name="connsiteX0-5527" fmla="*/ 518835 w 2000119"/>
                <a:gd name="connsiteY0-5528" fmla="*/ 415341 h 1570947"/>
                <a:gd name="connsiteX1-5529" fmla="*/ 627966 w 2000119"/>
                <a:gd name="connsiteY1-5530" fmla="*/ 155278 h 1570947"/>
                <a:gd name="connsiteX2-5531" fmla="*/ 868710 w 2000119"/>
                <a:gd name="connsiteY2-5532" fmla="*/ 13949 h 1570947"/>
                <a:gd name="connsiteX3-5533" fmla="*/ 1240278 w 2000119"/>
                <a:gd name="connsiteY3-5534" fmla="*/ 30104 h 1570947"/>
                <a:gd name="connsiteX4-5535" fmla="*/ 1594616 w 2000119"/>
                <a:gd name="connsiteY4-5536" fmla="*/ 234019 h 1570947"/>
                <a:gd name="connsiteX5-5537" fmla="*/ 1690869 w 2000119"/>
                <a:gd name="connsiteY5-5538" fmla="*/ 688734 h 1570947"/>
                <a:gd name="connsiteX6-5539" fmla="*/ 1999679 w 2000119"/>
                <a:gd name="connsiteY6-5540" fmla="*/ 945464 h 1570947"/>
                <a:gd name="connsiteX7-5541" fmla="*/ 1782884 w 2000119"/>
                <a:gd name="connsiteY7-5542" fmla="*/ 1367417 h 1570947"/>
                <a:gd name="connsiteX8-5543" fmla="*/ 1259766 w 2000119"/>
                <a:gd name="connsiteY8-5544" fmla="*/ 1548342 h 1570947"/>
                <a:gd name="connsiteX9-5545" fmla="*/ 363159 w 2000119"/>
                <a:gd name="connsiteY9-5546" fmla="*/ 1435596 h 1570947"/>
                <a:gd name="connsiteX10-5547" fmla="*/ 2211 w 2000119"/>
                <a:gd name="connsiteY10-5548" fmla="*/ 1014491 h 1570947"/>
                <a:gd name="connsiteX11-5549" fmla="*/ 270916 w 2000119"/>
                <a:gd name="connsiteY11-5550" fmla="*/ 557291 h 1570947"/>
                <a:gd name="connsiteX12-5551" fmla="*/ 467432 w 2000119"/>
                <a:gd name="connsiteY12-5552" fmla="*/ 505154 h 1570947"/>
                <a:gd name="connsiteX13-5553" fmla="*/ 547643 w 2000119"/>
                <a:gd name="connsiteY13-5554" fmla="*/ 440985 h 1570947"/>
                <a:gd name="connsiteX14-5555" fmla="*/ 547643 w 2000119"/>
                <a:gd name="connsiteY14-5556" fmla="*/ 424943 h 1570947"/>
                <a:gd name="connsiteX0-5557" fmla="*/ 518835 w 2000119"/>
                <a:gd name="connsiteY0-5558" fmla="*/ 415341 h 1550411"/>
                <a:gd name="connsiteX1-5559" fmla="*/ 627966 w 2000119"/>
                <a:gd name="connsiteY1-5560" fmla="*/ 155278 h 1550411"/>
                <a:gd name="connsiteX2-5561" fmla="*/ 868710 w 2000119"/>
                <a:gd name="connsiteY2-5562" fmla="*/ 13949 h 1550411"/>
                <a:gd name="connsiteX3-5563" fmla="*/ 1240278 w 2000119"/>
                <a:gd name="connsiteY3-5564" fmla="*/ 30104 h 1550411"/>
                <a:gd name="connsiteX4-5565" fmla="*/ 1594616 w 2000119"/>
                <a:gd name="connsiteY4-5566" fmla="*/ 234019 h 1550411"/>
                <a:gd name="connsiteX5-5567" fmla="*/ 1690869 w 2000119"/>
                <a:gd name="connsiteY5-5568" fmla="*/ 688734 h 1550411"/>
                <a:gd name="connsiteX6-5569" fmla="*/ 1999679 w 2000119"/>
                <a:gd name="connsiteY6-5570" fmla="*/ 945464 h 1550411"/>
                <a:gd name="connsiteX7-5571" fmla="*/ 1782884 w 2000119"/>
                <a:gd name="connsiteY7-5572" fmla="*/ 1367417 h 1550411"/>
                <a:gd name="connsiteX8-5573" fmla="*/ 1331956 w 2000119"/>
                <a:gd name="connsiteY8-5574" fmla="*/ 1548342 h 1550411"/>
                <a:gd name="connsiteX9-5575" fmla="*/ 363159 w 2000119"/>
                <a:gd name="connsiteY9-5576" fmla="*/ 1435596 h 1550411"/>
                <a:gd name="connsiteX10-5577" fmla="*/ 2211 w 2000119"/>
                <a:gd name="connsiteY10-5578" fmla="*/ 1014491 h 1550411"/>
                <a:gd name="connsiteX11-5579" fmla="*/ 270916 w 2000119"/>
                <a:gd name="connsiteY11-5580" fmla="*/ 557291 h 1550411"/>
                <a:gd name="connsiteX12-5581" fmla="*/ 467432 w 2000119"/>
                <a:gd name="connsiteY12-5582" fmla="*/ 505154 h 1550411"/>
                <a:gd name="connsiteX13-5583" fmla="*/ 547643 w 2000119"/>
                <a:gd name="connsiteY13-5584" fmla="*/ 440985 h 1550411"/>
                <a:gd name="connsiteX14-5585" fmla="*/ 547643 w 2000119"/>
                <a:gd name="connsiteY14-5586" fmla="*/ 424943 h 1550411"/>
                <a:gd name="connsiteX0-5587" fmla="*/ 518835 w 2000119"/>
                <a:gd name="connsiteY0-5588" fmla="*/ 415341 h 1945642"/>
                <a:gd name="connsiteX1-5589" fmla="*/ 627966 w 2000119"/>
                <a:gd name="connsiteY1-5590" fmla="*/ 155278 h 1945642"/>
                <a:gd name="connsiteX2-5591" fmla="*/ 868710 w 2000119"/>
                <a:gd name="connsiteY2-5592" fmla="*/ 13949 h 1945642"/>
                <a:gd name="connsiteX3-5593" fmla="*/ 1240278 w 2000119"/>
                <a:gd name="connsiteY3-5594" fmla="*/ 30104 h 1945642"/>
                <a:gd name="connsiteX4-5595" fmla="*/ 1594616 w 2000119"/>
                <a:gd name="connsiteY4-5596" fmla="*/ 234019 h 1945642"/>
                <a:gd name="connsiteX5-5597" fmla="*/ 1690869 w 2000119"/>
                <a:gd name="connsiteY5-5598" fmla="*/ 688734 h 1945642"/>
                <a:gd name="connsiteX6-5599" fmla="*/ 1999679 w 2000119"/>
                <a:gd name="connsiteY6-5600" fmla="*/ 945464 h 1945642"/>
                <a:gd name="connsiteX7-5601" fmla="*/ 1782884 w 2000119"/>
                <a:gd name="connsiteY7-5602" fmla="*/ 1367417 h 1945642"/>
                <a:gd name="connsiteX8-5603" fmla="*/ 1380083 w 2000119"/>
                <a:gd name="connsiteY8-5604" fmla="*/ 1945384 h 1945642"/>
                <a:gd name="connsiteX9-5605" fmla="*/ 363159 w 2000119"/>
                <a:gd name="connsiteY9-5606" fmla="*/ 1435596 h 1945642"/>
                <a:gd name="connsiteX10-5607" fmla="*/ 2211 w 2000119"/>
                <a:gd name="connsiteY10-5608" fmla="*/ 1014491 h 1945642"/>
                <a:gd name="connsiteX11-5609" fmla="*/ 270916 w 2000119"/>
                <a:gd name="connsiteY11-5610" fmla="*/ 557291 h 1945642"/>
                <a:gd name="connsiteX12-5611" fmla="*/ 467432 w 2000119"/>
                <a:gd name="connsiteY12-5612" fmla="*/ 505154 h 1945642"/>
                <a:gd name="connsiteX13-5613" fmla="*/ 547643 w 2000119"/>
                <a:gd name="connsiteY13-5614" fmla="*/ 440985 h 1945642"/>
                <a:gd name="connsiteX14-5615" fmla="*/ 547643 w 2000119"/>
                <a:gd name="connsiteY14-5616" fmla="*/ 424943 h 1945642"/>
                <a:gd name="connsiteX0-5617" fmla="*/ 518835 w 2000119"/>
                <a:gd name="connsiteY0-5618" fmla="*/ 415341 h 1945642"/>
                <a:gd name="connsiteX1-5619" fmla="*/ 627966 w 2000119"/>
                <a:gd name="connsiteY1-5620" fmla="*/ 155278 h 1945642"/>
                <a:gd name="connsiteX2-5621" fmla="*/ 868710 w 2000119"/>
                <a:gd name="connsiteY2-5622" fmla="*/ 13949 h 1945642"/>
                <a:gd name="connsiteX3-5623" fmla="*/ 1240278 w 2000119"/>
                <a:gd name="connsiteY3-5624" fmla="*/ 30104 h 1945642"/>
                <a:gd name="connsiteX4-5625" fmla="*/ 1594616 w 2000119"/>
                <a:gd name="connsiteY4-5626" fmla="*/ 234019 h 1945642"/>
                <a:gd name="connsiteX5-5627" fmla="*/ 1690869 w 2000119"/>
                <a:gd name="connsiteY5-5628" fmla="*/ 688734 h 1945642"/>
                <a:gd name="connsiteX6-5629" fmla="*/ 1999679 w 2000119"/>
                <a:gd name="connsiteY6-5630" fmla="*/ 945464 h 1945642"/>
                <a:gd name="connsiteX7-5631" fmla="*/ 1782884 w 2000119"/>
                <a:gd name="connsiteY7-5632" fmla="*/ 1367417 h 1945642"/>
                <a:gd name="connsiteX8-5633" fmla="*/ 1380083 w 2000119"/>
                <a:gd name="connsiteY8-5634" fmla="*/ 1945384 h 1945642"/>
                <a:gd name="connsiteX9-5635" fmla="*/ 363159 w 2000119"/>
                <a:gd name="connsiteY9-5636" fmla="*/ 1435596 h 1945642"/>
                <a:gd name="connsiteX10-5637" fmla="*/ 2211 w 2000119"/>
                <a:gd name="connsiteY10-5638" fmla="*/ 1014491 h 1945642"/>
                <a:gd name="connsiteX11-5639" fmla="*/ 270916 w 2000119"/>
                <a:gd name="connsiteY11-5640" fmla="*/ 557291 h 1945642"/>
                <a:gd name="connsiteX12-5641" fmla="*/ 467432 w 2000119"/>
                <a:gd name="connsiteY12-5642" fmla="*/ 505154 h 1945642"/>
                <a:gd name="connsiteX13-5643" fmla="*/ 547643 w 2000119"/>
                <a:gd name="connsiteY13-5644" fmla="*/ 440985 h 1945642"/>
                <a:gd name="connsiteX14-5645" fmla="*/ 547643 w 2000119"/>
                <a:gd name="connsiteY14-5646" fmla="*/ 424943 h 1945642"/>
                <a:gd name="connsiteX0-5647" fmla="*/ 518835 w 2000119"/>
                <a:gd name="connsiteY0-5648" fmla="*/ 415341 h 1621454"/>
                <a:gd name="connsiteX1-5649" fmla="*/ 627966 w 2000119"/>
                <a:gd name="connsiteY1-5650" fmla="*/ 155278 h 1621454"/>
                <a:gd name="connsiteX2-5651" fmla="*/ 868710 w 2000119"/>
                <a:gd name="connsiteY2-5652" fmla="*/ 13949 h 1621454"/>
                <a:gd name="connsiteX3-5653" fmla="*/ 1240278 w 2000119"/>
                <a:gd name="connsiteY3-5654" fmla="*/ 30104 h 1621454"/>
                <a:gd name="connsiteX4-5655" fmla="*/ 1594616 w 2000119"/>
                <a:gd name="connsiteY4-5656" fmla="*/ 234019 h 1621454"/>
                <a:gd name="connsiteX5-5657" fmla="*/ 1690869 w 2000119"/>
                <a:gd name="connsiteY5-5658" fmla="*/ 688734 h 1621454"/>
                <a:gd name="connsiteX6-5659" fmla="*/ 1999679 w 2000119"/>
                <a:gd name="connsiteY6-5660" fmla="*/ 945464 h 1621454"/>
                <a:gd name="connsiteX7-5661" fmla="*/ 1782884 w 2000119"/>
                <a:gd name="connsiteY7-5662" fmla="*/ 1367417 h 1621454"/>
                <a:gd name="connsiteX8-5663" fmla="*/ 1343988 w 2000119"/>
                <a:gd name="connsiteY8-5664" fmla="*/ 1620531 h 1621454"/>
                <a:gd name="connsiteX9-5665" fmla="*/ 363159 w 2000119"/>
                <a:gd name="connsiteY9-5666" fmla="*/ 1435596 h 1621454"/>
                <a:gd name="connsiteX10-5667" fmla="*/ 2211 w 2000119"/>
                <a:gd name="connsiteY10-5668" fmla="*/ 1014491 h 1621454"/>
                <a:gd name="connsiteX11-5669" fmla="*/ 270916 w 2000119"/>
                <a:gd name="connsiteY11-5670" fmla="*/ 557291 h 1621454"/>
                <a:gd name="connsiteX12-5671" fmla="*/ 467432 w 2000119"/>
                <a:gd name="connsiteY12-5672" fmla="*/ 505154 h 1621454"/>
                <a:gd name="connsiteX13-5673" fmla="*/ 547643 w 2000119"/>
                <a:gd name="connsiteY13-5674" fmla="*/ 440985 h 1621454"/>
                <a:gd name="connsiteX14-5675" fmla="*/ 547643 w 2000119"/>
                <a:gd name="connsiteY14-5676" fmla="*/ 424943 h 1621454"/>
                <a:gd name="connsiteX0-5677" fmla="*/ 518835 w 2000119"/>
                <a:gd name="connsiteY0-5678" fmla="*/ 415341 h 1621454"/>
                <a:gd name="connsiteX1-5679" fmla="*/ 627966 w 2000119"/>
                <a:gd name="connsiteY1-5680" fmla="*/ 155278 h 1621454"/>
                <a:gd name="connsiteX2-5681" fmla="*/ 868710 w 2000119"/>
                <a:gd name="connsiteY2-5682" fmla="*/ 13949 h 1621454"/>
                <a:gd name="connsiteX3-5683" fmla="*/ 1240278 w 2000119"/>
                <a:gd name="connsiteY3-5684" fmla="*/ 30104 h 1621454"/>
                <a:gd name="connsiteX4-5685" fmla="*/ 1594616 w 2000119"/>
                <a:gd name="connsiteY4-5686" fmla="*/ 234019 h 1621454"/>
                <a:gd name="connsiteX5-5687" fmla="*/ 1690869 w 2000119"/>
                <a:gd name="connsiteY5-5688" fmla="*/ 688734 h 1621454"/>
                <a:gd name="connsiteX6-5689" fmla="*/ 1999679 w 2000119"/>
                <a:gd name="connsiteY6-5690" fmla="*/ 945464 h 1621454"/>
                <a:gd name="connsiteX7-5691" fmla="*/ 1782884 w 2000119"/>
                <a:gd name="connsiteY7-5692" fmla="*/ 1367417 h 1621454"/>
                <a:gd name="connsiteX8-5693" fmla="*/ 1343988 w 2000119"/>
                <a:gd name="connsiteY8-5694" fmla="*/ 1620531 h 1621454"/>
                <a:gd name="connsiteX9-5695" fmla="*/ 363159 w 2000119"/>
                <a:gd name="connsiteY9-5696" fmla="*/ 1435596 h 1621454"/>
                <a:gd name="connsiteX10-5697" fmla="*/ 2211 w 2000119"/>
                <a:gd name="connsiteY10-5698" fmla="*/ 1014491 h 1621454"/>
                <a:gd name="connsiteX11-5699" fmla="*/ 270916 w 2000119"/>
                <a:gd name="connsiteY11-5700" fmla="*/ 557291 h 1621454"/>
                <a:gd name="connsiteX12-5701" fmla="*/ 467432 w 2000119"/>
                <a:gd name="connsiteY12-5702" fmla="*/ 505154 h 1621454"/>
                <a:gd name="connsiteX13-5703" fmla="*/ 547643 w 2000119"/>
                <a:gd name="connsiteY13-5704" fmla="*/ 440985 h 1621454"/>
                <a:gd name="connsiteX14-5705" fmla="*/ 547643 w 2000119"/>
                <a:gd name="connsiteY14-5706" fmla="*/ 424943 h 1621454"/>
                <a:gd name="connsiteX0-5707" fmla="*/ 518835 w 2000119"/>
                <a:gd name="connsiteY0-5708" fmla="*/ 415341 h 1585720"/>
                <a:gd name="connsiteX1-5709" fmla="*/ 627966 w 2000119"/>
                <a:gd name="connsiteY1-5710" fmla="*/ 155278 h 1585720"/>
                <a:gd name="connsiteX2-5711" fmla="*/ 868710 w 2000119"/>
                <a:gd name="connsiteY2-5712" fmla="*/ 13949 h 1585720"/>
                <a:gd name="connsiteX3-5713" fmla="*/ 1240278 w 2000119"/>
                <a:gd name="connsiteY3-5714" fmla="*/ 30104 h 1585720"/>
                <a:gd name="connsiteX4-5715" fmla="*/ 1594616 w 2000119"/>
                <a:gd name="connsiteY4-5716" fmla="*/ 234019 h 1585720"/>
                <a:gd name="connsiteX5-5717" fmla="*/ 1690869 w 2000119"/>
                <a:gd name="connsiteY5-5718" fmla="*/ 688734 h 1585720"/>
                <a:gd name="connsiteX6-5719" fmla="*/ 1999679 w 2000119"/>
                <a:gd name="connsiteY6-5720" fmla="*/ 945464 h 1585720"/>
                <a:gd name="connsiteX7-5721" fmla="*/ 1782884 w 2000119"/>
                <a:gd name="connsiteY7-5722" fmla="*/ 1367417 h 1585720"/>
                <a:gd name="connsiteX8-5723" fmla="*/ 1247735 w 2000119"/>
                <a:gd name="connsiteY8-5724" fmla="*/ 1584436 h 1585720"/>
                <a:gd name="connsiteX9-5725" fmla="*/ 363159 w 2000119"/>
                <a:gd name="connsiteY9-5726" fmla="*/ 1435596 h 1585720"/>
                <a:gd name="connsiteX10-5727" fmla="*/ 2211 w 2000119"/>
                <a:gd name="connsiteY10-5728" fmla="*/ 1014491 h 1585720"/>
                <a:gd name="connsiteX11-5729" fmla="*/ 270916 w 2000119"/>
                <a:gd name="connsiteY11-5730" fmla="*/ 557291 h 1585720"/>
                <a:gd name="connsiteX12-5731" fmla="*/ 467432 w 2000119"/>
                <a:gd name="connsiteY12-5732" fmla="*/ 505154 h 1585720"/>
                <a:gd name="connsiteX13-5733" fmla="*/ 547643 w 2000119"/>
                <a:gd name="connsiteY13-5734" fmla="*/ 440985 h 1585720"/>
                <a:gd name="connsiteX14-5735" fmla="*/ 547643 w 2000119"/>
                <a:gd name="connsiteY14-5736" fmla="*/ 424943 h 1585720"/>
                <a:gd name="connsiteX0-5737" fmla="*/ 518835 w 2000119"/>
                <a:gd name="connsiteY0-5738" fmla="*/ 415341 h 1585720"/>
                <a:gd name="connsiteX1-5739" fmla="*/ 627966 w 2000119"/>
                <a:gd name="connsiteY1-5740" fmla="*/ 155278 h 1585720"/>
                <a:gd name="connsiteX2-5741" fmla="*/ 868710 w 2000119"/>
                <a:gd name="connsiteY2-5742" fmla="*/ 13949 h 1585720"/>
                <a:gd name="connsiteX3-5743" fmla="*/ 1240278 w 2000119"/>
                <a:gd name="connsiteY3-5744" fmla="*/ 30104 h 1585720"/>
                <a:gd name="connsiteX4-5745" fmla="*/ 1594616 w 2000119"/>
                <a:gd name="connsiteY4-5746" fmla="*/ 234019 h 1585720"/>
                <a:gd name="connsiteX5-5747" fmla="*/ 1690869 w 2000119"/>
                <a:gd name="connsiteY5-5748" fmla="*/ 688734 h 1585720"/>
                <a:gd name="connsiteX6-5749" fmla="*/ 1999679 w 2000119"/>
                <a:gd name="connsiteY6-5750" fmla="*/ 945464 h 1585720"/>
                <a:gd name="connsiteX7-5751" fmla="*/ 1782884 w 2000119"/>
                <a:gd name="connsiteY7-5752" fmla="*/ 1367417 h 1585720"/>
                <a:gd name="connsiteX8-5753" fmla="*/ 1247735 w 2000119"/>
                <a:gd name="connsiteY8-5754" fmla="*/ 1584436 h 1585720"/>
                <a:gd name="connsiteX9-5755" fmla="*/ 363159 w 2000119"/>
                <a:gd name="connsiteY9-5756" fmla="*/ 1435596 h 1585720"/>
                <a:gd name="connsiteX10-5757" fmla="*/ 2211 w 2000119"/>
                <a:gd name="connsiteY10-5758" fmla="*/ 1014491 h 1585720"/>
                <a:gd name="connsiteX11-5759" fmla="*/ 270916 w 2000119"/>
                <a:gd name="connsiteY11-5760" fmla="*/ 557291 h 1585720"/>
                <a:gd name="connsiteX12-5761" fmla="*/ 467432 w 2000119"/>
                <a:gd name="connsiteY12-5762" fmla="*/ 505154 h 1585720"/>
                <a:gd name="connsiteX13-5763" fmla="*/ 547643 w 2000119"/>
                <a:gd name="connsiteY13-5764" fmla="*/ 440985 h 1585720"/>
                <a:gd name="connsiteX14-5765" fmla="*/ 547643 w 2000119"/>
                <a:gd name="connsiteY14-5766" fmla="*/ 424943 h 1585720"/>
                <a:gd name="connsiteX0-5767" fmla="*/ 518835 w 2000119"/>
                <a:gd name="connsiteY0-5768" fmla="*/ 410422 h 1580801"/>
                <a:gd name="connsiteX1-5769" fmla="*/ 627966 w 2000119"/>
                <a:gd name="connsiteY1-5770" fmla="*/ 150359 h 1580801"/>
                <a:gd name="connsiteX2-5771" fmla="*/ 868710 w 2000119"/>
                <a:gd name="connsiteY2-5772" fmla="*/ 9030 h 1580801"/>
                <a:gd name="connsiteX3-5773" fmla="*/ 1240278 w 2000119"/>
                <a:gd name="connsiteY3-5774" fmla="*/ 25185 h 1580801"/>
                <a:gd name="connsiteX4-5775" fmla="*/ 1594616 w 2000119"/>
                <a:gd name="connsiteY4-5776" fmla="*/ 229100 h 1580801"/>
                <a:gd name="connsiteX5-5777" fmla="*/ 1690869 w 2000119"/>
                <a:gd name="connsiteY5-5778" fmla="*/ 683815 h 1580801"/>
                <a:gd name="connsiteX6-5779" fmla="*/ 1999679 w 2000119"/>
                <a:gd name="connsiteY6-5780" fmla="*/ 940545 h 1580801"/>
                <a:gd name="connsiteX7-5781" fmla="*/ 1782884 w 2000119"/>
                <a:gd name="connsiteY7-5782" fmla="*/ 1362498 h 1580801"/>
                <a:gd name="connsiteX8-5783" fmla="*/ 1247735 w 2000119"/>
                <a:gd name="connsiteY8-5784" fmla="*/ 1579517 h 1580801"/>
                <a:gd name="connsiteX9-5785" fmla="*/ 363159 w 2000119"/>
                <a:gd name="connsiteY9-5786" fmla="*/ 1430677 h 1580801"/>
                <a:gd name="connsiteX10-5787" fmla="*/ 2211 w 2000119"/>
                <a:gd name="connsiteY10-5788" fmla="*/ 1009572 h 1580801"/>
                <a:gd name="connsiteX11-5789" fmla="*/ 270916 w 2000119"/>
                <a:gd name="connsiteY11-5790" fmla="*/ 552372 h 1580801"/>
                <a:gd name="connsiteX12-5791" fmla="*/ 467432 w 2000119"/>
                <a:gd name="connsiteY12-5792" fmla="*/ 500235 h 1580801"/>
                <a:gd name="connsiteX13-5793" fmla="*/ 547643 w 2000119"/>
                <a:gd name="connsiteY13-5794" fmla="*/ 436066 h 1580801"/>
                <a:gd name="connsiteX14-5795" fmla="*/ 547643 w 2000119"/>
                <a:gd name="connsiteY14-5796" fmla="*/ 420024 h 1580801"/>
                <a:gd name="connsiteX0-5797" fmla="*/ 518835 w 2000119"/>
                <a:gd name="connsiteY0-5798" fmla="*/ 410422 h 1580801"/>
                <a:gd name="connsiteX1-5799" fmla="*/ 627966 w 2000119"/>
                <a:gd name="connsiteY1-5800" fmla="*/ 150359 h 1580801"/>
                <a:gd name="connsiteX2-5801" fmla="*/ 868710 w 2000119"/>
                <a:gd name="connsiteY2-5802" fmla="*/ 9030 h 1580801"/>
                <a:gd name="connsiteX3-5803" fmla="*/ 1240278 w 2000119"/>
                <a:gd name="connsiteY3-5804" fmla="*/ 25185 h 1580801"/>
                <a:gd name="connsiteX4-5805" fmla="*/ 1594616 w 2000119"/>
                <a:gd name="connsiteY4-5806" fmla="*/ 229100 h 1580801"/>
                <a:gd name="connsiteX5-5807" fmla="*/ 1690869 w 2000119"/>
                <a:gd name="connsiteY5-5808" fmla="*/ 683815 h 1580801"/>
                <a:gd name="connsiteX6-5809" fmla="*/ 1999679 w 2000119"/>
                <a:gd name="connsiteY6-5810" fmla="*/ 940545 h 1580801"/>
                <a:gd name="connsiteX7-5811" fmla="*/ 1782884 w 2000119"/>
                <a:gd name="connsiteY7-5812" fmla="*/ 1362498 h 1580801"/>
                <a:gd name="connsiteX8-5813" fmla="*/ 1247735 w 2000119"/>
                <a:gd name="connsiteY8-5814" fmla="*/ 1579517 h 1580801"/>
                <a:gd name="connsiteX9-5815" fmla="*/ 363159 w 2000119"/>
                <a:gd name="connsiteY9-5816" fmla="*/ 1430677 h 1580801"/>
                <a:gd name="connsiteX10-5817" fmla="*/ 2211 w 2000119"/>
                <a:gd name="connsiteY10-5818" fmla="*/ 1009572 h 1580801"/>
                <a:gd name="connsiteX11-5819" fmla="*/ 270916 w 2000119"/>
                <a:gd name="connsiteY11-5820" fmla="*/ 552372 h 1580801"/>
                <a:gd name="connsiteX12-5821" fmla="*/ 467432 w 2000119"/>
                <a:gd name="connsiteY12-5822" fmla="*/ 500235 h 1580801"/>
                <a:gd name="connsiteX13-5823" fmla="*/ 547643 w 2000119"/>
                <a:gd name="connsiteY13-5824" fmla="*/ 436066 h 1580801"/>
                <a:gd name="connsiteX14-5825" fmla="*/ 547643 w 2000119"/>
                <a:gd name="connsiteY14-5826" fmla="*/ 420024 h 1580801"/>
                <a:gd name="connsiteX0-5827" fmla="*/ 518835 w 2000119"/>
                <a:gd name="connsiteY0-5828" fmla="*/ 436277 h 1606656"/>
                <a:gd name="connsiteX1-5829" fmla="*/ 627966 w 2000119"/>
                <a:gd name="connsiteY1-5830" fmla="*/ 176214 h 1606656"/>
                <a:gd name="connsiteX2-5831" fmla="*/ 868710 w 2000119"/>
                <a:gd name="connsiteY2-5832" fmla="*/ 34885 h 1606656"/>
                <a:gd name="connsiteX3-5833" fmla="*/ 1240278 w 2000119"/>
                <a:gd name="connsiteY3-5834" fmla="*/ 51040 h 1606656"/>
                <a:gd name="connsiteX4-5835" fmla="*/ 1594616 w 2000119"/>
                <a:gd name="connsiteY4-5836" fmla="*/ 254955 h 1606656"/>
                <a:gd name="connsiteX5-5837" fmla="*/ 1690869 w 2000119"/>
                <a:gd name="connsiteY5-5838" fmla="*/ 709670 h 1606656"/>
                <a:gd name="connsiteX6-5839" fmla="*/ 1999679 w 2000119"/>
                <a:gd name="connsiteY6-5840" fmla="*/ 966400 h 1606656"/>
                <a:gd name="connsiteX7-5841" fmla="*/ 1782884 w 2000119"/>
                <a:gd name="connsiteY7-5842" fmla="*/ 1388353 h 1606656"/>
                <a:gd name="connsiteX8-5843" fmla="*/ 1247735 w 2000119"/>
                <a:gd name="connsiteY8-5844" fmla="*/ 1605372 h 1606656"/>
                <a:gd name="connsiteX9-5845" fmla="*/ 363159 w 2000119"/>
                <a:gd name="connsiteY9-5846" fmla="*/ 1456532 h 1606656"/>
                <a:gd name="connsiteX10-5847" fmla="*/ 2211 w 2000119"/>
                <a:gd name="connsiteY10-5848" fmla="*/ 1035427 h 1606656"/>
                <a:gd name="connsiteX11-5849" fmla="*/ 270916 w 2000119"/>
                <a:gd name="connsiteY11-5850" fmla="*/ 578227 h 1606656"/>
                <a:gd name="connsiteX12-5851" fmla="*/ 467432 w 2000119"/>
                <a:gd name="connsiteY12-5852" fmla="*/ 526090 h 1606656"/>
                <a:gd name="connsiteX13-5853" fmla="*/ 547643 w 2000119"/>
                <a:gd name="connsiteY13-5854" fmla="*/ 461921 h 1606656"/>
                <a:gd name="connsiteX14-5855" fmla="*/ 547643 w 2000119"/>
                <a:gd name="connsiteY14-5856" fmla="*/ 445879 h 1606656"/>
                <a:gd name="connsiteX0-5857" fmla="*/ 518835 w 2000119"/>
                <a:gd name="connsiteY0-5858" fmla="*/ 448117 h 1618496"/>
                <a:gd name="connsiteX1-5859" fmla="*/ 627966 w 2000119"/>
                <a:gd name="connsiteY1-5860" fmla="*/ 188054 h 1618496"/>
                <a:gd name="connsiteX2-5861" fmla="*/ 868710 w 2000119"/>
                <a:gd name="connsiteY2-5862" fmla="*/ 46725 h 1618496"/>
                <a:gd name="connsiteX3-5863" fmla="*/ 1276373 w 2000119"/>
                <a:gd name="connsiteY3-5864" fmla="*/ 14754 h 1618496"/>
                <a:gd name="connsiteX4-5865" fmla="*/ 1594616 w 2000119"/>
                <a:gd name="connsiteY4-5866" fmla="*/ 266795 h 1618496"/>
                <a:gd name="connsiteX5-5867" fmla="*/ 1690869 w 2000119"/>
                <a:gd name="connsiteY5-5868" fmla="*/ 721510 h 1618496"/>
                <a:gd name="connsiteX6-5869" fmla="*/ 1999679 w 2000119"/>
                <a:gd name="connsiteY6-5870" fmla="*/ 978240 h 1618496"/>
                <a:gd name="connsiteX7-5871" fmla="*/ 1782884 w 2000119"/>
                <a:gd name="connsiteY7-5872" fmla="*/ 1400193 h 1618496"/>
                <a:gd name="connsiteX8-5873" fmla="*/ 1247735 w 2000119"/>
                <a:gd name="connsiteY8-5874" fmla="*/ 1617212 h 1618496"/>
                <a:gd name="connsiteX9-5875" fmla="*/ 363159 w 2000119"/>
                <a:gd name="connsiteY9-5876" fmla="*/ 1468372 h 1618496"/>
                <a:gd name="connsiteX10-5877" fmla="*/ 2211 w 2000119"/>
                <a:gd name="connsiteY10-5878" fmla="*/ 1047267 h 1618496"/>
                <a:gd name="connsiteX11-5879" fmla="*/ 270916 w 2000119"/>
                <a:gd name="connsiteY11-5880" fmla="*/ 590067 h 1618496"/>
                <a:gd name="connsiteX12-5881" fmla="*/ 467432 w 2000119"/>
                <a:gd name="connsiteY12-5882" fmla="*/ 537930 h 1618496"/>
                <a:gd name="connsiteX13-5883" fmla="*/ 547643 w 2000119"/>
                <a:gd name="connsiteY13-5884" fmla="*/ 473761 h 1618496"/>
                <a:gd name="connsiteX14-5885" fmla="*/ 547643 w 2000119"/>
                <a:gd name="connsiteY14-5886" fmla="*/ 457719 h 1618496"/>
                <a:gd name="connsiteX0-5887" fmla="*/ 518835 w 2000119"/>
                <a:gd name="connsiteY0-5888" fmla="*/ 458923 h 1629302"/>
                <a:gd name="connsiteX1-5889" fmla="*/ 868710 w 2000119"/>
                <a:gd name="connsiteY1-5890" fmla="*/ 57531 h 1629302"/>
                <a:gd name="connsiteX2-5891" fmla="*/ 1276373 w 2000119"/>
                <a:gd name="connsiteY2-5892" fmla="*/ 25560 h 1629302"/>
                <a:gd name="connsiteX3-5893" fmla="*/ 1594616 w 2000119"/>
                <a:gd name="connsiteY3-5894" fmla="*/ 277601 h 1629302"/>
                <a:gd name="connsiteX4-5895" fmla="*/ 1690869 w 2000119"/>
                <a:gd name="connsiteY4-5896" fmla="*/ 732316 h 1629302"/>
                <a:gd name="connsiteX5-5897" fmla="*/ 1999679 w 2000119"/>
                <a:gd name="connsiteY5-5898" fmla="*/ 989046 h 1629302"/>
                <a:gd name="connsiteX6-5899" fmla="*/ 1782884 w 2000119"/>
                <a:gd name="connsiteY6-5900" fmla="*/ 1410999 h 1629302"/>
                <a:gd name="connsiteX7-5901" fmla="*/ 1247735 w 2000119"/>
                <a:gd name="connsiteY7-5902" fmla="*/ 1628018 h 1629302"/>
                <a:gd name="connsiteX8-5903" fmla="*/ 363159 w 2000119"/>
                <a:gd name="connsiteY8-5904" fmla="*/ 1479178 h 1629302"/>
                <a:gd name="connsiteX9-5905" fmla="*/ 2211 w 2000119"/>
                <a:gd name="connsiteY9-5906" fmla="*/ 1058073 h 1629302"/>
                <a:gd name="connsiteX10-5907" fmla="*/ 270916 w 2000119"/>
                <a:gd name="connsiteY10-5908" fmla="*/ 600873 h 1629302"/>
                <a:gd name="connsiteX11-5909" fmla="*/ 467432 w 2000119"/>
                <a:gd name="connsiteY11-5910" fmla="*/ 548736 h 1629302"/>
                <a:gd name="connsiteX12-5911" fmla="*/ 547643 w 2000119"/>
                <a:gd name="connsiteY12-5912" fmla="*/ 484567 h 1629302"/>
                <a:gd name="connsiteX13-5913" fmla="*/ 547643 w 2000119"/>
                <a:gd name="connsiteY13-5914" fmla="*/ 468525 h 1629302"/>
                <a:gd name="connsiteX0-5915" fmla="*/ 518835 w 2000119"/>
                <a:gd name="connsiteY0-5916" fmla="*/ 458923 h 1629302"/>
                <a:gd name="connsiteX1-5917" fmla="*/ 868710 w 2000119"/>
                <a:gd name="connsiteY1-5918" fmla="*/ 57531 h 1629302"/>
                <a:gd name="connsiteX2-5919" fmla="*/ 1276373 w 2000119"/>
                <a:gd name="connsiteY2-5920" fmla="*/ 25560 h 1629302"/>
                <a:gd name="connsiteX3-5921" fmla="*/ 1594616 w 2000119"/>
                <a:gd name="connsiteY3-5922" fmla="*/ 277601 h 1629302"/>
                <a:gd name="connsiteX4-5923" fmla="*/ 1690869 w 2000119"/>
                <a:gd name="connsiteY4-5924" fmla="*/ 732316 h 1629302"/>
                <a:gd name="connsiteX5-5925" fmla="*/ 1999679 w 2000119"/>
                <a:gd name="connsiteY5-5926" fmla="*/ 989046 h 1629302"/>
                <a:gd name="connsiteX6-5927" fmla="*/ 1782884 w 2000119"/>
                <a:gd name="connsiteY6-5928" fmla="*/ 1410999 h 1629302"/>
                <a:gd name="connsiteX7-5929" fmla="*/ 1247735 w 2000119"/>
                <a:gd name="connsiteY7-5930" fmla="*/ 1628018 h 1629302"/>
                <a:gd name="connsiteX8-5931" fmla="*/ 363159 w 2000119"/>
                <a:gd name="connsiteY8-5932" fmla="*/ 1479178 h 1629302"/>
                <a:gd name="connsiteX9-5933" fmla="*/ 2211 w 2000119"/>
                <a:gd name="connsiteY9-5934" fmla="*/ 1058073 h 1629302"/>
                <a:gd name="connsiteX10-5935" fmla="*/ 270916 w 2000119"/>
                <a:gd name="connsiteY10-5936" fmla="*/ 600873 h 1629302"/>
                <a:gd name="connsiteX11-5937" fmla="*/ 467432 w 2000119"/>
                <a:gd name="connsiteY11-5938" fmla="*/ 548736 h 1629302"/>
                <a:gd name="connsiteX12-5939" fmla="*/ 547643 w 2000119"/>
                <a:gd name="connsiteY12-5940" fmla="*/ 484567 h 1629302"/>
                <a:gd name="connsiteX13-5941" fmla="*/ 860464 w 2000119"/>
                <a:gd name="connsiteY13-5942" fmla="*/ 1166357 h 1629302"/>
                <a:gd name="connsiteX0-5943" fmla="*/ 518835 w 2000119"/>
                <a:gd name="connsiteY0-5944" fmla="*/ 458923 h 1629302"/>
                <a:gd name="connsiteX1-5945" fmla="*/ 868710 w 2000119"/>
                <a:gd name="connsiteY1-5946" fmla="*/ 57531 h 1629302"/>
                <a:gd name="connsiteX2-5947" fmla="*/ 1276373 w 2000119"/>
                <a:gd name="connsiteY2-5948" fmla="*/ 25560 h 1629302"/>
                <a:gd name="connsiteX3-5949" fmla="*/ 1594616 w 2000119"/>
                <a:gd name="connsiteY3-5950" fmla="*/ 277601 h 1629302"/>
                <a:gd name="connsiteX4-5951" fmla="*/ 1690869 w 2000119"/>
                <a:gd name="connsiteY4-5952" fmla="*/ 732316 h 1629302"/>
                <a:gd name="connsiteX5-5953" fmla="*/ 1999679 w 2000119"/>
                <a:gd name="connsiteY5-5954" fmla="*/ 989046 h 1629302"/>
                <a:gd name="connsiteX6-5955" fmla="*/ 1782884 w 2000119"/>
                <a:gd name="connsiteY6-5956" fmla="*/ 1410999 h 1629302"/>
                <a:gd name="connsiteX7-5957" fmla="*/ 1247735 w 2000119"/>
                <a:gd name="connsiteY7-5958" fmla="*/ 1628018 h 1629302"/>
                <a:gd name="connsiteX8-5959" fmla="*/ 363159 w 2000119"/>
                <a:gd name="connsiteY8-5960" fmla="*/ 1479178 h 1629302"/>
                <a:gd name="connsiteX9-5961" fmla="*/ 2211 w 2000119"/>
                <a:gd name="connsiteY9-5962" fmla="*/ 1058073 h 1629302"/>
                <a:gd name="connsiteX10-5963" fmla="*/ 270916 w 2000119"/>
                <a:gd name="connsiteY10-5964" fmla="*/ 600873 h 1629302"/>
                <a:gd name="connsiteX11-5965" fmla="*/ 467432 w 2000119"/>
                <a:gd name="connsiteY11-5966" fmla="*/ 548736 h 1629302"/>
                <a:gd name="connsiteX12-5967" fmla="*/ 860464 w 2000119"/>
                <a:gd name="connsiteY12-5968" fmla="*/ 1166357 h 1629302"/>
                <a:gd name="connsiteX0-5969" fmla="*/ 518835 w 2000119"/>
                <a:gd name="connsiteY0-5970" fmla="*/ 458923 h 1629302"/>
                <a:gd name="connsiteX1-5971" fmla="*/ 868710 w 2000119"/>
                <a:gd name="connsiteY1-5972" fmla="*/ 57531 h 1629302"/>
                <a:gd name="connsiteX2-5973" fmla="*/ 1276373 w 2000119"/>
                <a:gd name="connsiteY2-5974" fmla="*/ 25560 h 1629302"/>
                <a:gd name="connsiteX3-5975" fmla="*/ 1594616 w 2000119"/>
                <a:gd name="connsiteY3-5976" fmla="*/ 277601 h 1629302"/>
                <a:gd name="connsiteX4-5977" fmla="*/ 1690869 w 2000119"/>
                <a:gd name="connsiteY4-5978" fmla="*/ 732316 h 1629302"/>
                <a:gd name="connsiteX5-5979" fmla="*/ 1999679 w 2000119"/>
                <a:gd name="connsiteY5-5980" fmla="*/ 989046 h 1629302"/>
                <a:gd name="connsiteX6-5981" fmla="*/ 1782884 w 2000119"/>
                <a:gd name="connsiteY6-5982" fmla="*/ 1410999 h 1629302"/>
                <a:gd name="connsiteX7-5983" fmla="*/ 1247735 w 2000119"/>
                <a:gd name="connsiteY7-5984" fmla="*/ 1628018 h 1629302"/>
                <a:gd name="connsiteX8-5985" fmla="*/ 363159 w 2000119"/>
                <a:gd name="connsiteY8-5986" fmla="*/ 1479178 h 1629302"/>
                <a:gd name="connsiteX9-5987" fmla="*/ 2211 w 2000119"/>
                <a:gd name="connsiteY9-5988" fmla="*/ 1058073 h 1629302"/>
                <a:gd name="connsiteX10-5989" fmla="*/ 270916 w 2000119"/>
                <a:gd name="connsiteY10-5990" fmla="*/ 600873 h 1629302"/>
                <a:gd name="connsiteX11-5991" fmla="*/ 467432 w 2000119"/>
                <a:gd name="connsiteY11-5992" fmla="*/ 548736 h 1629302"/>
                <a:gd name="connsiteX12-5993" fmla="*/ 692022 w 2000119"/>
                <a:gd name="connsiteY12-5994" fmla="*/ 600873 h 1629302"/>
                <a:gd name="connsiteX0-5995" fmla="*/ 518835 w 2000119"/>
                <a:gd name="connsiteY0-5996" fmla="*/ 458923 h 1629302"/>
                <a:gd name="connsiteX1-5997" fmla="*/ 868710 w 2000119"/>
                <a:gd name="connsiteY1-5998" fmla="*/ 57531 h 1629302"/>
                <a:gd name="connsiteX2-5999" fmla="*/ 1276373 w 2000119"/>
                <a:gd name="connsiteY2-6000" fmla="*/ 25560 h 1629302"/>
                <a:gd name="connsiteX3-6001" fmla="*/ 1594616 w 2000119"/>
                <a:gd name="connsiteY3-6002" fmla="*/ 277601 h 1629302"/>
                <a:gd name="connsiteX4-6003" fmla="*/ 1690869 w 2000119"/>
                <a:gd name="connsiteY4-6004" fmla="*/ 732316 h 1629302"/>
                <a:gd name="connsiteX5-6005" fmla="*/ 1999679 w 2000119"/>
                <a:gd name="connsiteY5-6006" fmla="*/ 989046 h 1629302"/>
                <a:gd name="connsiteX6-6007" fmla="*/ 1782884 w 2000119"/>
                <a:gd name="connsiteY6-6008" fmla="*/ 1410999 h 1629302"/>
                <a:gd name="connsiteX7-6009" fmla="*/ 1247735 w 2000119"/>
                <a:gd name="connsiteY7-6010" fmla="*/ 1628018 h 1629302"/>
                <a:gd name="connsiteX8-6011" fmla="*/ 363159 w 2000119"/>
                <a:gd name="connsiteY8-6012" fmla="*/ 1479178 h 1629302"/>
                <a:gd name="connsiteX9-6013" fmla="*/ 2211 w 2000119"/>
                <a:gd name="connsiteY9-6014" fmla="*/ 1058073 h 1629302"/>
                <a:gd name="connsiteX10-6015" fmla="*/ 270916 w 2000119"/>
                <a:gd name="connsiteY10-6016" fmla="*/ 600873 h 1629302"/>
                <a:gd name="connsiteX11-6017" fmla="*/ 467432 w 2000119"/>
                <a:gd name="connsiteY11-6018" fmla="*/ 548736 h 1629302"/>
                <a:gd name="connsiteX12-6019" fmla="*/ 692022 w 2000119"/>
                <a:gd name="connsiteY12-6020" fmla="*/ 547371 h 1629302"/>
                <a:gd name="connsiteX0-6021" fmla="*/ 518835 w 2000119"/>
                <a:gd name="connsiteY0-6022" fmla="*/ 458923 h 1629302"/>
                <a:gd name="connsiteX1-6023" fmla="*/ 868710 w 2000119"/>
                <a:gd name="connsiteY1-6024" fmla="*/ 57531 h 1629302"/>
                <a:gd name="connsiteX2-6025" fmla="*/ 1276373 w 2000119"/>
                <a:gd name="connsiteY2-6026" fmla="*/ 25560 h 1629302"/>
                <a:gd name="connsiteX3-6027" fmla="*/ 1594616 w 2000119"/>
                <a:gd name="connsiteY3-6028" fmla="*/ 277601 h 1629302"/>
                <a:gd name="connsiteX4-6029" fmla="*/ 1690869 w 2000119"/>
                <a:gd name="connsiteY4-6030" fmla="*/ 732316 h 1629302"/>
                <a:gd name="connsiteX5-6031" fmla="*/ 1999679 w 2000119"/>
                <a:gd name="connsiteY5-6032" fmla="*/ 989046 h 1629302"/>
                <a:gd name="connsiteX6-6033" fmla="*/ 1782884 w 2000119"/>
                <a:gd name="connsiteY6-6034" fmla="*/ 1410999 h 1629302"/>
                <a:gd name="connsiteX7-6035" fmla="*/ 1247735 w 2000119"/>
                <a:gd name="connsiteY7-6036" fmla="*/ 1628018 h 1629302"/>
                <a:gd name="connsiteX8-6037" fmla="*/ 363159 w 2000119"/>
                <a:gd name="connsiteY8-6038" fmla="*/ 1479178 h 1629302"/>
                <a:gd name="connsiteX9-6039" fmla="*/ 2211 w 2000119"/>
                <a:gd name="connsiteY9-6040" fmla="*/ 1058073 h 1629302"/>
                <a:gd name="connsiteX10-6041" fmla="*/ 270916 w 2000119"/>
                <a:gd name="connsiteY10-6042" fmla="*/ 600873 h 1629302"/>
                <a:gd name="connsiteX11-6043" fmla="*/ 467432 w 2000119"/>
                <a:gd name="connsiteY11-6044" fmla="*/ 548736 h 1629302"/>
                <a:gd name="connsiteX12-6045" fmla="*/ 692022 w 2000119"/>
                <a:gd name="connsiteY12-6046" fmla="*/ 547371 h 1629302"/>
                <a:gd name="connsiteX0-6047" fmla="*/ 518835 w 2000119"/>
                <a:gd name="connsiteY0-6048" fmla="*/ 458923 h 1629302"/>
                <a:gd name="connsiteX1-6049" fmla="*/ 868710 w 2000119"/>
                <a:gd name="connsiteY1-6050" fmla="*/ 57531 h 1629302"/>
                <a:gd name="connsiteX2-6051" fmla="*/ 1276373 w 2000119"/>
                <a:gd name="connsiteY2-6052" fmla="*/ 25560 h 1629302"/>
                <a:gd name="connsiteX3-6053" fmla="*/ 1594616 w 2000119"/>
                <a:gd name="connsiteY3-6054" fmla="*/ 277601 h 1629302"/>
                <a:gd name="connsiteX4-6055" fmla="*/ 1690869 w 2000119"/>
                <a:gd name="connsiteY4-6056" fmla="*/ 732316 h 1629302"/>
                <a:gd name="connsiteX5-6057" fmla="*/ 1999679 w 2000119"/>
                <a:gd name="connsiteY5-6058" fmla="*/ 989046 h 1629302"/>
                <a:gd name="connsiteX6-6059" fmla="*/ 1782884 w 2000119"/>
                <a:gd name="connsiteY6-6060" fmla="*/ 1410999 h 1629302"/>
                <a:gd name="connsiteX7-6061" fmla="*/ 1247735 w 2000119"/>
                <a:gd name="connsiteY7-6062" fmla="*/ 1628018 h 1629302"/>
                <a:gd name="connsiteX8-6063" fmla="*/ 363159 w 2000119"/>
                <a:gd name="connsiteY8-6064" fmla="*/ 1479178 h 1629302"/>
                <a:gd name="connsiteX9-6065" fmla="*/ 2211 w 2000119"/>
                <a:gd name="connsiteY9-6066" fmla="*/ 1058073 h 1629302"/>
                <a:gd name="connsiteX10-6067" fmla="*/ 270916 w 2000119"/>
                <a:gd name="connsiteY10-6068" fmla="*/ 600873 h 1629302"/>
                <a:gd name="connsiteX11-6069" fmla="*/ 467432 w 2000119"/>
                <a:gd name="connsiteY11-6070" fmla="*/ 548736 h 1629302"/>
                <a:gd name="connsiteX12-6071" fmla="*/ 692022 w 2000119"/>
                <a:gd name="connsiteY12-6072" fmla="*/ 547371 h 1629302"/>
                <a:gd name="connsiteX0-6073" fmla="*/ 518835 w 2000119"/>
                <a:gd name="connsiteY0-6074" fmla="*/ 458923 h 1629302"/>
                <a:gd name="connsiteX1-6075" fmla="*/ 868710 w 2000119"/>
                <a:gd name="connsiteY1-6076" fmla="*/ 57531 h 1629302"/>
                <a:gd name="connsiteX2-6077" fmla="*/ 1276373 w 2000119"/>
                <a:gd name="connsiteY2-6078" fmla="*/ 25560 h 1629302"/>
                <a:gd name="connsiteX3-6079" fmla="*/ 1594616 w 2000119"/>
                <a:gd name="connsiteY3-6080" fmla="*/ 277601 h 1629302"/>
                <a:gd name="connsiteX4-6081" fmla="*/ 1690869 w 2000119"/>
                <a:gd name="connsiteY4-6082" fmla="*/ 732316 h 1629302"/>
                <a:gd name="connsiteX5-6083" fmla="*/ 1999679 w 2000119"/>
                <a:gd name="connsiteY5-6084" fmla="*/ 989046 h 1629302"/>
                <a:gd name="connsiteX6-6085" fmla="*/ 1782884 w 2000119"/>
                <a:gd name="connsiteY6-6086" fmla="*/ 1410999 h 1629302"/>
                <a:gd name="connsiteX7-6087" fmla="*/ 1247735 w 2000119"/>
                <a:gd name="connsiteY7-6088" fmla="*/ 1628018 h 1629302"/>
                <a:gd name="connsiteX8-6089" fmla="*/ 363159 w 2000119"/>
                <a:gd name="connsiteY8-6090" fmla="*/ 1479178 h 1629302"/>
                <a:gd name="connsiteX9-6091" fmla="*/ 2211 w 2000119"/>
                <a:gd name="connsiteY9-6092" fmla="*/ 1058073 h 1629302"/>
                <a:gd name="connsiteX10-6093" fmla="*/ 270916 w 2000119"/>
                <a:gd name="connsiteY10-6094" fmla="*/ 600873 h 1629302"/>
                <a:gd name="connsiteX11-6095" fmla="*/ 467432 w 2000119"/>
                <a:gd name="connsiteY11-6096" fmla="*/ 548736 h 1629302"/>
                <a:gd name="connsiteX0-6097" fmla="*/ 517463 w 1998747"/>
                <a:gd name="connsiteY0-6098" fmla="*/ 458923 h 1629302"/>
                <a:gd name="connsiteX1-6099" fmla="*/ 867338 w 1998747"/>
                <a:gd name="connsiteY1-6100" fmla="*/ 57531 h 1629302"/>
                <a:gd name="connsiteX2-6101" fmla="*/ 1275001 w 1998747"/>
                <a:gd name="connsiteY2-6102" fmla="*/ 25560 h 1629302"/>
                <a:gd name="connsiteX3-6103" fmla="*/ 1593244 w 1998747"/>
                <a:gd name="connsiteY3-6104" fmla="*/ 277601 h 1629302"/>
                <a:gd name="connsiteX4-6105" fmla="*/ 1689497 w 1998747"/>
                <a:gd name="connsiteY4-6106" fmla="*/ 732316 h 1629302"/>
                <a:gd name="connsiteX5-6107" fmla="*/ 1998307 w 1998747"/>
                <a:gd name="connsiteY5-6108" fmla="*/ 989046 h 1629302"/>
                <a:gd name="connsiteX6-6109" fmla="*/ 1781512 w 1998747"/>
                <a:gd name="connsiteY6-6110" fmla="*/ 1410999 h 1629302"/>
                <a:gd name="connsiteX7-6111" fmla="*/ 1246363 w 1998747"/>
                <a:gd name="connsiteY7-6112" fmla="*/ 1628018 h 1629302"/>
                <a:gd name="connsiteX8-6113" fmla="*/ 361787 w 1998747"/>
                <a:gd name="connsiteY8-6114" fmla="*/ 1479178 h 1629302"/>
                <a:gd name="connsiteX9-6115" fmla="*/ 839 w 1998747"/>
                <a:gd name="connsiteY9-6116" fmla="*/ 1058073 h 1629302"/>
                <a:gd name="connsiteX10-6117" fmla="*/ 269544 w 1998747"/>
                <a:gd name="connsiteY10-6118" fmla="*/ 600873 h 1629302"/>
                <a:gd name="connsiteX11-6119" fmla="*/ 504971 w 1998747"/>
                <a:gd name="connsiteY11-6120" fmla="*/ 504961 h 1629302"/>
                <a:gd name="connsiteX0-6121" fmla="*/ 517463 w 1998747"/>
                <a:gd name="connsiteY0-6122" fmla="*/ 458923 h 1629302"/>
                <a:gd name="connsiteX1-6123" fmla="*/ 867338 w 1998747"/>
                <a:gd name="connsiteY1-6124" fmla="*/ 57531 h 1629302"/>
                <a:gd name="connsiteX2-6125" fmla="*/ 1275001 w 1998747"/>
                <a:gd name="connsiteY2-6126" fmla="*/ 25560 h 1629302"/>
                <a:gd name="connsiteX3-6127" fmla="*/ 1593244 w 1998747"/>
                <a:gd name="connsiteY3-6128" fmla="*/ 277601 h 1629302"/>
                <a:gd name="connsiteX4-6129" fmla="*/ 1689497 w 1998747"/>
                <a:gd name="connsiteY4-6130" fmla="*/ 732316 h 1629302"/>
                <a:gd name="connsiteX5-6131" fmla="*/ 1998307 w 1998747"/>
                <a:gd name="connsiteY5-6132" fmla="*/ 989046 h 1629302"/>
                <a:gd name="connsiteX6-6133" fmla="*/ 1781512 w 1998747"/>
                <a:gd name="connsiteY6-6134" fmla="*/ 1410999 h 1629302"/>
                <a:gd name="connsiteX7-6135" fmla="*/ 1246363 w 1998747"/>
                <a:gd name="connsiteY7-6136" fmla="*/ 1628018 h 1629302"/>
                <a:gd name="connsiteX8-6137" fmla="*/ 361787 w 1998747"/>
                <a:gd name="connsiteY8-6138" fmla="*/ 1479178 h 1629302"/>
                <a:gd name="connsiteX9-6139" fmla="*/ 839 w 1998747"/>
                <a:gd name="connsiteY9-6140" fmla="*/ 1058073 h 1629302"/>
                <a:gd name="connsiteX10-6141" fmla="*/ 269544 w 1998747"/>
                <a:gd name="connsiteY10-6142" fmla="*/ 600873 h 1629302"/>
                <a:gd name="connsiteX11-6143" fmla="*/ 504971 w 1998747"/>
                <a:gd name="connsiteY11-6144" fmla="*/ 504961 h 1629302"/>
                <a:gd name="connsiteX0-6145" fmla="*/ 517737 w 1999021"/>
                <a:gd name="connsiteY0-6146" fmla="*/ 458923 h 1629302"/>
                <a:gd name="connsiteX1-6147" fmla="*/ 867612 w 1999021"/>
                <a:gd name="connsiteY1-6148" fmla="*/ 57531 h 1629302"/>
                <a:gd name="connsiteX2-6149" fmla="*/ 1275275 w 1999021"/>
                <a:gd name="connsiteY2-6150" fmla="*/ 25560 h 1629302"/>
                <a:gd name="connsiteX3-6151" fmla="*/ 1593518 w 1999021"/>
                <a:gd name="connsiteY3-6152" fmla="*/ 277601 h 1629302"/>
                <a:gd name="connsiteX4-6153" fmla="*/ 1689771 w 1999021"/>
                <a:gd name="connsiteY4-6154" fmla="*/ 732316 h 1629302"/>
                <a:gd name="connsiteX5-6155" fmla="*/ 1998581 w 1999021"/>
                <a:gd name="connsiteY5-6156" fmla="*/ 989046 h 1629302"/>
                <a:gd name="connsiteX6-6157" fmla="*/ 1781786 w 1999021"/>
                <a:gd name="connsiteY6-6158" fmla="*/ 1410999 h 1629302"/>
                <a:gd name="connsiteX7-6159" fmla="*/ 1246637 w 1999021"/>
                <a:gd name="connsiteY7-6160" fmla="*/ 1628018 h 1629302"/>
                <a:gd name="connsiteX8-6161" fmla="*/ 362061 w 1999021"/>
                <a:gd name="connsiteY8-6162" fmla="*/ 1479178 h 1629302"/>
                <a:gd name="connsiteX9-6163" fmla="*/ 1113 w 1999021"/>
                <a:gd name="connsiteY9-6164" fmla="*/ 1058073 h 1629302"/>
                <a:gd name="connsiteX10-6165" fmla="*/ 269818 w 1999021"/>
                <a:gd name="connsiteY10-6166" fmla="*/ 600873 h 1629302"/>
                <a:gd name="connsiteX11-6167" fmla="*/ 505245 w 1999021"/>
                <a:gd name="connsiteY11-6168" fmla="*/ 504961 h 1629302"/>
                <a:gd name="connsiteX0-6169" fmla="*/ 517884 w 1999168"/>
                <a:gd name="connsiteY0-6170" fmla="*/ 458923 h 1629302"/>
                <a:gd name="connsiteX1-6171" fmla="*/ 867759 w 1999168"/>
                <a:gd name="connsiteY1-6172" fmla="*/ 57531 h 1629302"/>
                <a:gd name="connsiteX2-6173" fmla="*/ 1275422 w 1999168"/>
                <a:gd name="connsiteY2-6174" fmla="*/ 25560 h 1629302"/>
                <a:gd name="connsiteX3-6175" fmla="*/ 1593665 w 1999168"/>
                <a:gd name="connsiteY3-6176" fmla="*/ 277601 h 1629302"/>
                <a:gd name="connsiteX4-6177" fmla="*/ 1689918 w 1999168"/>
                <a:gd name="connsiteY4-6178" fmla="*/ 732316 h 1629302"/>
                <a:gd name="connsiteX5-6179" fmla="*/ 1998728 w 1999168"/>
                <a:gd name="connsiteY5-6180" fmla="*/ 989046 h 1629302"/>
                <a:gd name="connsiteX6-6181" fmla="*/ 1781933 w 1999168"/>
                <a:gd name="connsiteY6-6182" fmla="*/ 1410999 h 1629302"/>
                <a:gd name="connsiteX7-6183" fmla="*/ 1246784 w 1999168"/>
                <a:gd name="connsiteY7-6184" fmla="*/ 1628018 h 1629302"/>
                <a:gd name="connsiteX8-6185" fmla="*/ 362208 w 1999168"/>
                <a:gd name="connsiteY8-6186" fmla="*/ 1479178 h 1629302"/>
                <a:gd name="connsiteX9-6187" fmla="*/ 1260 w 1999168"/>
                <a:gd name="connsiteY9-6188" fmla="*/ 1058073 h 1629302"/>
                <a:gd name="connsiteX10-6189" fmla="*/ 265102 w 1999168"/>
                <a:gd name="connsiteY10-6190" fmla="*/ 581418 h 1629302"/>
                <a:gd name="connsiteX11-6191" fmla="*/ 505392 w 1999168"/>
                <a:gd name="connsiteY11-6192" fmla="*/ 504961 h 1629302"/>
                <a:gd name="connsiteX0-6193" fmla="*/ 517884 w 1999168"/>
                <a:gd name="connsiteY0-6194" fmla="*/ 458923 h 1629302"/>
                <a:gd name="connsiteX1-6195" fmla="*/ 867759 w 1999168"/>
                <a:gd name="connsiteY1-6196" fmla="*/ 57531 h 1629302"/>
                <a:gd name="connsiteX2-6197" fmla="*/ 1275422 w 1999168"/>
                <a:gd name="connsiteY2-6198" fmla="*/ 25560 h 1629302"/>
                <a:gd name="connsiteX3-6199" fmla="*/ 1593665 w 1999168"/>
                <a:gd name="connsiteY3-6200" fmla="*/ 277601 h 1629302"/>
                <a:gd name="connsiteX4-6201" fmla="*/ 1689918 w 1999168"/>
                <a:gd name="connsiteY4-6202" fmla="*/ 732316 h 1629302"/>
                <a:gd name="connsiteX5-6203" fmla="*/ 1998728 w 1999168"/>
                <a:gd name="connsiteY5-6204" fmla="*/ 989046 h 1629302"/>
                <a:gd name="connsiteX6-6205" fmla="*/ 1781933 w 1999168"/>
                <a:gd name="connsiteY6-6206" fmla="*/ 1410999 h 1629302"/>
                <a:gd name="connsiteX7-6207" fmla="*/ 1246784 w 1999168"/>
                <a:gd name="connsiteY7-6208" fmla="*/ 1628018 h 1629302"/>
                <a:gd name="connsiteX8-6209" fmla="*/ 362208 w 1999168"/>
                <a:gd name="connsiteY8-6210" fmla="*/ 1479178 h 1629302"/>
                <a:gd name="connsiteX9-6211" fmla="*/ 1260 w 1999168"/>
                <a:gd name="connsiteY9-6212" fmla="*/ 1058073 h 1629302"/>
                <a:gd name="connsiteX10-6213" fmla="*/ 265102 w 1999168"/>
                <a:gd name="connsiteY10-6214" fmla="*/ 581418 h 1629302"/>
                <a:gd name="connsiteX11-6215" fmla="*/ 505392 w 1999168"/>
                <a:gd name="connsiteY11-6216" fmla="*/ 504961 h 1629302"/>
                <a:gd name="connsiteX0-6217" fmla="*/ 517562 w 1998846"/>
                <a:gd name="connsiteY0-6218" fmla="*/ 458923 h 1629302"/>
                <a:gd name="connsiteX1-6219" fmla="*/ 867437 w 1998846"/>
                <a:gd name="connsiteY1-6220" fmla="*/ 57531 h 1629302"/>
                <a:gd name="connsiteX2-6221" fmla="*/ 1275100 w 1998846"/>
                <a:gd name="connsiteY2-6222" fmla="*/ 25560 h 1629302"/>
                <a:gd name="connsiteX3-6223" fmla="*/ 1593343 w 1998846"/>
                <a:gd name="connsiteY3-6224" fmla="*/ 277601 h 1629302"/>
                <a:gd name="connsiteX4-6225" fmla="*/ 1689596 w 1998846"/>
                <a:gd name="connsiteY4-6226" fmla="*/ 732316 h 1629302"/>
                <a:gd name="connsiteX5-6227" fmla="*/ 1998406 w 1998846"/>
                <a:gd name="connsiteY5-6228" fmla="*/ 989046 h 1629302"/>
                <a:gd name="connsiteX6-6229" fmla="*/ 1781611 w 1998846"/>
                <a:gd name="connsiteY6-6230" fmla="*/ 1410999 h 1629302"/>
                <a:gd name="connsiteX7-6231" fmla="*/ 1246462 w 1998846"/>
                <a:gd name="connsiteY7-6232" fmla="*/ 1628018 h 1629302"/>
                <a:gd name="connsiteX8-6233" fmla="*/ 361886 w 1998846"/>
                <a:gd name="connsiteY8-6234" fmla="*/ 1479178 h 1629302"/>
                <a:gd name="connsiteX9-6235" fmla="*/ 938 w 1998846"/>
                <a:gd name="connsiteY9-6236" fmla="*/ 1058073 h 1629302"/>
                <a:gd name="connsiteX10-6237" fmla="*/ 264780 w 1998846"/>
                <a:gd name="connsiteY10-6238" fmla="*/ 581418 h 1629302"/>
                <a:gd name="connsiteX11-6239" fmla="*/ 495342 w 1998846"/>
                <a:gd name="connsiteY11-6240" fmla="*/ 485506 h 1629302"/>
                <a:gd name="connsiteX0-6241" fmla="*/ 519146 w 2000430"/>
                <a:gd name="connsiteY0-6242" fmla="*/ 458923 h 1629302"/>
                <a:gd name="connsiteX1-6243" fmla="*/ 869021 w 2000430"/>
                <a:gd name="connsiteY1-6244" fmla="*/ 57531 h 1629302"/>
                <a:gd name="connsiteX2-6245" fmla="*/ 1276684 w 2000430"/>
                <a:gd name="connsiteY2-6246" fmla="*/ 25560 h 1629302"/>
                <a:gd name="connsiteX3-6247" fmla="*/ 1594927 w 2000430"/>
                <a:gd name="connsiteY3-6248" fmla="*/ 277601 h 1629302"/>
                <a:gd name="connsiteX4-6249" fmla="*/ 1691180 w 2000430"/>
                <a:gd name="connsiteY4-6250" fmla="*/ 732316 h 1629302"/>
                <a:gd name="connsiteX5-6251" fmla="*/ 1999990 w 2000430"/>
                <a:gd name="connsiteY5-6252" fmla="*/ 989046 h 1629302"/>
                <a:gd name="connsiteX6-6253" fmla="*/ 1783195 w 2000430"/>
                <a:gd name="connsiteY6-6254" fmla="*/ 1410999 h 1629302"/>
                <a:gd name="connsiteX7-6255" fmla="*/ 1248046 w 2000430"/>
                <a:gd name="connsiteY7-6256" fmla="*/ 1628018 h 1629302"/>
                <a:gd name="connsiteX8-6257" fmla="*/ 363470 w 2000430"/>
                <a:gd name="connsiteY8-6258" fmla="*/ 1479178 h 1629302"/>
                <a:gd name="connsiteX9-6259" fmla="*/ 2522 w 2000430"/>
                <a:gd name="connsiteY9-6260" fmla="*/ 1058073 h 1629302"/>
                <a:gd name="connsiteX10-6261" fmla="*/ 217726 w 2000430"/>
                <a:gd name="connsiteY10-6262" fmla="*/ 591146 h 1629302"/>
                <a:gd name="connsiteX11-6263" fmla="*/ 496926 w 2000430"/>
                <a:gd name="connsiteY11-6264" fmla="*/ 485506 h 1629302"/>
                <a:gd name="connsiteX0-6265" fmla="*/ 519532 w 2000816"/>
                <a:gd name="connsiteY0-6266" fmla="*/ 458923 h 1629302"/>
                <a:gd name="connsiteX1-6267" fmla="*/ 869407 w 2000816"/>
                <a:gd name="connsiteY1-6268" fmla="*/ 57531 h 1629302"/>
                <a:gd name="connsiteX2-6269" fmla="*/ 1277070 w 2000816"/>
                <a:gd name="connsiteY2-6270" fmla="*/ 25560 h 1629302"/>
                <a:gd name="connsiteX3-6271" fmla="*/ 1595313 w 2000816"/>
                <a:gd name="connsiteY3-6272" fmla="*/ 277601 h 1629302"/>
                <a:gd name="connsiteX4-6273" fmla="*/ 1691566 w 2000816"/>
                <a:gd name="connsiteY4-6274" fmla="*/ 732316 h 1629302"/>
                <a:gd name="connsiteX5-6275" fmla="*/ 2000376 w 2000816"/>
                <a:gd name="connsiteY5-6276" fmla="*/ 989046 h 1629302"/>
                <a:gd name="connsiteX6-6277" fmla="*/ 1783581 w 2000816"/>
                <a:gd name="connsiteY6-6278" fmla="*/ 1410999 h 1629302"/>
                <a:gd name="connsiteX7-6279" fmla="*/ 1248432 w 2000816"/>
                <a:gd name="connsiteY7-6280" fmla="*/ 1628018 h 1629302"/>
                <a:gd name="connsiteX8-6281" fmla="*/ 363856 w 2000816"/>
                <a:gd name="connsiteY8-6282" fmla="*/ 1479178 h 1629302"/>
                <a:gd name="connsiteX9-6283" fmla="*/ 2908 w 2000816"/>
                <a:gd name="connsiteY9-6284" fmla="*/ 1058073 h 1629302"/>
                <a:gd name="connsiteX10-6285" fmla="*/ 218112 w 2000816"/>
                <a:gd name="connsiteY10-6286" fmla="*/ 591146 h 1629302"/>
                <a:gd name="connsiteX11-6287" fmla="*/ 497312 w 2000816"/>
                <a:gd name="connsiteY11-6288" fmla="*/ 485506 h 1629302"/>
                <a:gd name="connsiteX0-6289" fmla="*/ 520715 w 2001999"/>
                <a:gd name="connsiteY0-6290" fmla="*/ 458923 h 1629302"/>
                <a:gd name="connsiteX1-6291" fmla="*/ 870590 w 2001999"/>
                <a:gd name="connsiteY1-6292" fmla="*/ 57531 h 1629302"/>
                <a:gd name="connsiteX2-6293" fmla="*/ 1278253 w 2001999"/>
                <a:gd name="connsiteY2-6294" fmla="*/ 25560 h 1629302"/>
                <a:gd name="connsiteX3-6295" fmla="*/ 1596496 w 2001999"/>
                <a:gd name="connsiteY3-6296" fmla="*/ 277601 h 1629302"/>
                <a:gd name="connsiteX4-6297" fmla="*/ 1692749 w 2001999"/>
                <a:gd name="connsiteY4-6298" fmla="*/ 732316 h 1629302"/>
                <a:gd name="connsiteX5-6299" fmla="*/ 2001559 w 2001999"/>
                <a:gd name="connsiteY5-6300" fmla="*/ 989046 h 1629302"/>
                <a:gd name="connsiteX6-6301" fmla="*/ 1784764 w 2001999"/>
                <a:gd name="connsiteY6-6302" fmla="*/ 1410999 h 1629302"/>
                <a:gd name="connsiteX7-6303" fmla="*/ 1249615 w 2001999"/>
                <a:gd name="connsiteY7-6304" fmla="*/ 1628018 h 1629302"/>
                <a:gd name="connsiteX8-6305" fmla="*/ 365039 w 2001999"/>
                <a:gd name="connsiteY8-6306" fmla="*/ 1479178 h 1629302"/>
                <a:gd name="connsiteX9-6307" fmla="*/ 4091 w 2001999"/>
                <a:gd name="connsiteY9-6308" fmla="*/ 1058073 h 1629302"/>
                <a:gd name="connsiteX10-6309" fmla="*/ 199839 w 2001999"/>
                <a:gd name="connsiteY10-6310" fmla="*/ 586282 h 1629302"/>
                <a:gd name="connsiteX11-6311" fmla="*/ 498495 w 2001999"/>
                <a:gd name="connsiteY11-6312" fmla="*/ 485506 h 1629302"/>
                <a:gd name="connsiteX0-6313" fmla="*/ 520715 w 2001999"/>
                <a:gd name="connsiteY0-6314" fmla="*/ 454650 h 1625029"/>
                <a:gd name="connsiteX1-6315" fmla="*/ 787905 w 2001999"/>
                <a:gd name="connsiteY1-6316" fmla="*/ 62985 h 1625029"/>
                <a:gd name="connsiteX2-6317" fmla="*/ 1278253 w 2001999"/>
                <a:gd name="connsiteY2-6318" fmla="*/ 21287 h 1625029"/>
                <a:gd name="connsiteX3-6319" fmla="*/ 1596496 w 2001999"/>
                <a:gd name="connsiteY3-6320" fmla="*/ 273328 h 1625029"/>
                <a:gd name="connsiteX4-6321" fmla="*/ 1692749 w 2001999"/>
                <a:gd name="connsiteY4-6322" fmla="*/ 728043 h 1625029"/>
                <a:gd name="connsiteX5-6323" fmla="*/ 2001559 w 2001999"/>
                <a:gd name="connsiteY5-6324" fmla="*/ 984773 h 1625029"/>
                <a:gd name="connsiteX6-6325" fmla="*/ 1784764 w 2001999"/>
                <a:gd name="connsiteY6-6326" fmla="*/ 1406726 h 1625029"/>
                <a:gd name="connsiteX7-6327" fmla="*/ 1249615 w 2001999"/>
                <a:gd name="connsiteY7-6328" fmla="*/ 1623745 h 1625029"/>
                <a:gd name="connsiteX8-6329" fmla="*/ 365039 w 2001999"/>
                <a:gd name="connsiteY8-6330" fmla="*/ 1474905 h 1625029"/>
                <a:gd name="connsiteX9-6331" fmla="*/ 4091 w 2001999"/>
                <a:gd name="connsiteY9-6332" fmla="*/ 1053800 h 1625029"/>
                <a:gd name="connsiteX10-6333" fmla="*/ 199839 w 2001999"/>
                <a:gd name="connsiteY10-6334" fmla="*/ 582009 h 1625029"/>
                <a:gd name="connsiteX11-6335" fmla="*/ 498495 w 2001999"/>
                <a:gd name="connsiteY11-6336" fmla="*/ 481233 h 1625029"/>
                <a:gd name="connsiteX0-6337" fmla="*/ 520715 w 2001999"/>
                <a:gd name="connsiteY0-6338" fmla="*/ 454650 h 1625029"/>
                <a:gd name="connsiteX1-6339" fmla="*/ 787905 w 2001999"/>
                <a:gd name="connsiteY1-6340" fmla="*/ 62985 h 1625029"/>
                <a:gd name="connsiteX2-6341" fmla="*/ 1278253 w 2001999"/>
                <a:gd name="connsiteY2-6342" fmla="*/ 21287 h 1625029"/>
                <a:gd name="connsiteX3-6343" fmla="*/ 1596496 w 2001999"/>
                <a:gd name="connsiteY3-6344" fmla="*/ 273328 h 1625029"/>
                <a:gd name="connsiteX4-6345" fmla="*/ 1692749 w 2001999"/>
                <a:gd name="connsiteY4-6346" fmla="*/ 728043 h 1625029"/>
                <a:gd name="connsiteX5-6347" fmla="*/ 2001559 w 2001999"/>
                <a:gd name="connsiteY5-6348" fmla="*/ 984773 h 1625029"/>
                <a:gd name="connsiteX6-6349" fmla="*/ 1784764 w 2001999"/>
                <a:gd name="connsiteY6-6350" fmla="*/ 1406726 h 1625029"/>
                <a:gd name="connsiteX7-6351" fmla="*/ 1249615 w 2001999"/>
                <a:gd name="connsiteY7-6352" fmla="*/ 1623745 h 1625029"/>
                <a:gd name="connsiteX8-6353" fmla="*/ 365039 w 2001999"/>
                <a:gd name="connsiteY8-6354" fmla="*/ 1474905 h 1625029"/>
                <a:gd name="connsiteX9-6355" fmla="*/ 4091 w 2001999"/>
                <a:gd name="connsiteY9-6356" fmla="*/ 1053800 h 1625029"/>
                <a:gd name="connsiteX10-6357" fmla="*/ 199839 w 2001999"/>
                <a:gd name="connsiteY10-6358" fmla="*/ 582009 h 1625029"/>
                <a:gd name="connsiteX11-6359" fmla="*/ 498495 w 2001999"/>
                <a:gd name="connsiteY11-6360" fmla="*/ 481233 h 1625029"/>
                <a:gd name="connsiteX0-6361" fmla="*/ 520715 w 2001999"/>
                <a:gd name="connsiteY0-6362" fmla="*/ 450964 h 1621343"/>
                <a:gd name="connsiteX1-6363" fmla="*/ 787905 w 2001999"/>
                <a:gd name="connsiteY1-6364" fmla="*/ 69026 h 1621343"/>
                <a:gd name="connsiteX2-6365" fmla="*/ 1278253 w 2001999"/>
                <a:gd name="connsiteY2-6366" fmla="*/ 17601 h 1621343"/>
                <a:gd name="connsiteX3-6367" fmla="*/ 1596496 w 2001999"/>
                <a:gd name="connsiteY3-6368" fmla="*/ 269642 h 1621343"/>
                <a:gd name="connsiteX4-6369" fmla="*/ 1692749 w 2001999"/>
                <a:gd name="connsiteY4-6370" fmla="*/ 724357 h 1621343"/>
                <a:gd name="connsiteX5-6371" fmla="*/ 2001559 w 2001999"/>
                <a:gd name="connsiteY5-6372" fmla="*/ 981087 h 1621343"/>
                <a:gd name="connsiteX6-6373" fmla="*/ 1784764 w 2001999"/>
                <a:gd name="connsiteY6-6374" fmla="*/ 1403040 h 1621343"/>
                <a:gd name="connsiteX7-6375" fmla="*/ 1249615 w 2001999"/>
                <a:gd name="connsiteY7-6376" fmla="*/ 1620059 h 1621343"/>
                <a:gd name="connsiteX8-6377" fmla="*/ 365039 w 2001999"/>
                <a:gd name="connsiteY8-6378" fmla="*/ 1471219 h 1621343"/>
                <a:gd name="connsiteX9-6379" fmla="*/ 4091 w 2001999"/>
                <a:gd name="connsiteY9-6380" fmla="*/ 1050114 h 1621343"/>
                <a:gd name="connsiteX10-6381" fmla="*/ 199839 w 2001999"/>
                <a:gd name="connsiteY10-6382" fmla="*/ 578323 h 1621343"/>
                <a:gd name="connsiteX11-6383" fmla="*/ 498495 w 2001999"/>
                <a:gd name="connsiteY11-6384" fmla="*/ 477547 h 1621343"/>
                <a:gd name="connsiteX0-6385" fmla="*/ 520715 w 2001999"/>
                <a:gd name="connsiteY0-6386" fmla="*/ 450964 h 1621343"/>
                <a:gd name="connsiteX1-6387" fmla="*/ 787905 w 2001999"/>
                <a:gd name="connsiteY1-6388" fmla="*/ 69026 h 1621343"/>
                <a:gd name="connsiteX2-6389" fmla="*/ 1278253 w 2001999"/>
                <a:gd name="connsiteY2-6390" fmla="*/ 17601 h 1621343"/>
                <a:gd name="connsiteX3-6391" fmla="*/ 1596496 w 2001999"/>
                <a:gd name="connsiteY3-6392" fmla="*/ 269642 h 1621343"/>
                <a:gd name="connsiteX4-6393" fmla="*/ 1692749 w 2001999"/>
                <a:gd name="connsiteY4-6394" fmla="*/ 724357 h 1621343"/>
                <a:gd name="connsiteX5-6395" fmla="*/ 2001559 w 2001999"/>
                <a:gd name="connsiteY5-6396" fmla="*/ 981087 h 1621343"/>
                <a:gd name="connsiteX6-6397" fmla="*/ 1784764 w 2001999"/>
                <a:gd name="connsiteY6-6398" fmla="*/ 1403040 h 1621343"/>
                <a:gd name="connsiteX7-6399" fmla="*/ 1249615 w 2001999"/>
                <a:gd name="connsiteY7-6400" fmla="*/ 1620059 h 1621343"/>
                <a:gd name="connsiteX8-6401" fmla="*/ 365039 w 2001999"/>
                <a:gd name="connsiteY8-6402" fmla="*/ 1471219 h 1621343"/>
                <a:gd name="connsiteX9-6403" fmla="*/ 4091 w 2001999"/>
                <a:gd name="connsiteY9-6404" fmla="*/ 1050114 h 1621343"/>
                <a:gd name="connsiteX10-6405" fmla="*/ 199839 w 2001999"/>
                <a:gd name="connsiteY10-6406" fmla="*/ 578323 h 1621343"/>
                <a:gd name="connsiteX11-6407" fmla="*/ 498495 w 2001999"/>
                <a:gd name="connsiteY11-6408" fmla="*/ 477547 h 1621343"/>
                <a:gd name="connsiteX0-6409" fmla="*/ 520715 w 2001999"/>
                <a:gd name="connsiteY0-6410" fmla="*/ 453395 h 1623774"/>
                <a:gd name="connsiteX1-6411" fmla="*/ 787905 w 2001999"/>
                <a:gd name="connsiteY1-6412" fmla="*/ 71457 h 1623774"/>
                <a:gd name="connsiteX2-6413" fmla="*/ 1278253 w 2001999"/>
                <a:gd name="connsiteY2-6414" fmla="*/ 20032 h 1623774"/>
                <a:gd name="connsiteX3-6415" fmla="*/ 1596496 w 2001999"/>
                <a:gd name="connsiteY3-6416" fmla="*/ 272073 h 1623774"/>
                <a:gd name="connsiteX4-6417" fmla="*/ 1692749 w 2001999"/>
                <a:gd name="connsiteY4-6418" fmla="*/ 726788 h 1623774"/>
                <a:gd name="connsiteX5-6419" fmla="*/ 2001559 w 2001999"/>
                <a:gd name="connsiteY5-6420" fmla="*/ 983518 h 1623774"/>
                <a:gd name="connsiteX6-6421" fmla="*/ 1784764 w 2001999"/>
                <a:gd name="connsiteY6-6422" fmla="*/ 1405471 h 1623774"/>
                <a:gd name="connsiteX7-6423" fmla="*/ 1249615 w 2001999"/>
                <a:gd name="connsiteY7-6424" fmla="*/ 1622490 h 1623774"/>
                <a:gd name="connsiteX8-6425" fmla="*/ 365039 w 2001999"/>
                <a:gd name="connsiteY8-6426" fmla="*/ 1473650 h 1623774"/>
                <a:gd name="connsiteX9-6427" fmla="*/ 4091 w 2001999"/>
                <a:gd name="connsiteY9-6428" fmla="*/ 1052545 h 1623774"/>
                <a:gd name="connsiteX10-6429" fmla="*/ 199839 w 2001999"/>
                <a:gd name="connsiteY10-6430" fmla="*/ 580754 h 1623774"/>
                <a:gd name="connsiteX11-6431" fmla="*/ 498495 w 2001999"/>
                <a:gd name="connsiteY11-6432" fmla="*/ 479978 h 1623774"/>
                <a:gd name="connsiteX0-6433" fmla="*/ 520715 w 2001999"/>
                <a:gd name="connsiteY0-6434" fmla="*/ 451973 h 1622352"/>
                <a:gd name="connsiteX1-6435" fmla="*/ 787905 w 2001999"/>
                <a:gd name="connsiteY1-6436" fmla="*/ 70035 h 1622352"/>
                <a:gd name="connsiteX2-6437" fmla="*/ 1278253 w 2001999"/>
                <a:gd name="connsiteY2-6438" fmla="*/ 18610 h 1622352"/>
                <a:gd name="connsiteX3-6439" fmla="*/ 1620815 w 2001999"/>
                <a:gd name="connsiteY3-6440" fmla="*/ 251195 h 1622352"/>
                <a:gd name="connsiteX4-6441" fmla="*/ 1692749 w 2001999"/>
                <a:gd name="connsiteY4-6442" fmla="*/ 725366 h 1622352"/>
                <a:gd name="connsiteX5-6443" fmla="*/ 2001559 w 2001999"/>
                <a:gd name="connsiteY5-6444" fmla="*/ 982096 h 1622352"/>
                <a:gd name="connsiteX6-6445" fmla="*/ 1784764 w 2001999"/>
                <a:gd name="connsiteY6-6446" fmla="*/ 1404049 h 1622352"/>
                <a:gd name="connsiteX7-6447" fmla="*/ 1249615 w 2001999"/>
                <a:gd name="connsiteY7-6448" fmla="*/ 1621068 h 1622352"/>
                <a:gd name="connsiteX8-6449" fmla="*/ 365039 w 2001999"/>
                <a:gd name="connsiteY8-6450" fmla="*/ 1472228 h 1622352"/>
                <a:gd name="connsiteX9-6451" fmla="*/ 4091 w 2001999"/>
                <a:gd name="connsiteY9-6452" fmla="*/ 1051123 h 1622352"/>
                <a:gd name="connsiteX10-6453" fmla="*/ 199839 w 2001999"/>
                <a:gd name="connsiteY10-6454" fmla="*/ 579332 h 1622352"/>
                <a:gd name="connsiteX11-6455" fmla="*/ 498495 w 2001999"/>
                <a:gd name="connsiteY11-6456" fmla="*/ 478556 h 1622352"/>
                <a:gd name="connsiteX0-6457" fmla="*/ 520715 w 2001999"/>
                <a:gd name="connsiteY0-6458" fmla="*/ 451973 h 1622352"/>
                <a:gd name="connsiteX1-6459" fmla="*/ 787905 w 2001999"/>
                <a:gd name="connsiteY1-6460" fmla="*/ 70035 h 1622352"/>
                <a:gd name="connsiteX2-6461" fmla="*/ 1278253 w 2001999"/>
                <a:gd name="connsiteY2-6462" fmla="*/ 18610 h 1622352"/>
                <a:gd name="connsiteX3-6463" fmla="*/ 1620815 w 2001999"/>
                <a:gd name="connsiteY3-6464" fmla="*/ 251195 h 1622352"/>
                <a:gd name="connsiteX4-6465" fmla="*/ 1692749 w 2001999"/>
                <a:gd name="connsiteY4-6466" fmla="*/ 725366 h 1622352"/>
                <a:gd name="connsiteX5-6467" fmla="*/ 2001559 w 2001999"/>
                <a:gd name="connsiteY5-6468" fmla="*/ 982096 h 1622352"/>
                <a:gd name="connsiteX6-6469" fmla="*/ 1784764 w 2001999"/>
                <a:gd name="connsiteY6-6470" fmla="*/ 1404049 h 1622352"/>
                <a:gd name="connsiteX7-6471" fmla="*/ 1249615 w 2001999"/>
                <a:gd name="connsiteY7-6472" fmla="*/ 1621068 h 1622352"/>
                <a:gd name="connsiteX8-6473" fmla="*/ 365039 w 2001999"/>
                <a:gd name="connsiteY8-6474" fmla="*/ 1472228 h 1622352"/>
                <a:gd name="connsiteX9-6475" fmla="*/ 4091 w 2001999"/>
                <a:gd name="connsiteY9-6476" fmla="*/ 1051123 h 1622352"/>
                <a:gd name="connsiteX10-6477" fmla="*/ 199839 w 2001999"/>
                <a:gd name="connsiteY10-6478" fmla="*/ 579332 h 1622352"/>
                <a:gd name="connsiteX11-6479" fmla="*/ 498495 w 2001999"/>
                <a:gd name="connsiteY11-6480" fmla="*/ 478556 h 1622352"/>
                <a:gd name="connsiteX0-6481" fmla="*/ 520715 w 2003169"/>
                <a:gd name="connsiteY0-6482" fmla="*/ 451973 h 1622352"/>
                <a:gd name="connsiteX1-6483" fmla="*/ 787905 w 2003169"/>
                <a:gd name="connsiteY1-6484" fmla="*/ 70035 h 1622352"/>
                <a:gd name="connsiteX2-6485" fmla="*/ 1278253 w 2003169"/>
                <a:gd name="connsiteY2-6486" fmla="*/ 18610 h 1622352"/>
                <a:gd name="connsiteX3-6487" fmla="*/ 1620815 w 2003169"/>
                <a:gd name="connsiteY3-6488" fmla="*/ 251195 h 1622352"/>
                <a:gd name="connsiteX4-6489" fmla="*/ 1687885 w 2003169"/>
                <a:gd name="connsiteY4-6490" fmla="*/ 715638 h 1622352"/>
                <a:gd name="connsiteX5-6491" fmla="*/ 2001559 w 2003169"/>
                <a:gd name="connsiteY5-6492" fmla="*/ 982096 h 1622352"/>
                <a:gd name="connsiteX6-6493" fmla="*/ 1784764 w 2003169"/>
                <a:gd name="connsiteY6-6494" fmla="*/ 1404049 h 1622352"/>
                <a:gd name="connsiteX7-6495" fmla="*/ 1249615 w 2003169"/>
                <a:gd name="connsiteY7-6496" fmla="*/ 1621068 h 1622352"/>
                <a:gd name="connsiteX8-6497" fmla="*/ 365039 w 2003169"/>
                <a:gd name="connsiteY8-6498" fmla="*/ 1472228 h 1622352"/>
                <a:gd name="connsiteX9-6499" fmla="*/ 4091 w 2003169"/>
                <a:gd name="connsiteY9-6500" fmla="*/ 1051123 h 1622352"/>
                <a:gd name="connsiteX10-6501" fmla="*/ 199839 w 2003169"/>
                <a:gd name="connsiteY10-6502" fmla="*/ 579332 h 1622352"/>
                <a:gd name="connsiteX11-6503" fmla="*/ 498495 w 2003169"/>
                <a:gd name="connsiteY11-6504" fmla="*/ 478556 h 1622352"/>
                <a:gd name="connsiteX0-6505" fmla="*/ 520715 w 2001752"/>
                <a:gd name="connsiteY0-6506" fmla="*/ 451973 h 1622352"/>
                <a:gd name="connsiteX1-6507" fmla="*/ 787905 w 2001752"/>
                <a:gd name="connsiteY1-6508" fmla="*/ 70035 h 1622352"/>
                <a:gd name="connsiteX2-6509" fmla="*/ 1278253 w 2001752"/>
                <a:gd name="connsiteY2-6510" fmla="*/ 18610 h 1622352"/>
                <a:gd name="connsiteX3-6511" fmla="*/ 1620815 w 2001752"/>
                <a:gd name="connsiteY3-6512" fmla="*/ 251195 h 1622352"/>
                <a:gd name="connsiteX4-6513" fmla="*/ 1687885 w 2001752"/>
                <a:gd name="connsiteY4-6514" fmla="*/ 715638 h 1622352"/>
                <a:gd name="connsiteX5-6515" fmla="*/ 2001559 w 2001752"/>
                <a:gd name="connsiteY5-6516" fmla="*/ 982096 h 1622352"/>
                <a:gd name="connsiteX6-6517" fmla="*/ 1784764 w 2001752"/>
                <a:gd name="connsiteY6-6518" fmla="*/ 1404049 h 1622352"/>
                <a:gd name="connsiteX7-6519" fmla="*/ 1249615 w 2001752"/>
                <a:gd name="connsiteY7-6520" fmla="*/ 1621068 h 1622352"/>
                <a:gd name="connsiteX8-6521" fmla="*/ 365039 w 2001752"/>
                <a:gd name="connsiteY8-6522" fmla="*/ 1472228 h 1622352"/>
                <a:gd name="connsiteX9-6523" fmla="*/ 4091 w 2001752"/>
                <a:gd name="connsiteY9-6524" fmla="*/ 1051123 h 1622352"/>
                <a:gd name="connsiteX10-6525" fmla="*/ 199839 w 2001752"/>
                <a:gd name="connsiteY10-6526" fmla="*/ 579332 h 1622352"/>
                <a:gd name="connsiteX11-6527" fmla="*/ 498495 w 2001752"/>
                <a:gd name="connsiteY11-6528" fmla="*/ 478556 h 1622352"/>
                <a:gd name="connsiteX0-6529" fmla="*/ 520715 w 2002640"/>
                <a:gd name="connsiteY0-6530" fmla="*/ 451973 h 1622352"/>
                <a:gd name="connsiteX1-6531" fmla="*/ 787905 w 2002640"/>
                <a:gd name="connsiteY1-6532" fmla="*/ 70035 h 1622352"/>
                <a:gd name="connsiteX2-6533" fmla="*/ 1278253 w 2002640"/>
                <a:gd name="connsiteY2-6534" fmla="*/ 18610 h 1622352"/>
                <a:gd name="connsiteX3-6535" fmla="*/ 1620815 w 2002640"/>
                <a:gd name="connsiteY3-6536" fmla="*/ 251195 h 1622352"/>
                <a:gd name="connsiteX4-6537" fmla="*/ 1707340 w 2002640"/>
                <a:gd name="connsiteY4-6538" fmla="*/ 701047 h 1622352"/>
                <a:gd name="connsiteX5-6539" fmla="*/ 2001559 w 2002640"/>
                <a:gd name="connsiteY5-6540" fmla="*/ 982096 h 1622352"/>
                <a:gd name="connsiteX6-6541" fmla="*/ 1784764 w 2002640"/>
                <a:gd name="connsiteY6-6542" fmla="*/ 1404049 h 1622352"/>
                <a:gd name="connsiteX7-6543" fmla="*/ 1249615 w 2002640"/>
                <a:gd name="connsiteY7-6544" fmla="*/ 1621068 h 1622352"/>
                <a:gd name="connsiteX8-6545" fmla="*/ 365039 w 2002640"/>
                <a:gd name="connsiteY8-6546" fmla="*/ 1472228 h 1622352"/>
                <a:gd name="connsiteX9-6547" fmla="*/ 4091 w 2002640"/>
                <a:gd name="connsiteY9-6548" fmla="*/ 1051123 h 1622352"/>
                <a:gd name="connsiteX10-6549" fmla="*/ 199839 w 2002640"/>
                <a:gd name="connsiteY10-6550" fmla="*/ 579332 h 1622352"/>
                <a:gd name="connsiteX11-6551" fmla="*/ 498495 w 2002640"/>
                <a:gd name="connsiteY11-6552" fmla="*/ 478556 h 1622352"/>
                <a:gd name="connsiteX0-6553" fmla="*/ 520715 w 2002640"/>
                <a:gd name="connsiteY0-6554" fmla="*/ 451973 h 1622352"/>
                <a:gd name="connsiteX1-6555" fmla="*/ 787905 w 2002640"/>
                <a:gd name="connsiteY1-6556" fmla="*/ 70035 h 1622352"/>
                <a:gd name="connsiteX2-6557" fmla="*/ 1278253 w 2002640"/>
                <a:gd name="connsiteY2-6558" fmla="*/ 18610 h 1622352"/>
                <a:gd name="connsiteX3-6559" fmla="*/ 1620815 w 2002640"/>
                <a:gd name="connsiteY3-6560" fmla="*/ 251195 h 1622352"/>
                <a:gd name="connsiteX4-6561" fmla="*/ 1707340 w 2002640"/>
                <a:gd name="connsiteY4-6562" fmla="*/ 701047 h 1622352"/>
                <a:gd name="connsiteX5-6563" fmla="*/ 2001559 w 2002640"/>
                <a:gd name="connsiteY5-6564" fmla="*/ 982096 h 1622352"/>
                <a:gd name="connsiteX6-6565" fmla="*/ 1784764 w 2002640"/>
                <a:gd name="connsiteY6-6566" fmla="*/ 1404049 h 1622352"/>
                <a:gd name="connsiteX7-6567" fmla="*/ 1249615 w 2002640"/>
                <a:gd name="connsiteY7-6568" fmla="*/ 1621068 h 1622352"/>
                <a:gd name="connsiteX8-6569" fmla="*/ 365039 w 2002640"/>
                <a:gd name="connsiteY8-6570" fmla="*/ 1472228 h 1622352"/>
                <a:gd name="connsiteX9-6571" fmla="*/ 4091 w 2002640"/>
                <a:gd name="connsiteY9-6572" fmla="*/ 1051123 h 1622352"/>
                <a:gd name="connsiteX10-6573" fmla="*/ 199839 w 2002640"/>
                <a:gd name="connsiteY10-6574" fmla="*/ 579332 h 1622352"/>
                <a:gd name="connsiteX11-6575" fmla="*/ 498495 w 2002640"/>
                <a:gd name="connsiteY11-6576" fmla="*/ 478556 h 1622352"/>
                <a:gd name="connsiteX0-6577" fmla="*/ 520715 w 2002640"/>
                <a:gd name="connsiteY0-6578" fmla="*/ 449135 h 1619514"/>
                <a:gd name="connsiteX1-6579" fmla="*/ 787905 w 2002640"/>
                <a:gd name="connsiteY1-6580" fmla="*/ 67197 h 1619514"/>
                <a:gd name="connsiteX2-6581" fmla="*/ 1278253 w 2002640"/>
                <a:gd name="connsiteY2-6582" fmla="*/ 15772 h 1619514"/>
                <a:gd name="connsiteX3-6583" fmla="*/ 1640271 w 2002640"/>
                <a:gd name="connsiteY3-6584" fmla="*/ 209447 h 1619514"/>
                <a:gd name="connsiteX4-6585" fmla="*/ 1707340 w 2002640"/>
                <a:gd name="connsiteY4-6586" fmla="*/ 698209 h 1619514"/>
                <a:gd name="connsiteX5-6587" fmla="*/ 2001559 w 2002640"/>
                <a:gd name="connsiteY5-6588" fmla="*/ 979258 h 1619514"/>
                <a:gd name="connsiteX6-6589" fmla="*/ 1784764 w 2002640"/>
                <a:gd name="connsiteY6-6590" fmla="*/ 1401211 h 1619514"/>
                <a:gd name="connsiteX7-6591" fmla="*/ 1249615 w 2002640"/>
                <a:gd name="connsiteY7-6592" fmla="*/ 1618230 h 1619514"/>
                <a:gd name="connsiteX8-6593" fmla="*/ 365039 w 2002640"/>
                <a:gd name="connsiteY8-6594" fmla="*/ 1469390 h 1619514"/>
                <a:gd name="connsiteX9-6595" fmla="*/ 4091 w 2002640"/>
                <a:gd name="connsiteY9-6596" fmla="*/ 1048285 h 1619514"/>
                <a:gd name="connsiteX10-6597" fmla="*/ 199839 w 2002640"/>
                <a:gd name="connsiteY10-6598" fmla="*/ 576494 h 1619514"/>
                <a:gd name="connsiteX11-6599" fmla="*/ 498495 w 2002640"/>
                <a:gd name="connsiteY11-6600" fmla="*/ 475718 h 1619514"/>
                <a:gd name="connsiteX0-6601" fmla="*/ 520715 w 2002640"/>
                <a:gd name="connsiteY0-6602" fmla="*/ 441360 h 1611739"/>
                <a:gd name="connsiteX1-6603" fmla="*/ 758722 w 2002640"/>
                <a:gd name="connsiteY1-6604" fmla="*/ 83741 h 1611739"/>
                <a:gd name="connsiteX2-6605" fmla="*/ 1278253 w 2002640"/>
                <a:gd name="connsiteY2-6606" fmla="*/ 7997 h 1611739"/>
                <a:gd name="connsiteX3-6607" fmla="*/ 1640271 w 2002640"/>
                <a:gd name="connsiteY3-6608" fmla="*/ 201772 h 1611739"/>
                <a:gd name="connsiteX4-6609" fmla="*/ 1707340 w 2002640"/>
                <a:gd name="connsiteY4-6610" fmla="*/ 690434 h 1611739"/>
                <a:gd name="connsiteX5-6611" fmla="*/ 2001559 w 2002640"/>
                <a:gd name="connsiteY5-6612" fmla="*/ 971483 h 1611739"/>
                <a:gd name="connsiteX6-6613" fmla="*/ 1784764 w 2002640"/>
                <a:gd name="connsiteY6-6614" fmla="*/ 1393436 h 1611739"/>
                <a:gd name="connsiteX7-6615" fmla="*/ 1249615 w 2002640"/>
                <a:gd name="connsiteY7-6616" fmla="*/ 1610455 h 1611739"/>
                <a:gd name="connsiteX8-6617" fmla="*/ 365039 w 2002640"/>
                <a:gd name="connsiteY8-6618" fmla="*/ 1461615 h 1611739"/>
                <a:gd name="connsiteX9-6619" fmla="*/ 4091 w 2002640"/>
                <a:gd name="connsiteY9-6620" fmla="*/ 1040510 h 1611739"/>
                <a:gd name="connsiteX10-6621" fmla="*/ 199839 w 2002640"/>
                <a:gd name="connsiteY10-6622" fmla="*/ 568719 h 1611739"/>
                <a:gd name="connsiteX11-6623" fmla="*/ 498495 w 2002640"/>
                <a:gd name="connsiteY11-6624" fmla="*/ 467943 h 1611739"/>
                <a:gd name="connsiteX0-6625" fmla="*/ 520715 w 2002640"/>
                <a:gd name="connsiteY0-6626" fmla="*/ 462395 h 1632774"/>
                <a:gd name="connsiteX1-6627" fmla="*/ 758722 w 2002640"/>
                <a:gd name="connsiteY1-6628" fmla="*/ 104776 h 1632774"/>
                <a:gd name="connsiteX2-6629" fmla="*/ 1253933 w 2002640"/>
                <a:gd name="connsiteY2-6630" fmla="*/ 4713 h 1632774"/>
                <a:gd name="connsiteX3-6631" fmla="*/ 1640271 w 2002640"/>
                <a:gd name="connsiteY3-6632" fmla="*/ 222707 h 1632774"/>
                <a:gd name="connsiteX4-6633" fmla="*/ 1707340 w 2002640"/>
                <a:gd name="connsiteY4-6634" fmla="*/ 711469 h 1632774"/>
                <a:gd name="connsiteX5-6635" fmla="*/ 2001559 w 2002640"/>
                <a:gd name="connsiteY5-6636" fmla="*/ 992518 h 1632774"/>
                <a:gd name="connsiteX6-6637" fmla="*/ 1784764 w 2002640"/>
                <a:gd name="connsiteY6-6638" fmla="*/ 1414471 h 1632774"/>
                <a:gd name="connsiteX7-6639" fmla="*/ 1249615 w 2002640"/>
                <a:gd name="connsiteY7-6640" fmla="*/ 1631490 h 1632774"/>
                <a:gd name="connsiteX8-6641" fmla="*/ 365039 w 2002640"/>
                <a:gd name="connsiteY8-6642" fmla="*/ 1482650 h 1632774"/>
                <a:gd name="connsiteX9-6643" fmla="*/ 4091 w 2002640"/>
                <a:gd name="connsiteY9-6644" fmla="*/ 1061545 h 1632774"/>
                <a:gd name="connsiteX10-6645" fmla="*/ 199839 w 2002640"/>
                <a:gd name="connsiteY10-6646" fmla="*/ 589754 h 1632774"/>
                <a:gd name="connsiteX11-6647" fmla="*/ 498495 w 2002640"/>
                <a:gd name="connsiteY11-6648" fmla="*/ 488978 h 1632774"/>
                <a:gd name="connsiteX0-6649" fmla="*/ 515361 w 1997286"/>
                <a:gd name="connsiteY0-6650" fmla="*/ 462395 h 1632748"/>
                <a:gd name="connsiteX1-6651" fmla="*/ 753368 w 1997286"/>
                <a:gd name="connsiteY1-6652" fmla="*/ 104776 h 1632748"/>
                <a:gd name="connsiteX2-6653" fmla="*/ 1248579 w 1997286"/>
                <a:gd name="connsiteY2-6654" fmla="*/ 4713 h 1632748"/>
                <a:gd name="connsiteX3-6655" fmla="*/ 1634917 w 1997286"/>
                <a:gd name="connsiteY3-6656" fmla="*/ 222707 h 1632748"/>
                <a:gd name="connsiteX4-6657" fmla="*/ 1701986 w 1997286"/>
                <a:gd name="connsiteY4-6658" fmla="*/ 711469 h 1632748"/>
                <a:gd name="connsiteX5-6659" fmla="*/ 1996205 w 1997286"/>
                <a:gd name="connsiteY5-6660" fmla="*/ 992518 h 1632748"/>
                <a:gd name="connsiteX6-6661" fmla="*/ 1779410 w 1997286"/>
                <a:gd name="connsiteY6-6662" fmla="*/ 1414471 h 1632748"/>
                <a:gd name="connsiteX7-6663" fmla="*/ 1244261 w 1997286"/>
                <a:gd name="connsiteY7-6664" fmla="*/ 1631490 h 1632748"/>
                <a:gd name="connsiteX8-6665" fmla="*/ 359685 w 1997286"/>
                <a:gd name="connsiteY8-6666" fmla="*/ 1482650 h 1632748"/>
                <a:gd name="connsiteX9-6667" fmla="*/ 3601 w 1997286"/>
                <a:gd name="connsiteY9-6668" fmla="*/ 1071273 h 1632748"/>
                <a:gd name="connsiteX10-6669" fmla="*/ 194485 w 1997286"/>
                <a:gd name="connsiteY10-6670" fmla="*/ 589754 h 1632748"/>
                <a:gd name="connsiteX11-6671" fmla="*/ 493141 w 1997286"/>
                <a:gd name="connsiteY11-6672" fmla="*/ 488978 h 1632748"/>
                <a:gd name="connsiteX0-6673" fmla="*/ 515361 w 1997286"/>
                <a:gd name="connsiteY0-6674" fmla="*/ 462395 h 1632748"/>
                <a:gd name="connsiteX1-6675" fmla="*/ 753368 w 1997286"/>
                <a:gd name="connsiteY1-6676" fmla="*/ 104776 h 1632748"/>
                <a:gd name="connsiteX2-6677" fmla="*/ 1248579 w 1997286"/>
                <a:gd name="connsiteY2-6678" fmla="*/ 4713 h 1632748"/>
                <a:gd name="connsiteX3-6679" fmla="*/ 1634917 w 1997286"/>
                <a:gd name="connsiteY3-6680" fmla="*/ 222707 h 1632748"/>
                <a:gd name="connsiteX4-6681" fmla="*/ 1701986 w 1997286"/>
                <a:gd name="connsiteY4-6682" fmla="*/ 711469 h 1632748"/>
                <a:gd name="connsiteX5-6683" fmla="*/ 1996205 w 1997286"/>
                <a:gd name="connsiteY5-6684" fmla="*/ 992518 h 1632748"/>
                <a:gd name="connsiteX6-6685" fmla="*/ 1779410 w 1997286"/>
                <a:gd name="connsiteY6-6686" fmla="*/ 1414471 h 1632748"/>
                <a:gd name="connsiteX7-6687" fmla="*/ 1244261 w 1997286"/>
                <a:gd name="connsiteY7-6688" fmla="*/ 1631490 h 1632748"/>
                <a:gd name="connsiteX8-6689" fmla="*/ 359685 w 1997286"/>
                <a:gd name="connsiteY8-6690" fmla="*/ 1482650 h 1632748"/>
                <a:gd name="connsiteX9-6691" fmla="*/ 3601 w 1997286"/>
                <a:gd name="connsiteY9-6692" fmla="*/ 1071273 h 1632748"/>
                <a:gd name="connsiteX10-6693" fmla="*/ 194485 w 1997286"/>
                <a:gd name="connsiteY10-6694" fmla="*/ 589754 h 1632748"/>
                <a:gd name="connsiteX11-6695" fmla="*/ 493141 w 1997286"/>
                <a:gd name="connsiteY11-6696" fmla="*/ 488978 h 1632748"/>
                <a:gd name="connsiteX0-6697" fmla="*/ 513448 w 1995373"/>
                <a:gd name="connsiteY0-6698" fmla="*/ 462395 h 1632748"/>
                <a:gd name="connsiteX1-6699" fmla="*/ 751455 w 1995373"/>
                <a:gd name="connsiteY1-6700" fmla="*/ 104776 h 1632748"/>
                <a:gd name="connsiteX2-6701" fmla="*/ 1246666 w 1995373"/>
                <a:gd name="connsiteY2-6702" fmla="*/ 4713 h 1632748"/>
                <a:gd name="connsiteX3-6703" fmla="*/ 1633004 w 1995373"/>
                <a:gd name="connsiteY3-6704" fmla="*/ 222707 h 1632748"/>
                <a:gd name="connsiteX4-6705" fmla="*/ 1700073 w 1995373"/>
                <a:gd name="connsiteY4-6706" fmla="*/ 711469 h 1632748"/>
                <a:gd name="connsiteX5-6707" fmla="*/ 1994292 w 1995373"/>
                <a:gd name="connsiteY5-6708" fmla="*/ 992518 h 1632748"/>
                <a:gd name="connsiteX6-6709" fmla="*/ 1777497 w 1995373"/>
                <a:gd name="connsiteY6-6710" fmla="*/ 1414471 h 1632748"/>
                <a:gd name="connsiteX7-6711" fmla="*/ 1242348 w 1995373"/>
                <a:gd name="connsiteY7-6712" fmla="*/ 1631490 h 1632748"/>
                <a:gd name="connsiteX8-6713" fmla="*/ 357772 w 1995373"/>
                <a:gd name="connsiteY8-6714" fmla="*/ 1482650 h 1632748"/>
                <a:gd name="connsiteX9-6715" fmla="*/ 1688 w 1995373"/>
                <a:gd name="connsiteY9-6716" fmla="*/ 1071273 h 1632748"/>
                <a:gd name="connsiteX10-6717" fmla="*/ 192572 w 1995373"/>
                <a:gd name="connsiteY10-6718" fmla="*/ 589754 h 1632748"/>
                <a:gd name="connsiteX11-6719" fmla="*/ 491228 w 1995373"/>
                <a:gd name="connsiteY11-6720" fmla="*/ 488978 h 1632748"/>
                <a:gd name="connsiteX0-6721" fmla="*/ 513448 w 1995373"/>
                <a:gd name="connsiteY0-6722" fmla="*/ 462395 h 1632748"/>
                <a:gd name="connsiteX1-6723" fmla="*/ 751455 w 1995373"/>
                <a:gd name="connsiteY1-6724" fmla="*/ 104776 h 1632748"/>
                <a:gd name="connsiteX2-6725" fmla="*/ 1246666 w 1995373"/>
                <a:gd name="connsiteY2-6726" fmla="*/ 4713 h 1632748"/>
                <a:gd name="connsiteX3-6727" fmla="*/ 1633004 w 1995373"/>
                <a:gd name="connsiteY3-6728" fmla="*/ 222707 h 1632748"/>
                <a:gd name="connsiteX4-6729" fmla="*/ 1700073 w 1995373"/>
                <a:gd name="connsiteY4-6730" fmla="*/ 711469 h 1632748"/>
                <a:gd name="connsiteX5-6731" fmla="*/ 1994292 w 1995373"/>
                <a:gd name="connsiteY5-6732" fmla="*/ 992518 h 1632748"/>
                <a:gd name="connsiteX6-6733" fmla="*/ 1777497 w 1995373"/>
                <a:gd name="connsiteY6-6734" fmla="*/ 1414471 h 1632748"/>
                <a:gd name="connsiteX7-6735" fmla="*/ 1242348 w 1995373"/>
                <a:gd name="connsiteY7-6736" fmla="*/ 1631490 h 1632748"/>
                <a:gd name="connsiteX8-6737" fmla="*/ 357772 w 1995373"/>
                <a:gd name="connsiteY8-6738" fmla="*/ 1482650 h 1632748"/>
                <a:gd name="connsiteX9-6739" fmla="*/ 1688 w 1995373"/>
                <a:gd name="connsiteY9-6740" fmla="*/ 1071273 h 1632748"/>
                <a:gd name="connsiteX10-6741" fmla="*/ 192572 w 1995373"/>
                <a:gd name="connsiteY10-6742" fmla="*/ 589754 h 1632748"/>
                <a:gd name="connsiteX11-6743" fmla="*/ 491228 w 1995373"/>
                <a:gd name="connsiteY11-6744" fmla="*/ 488978 h 1632748"/>
                <a:gd name="connsiteX0-6745" fmla="*/ 516674 w 1998599"/>
                <a:gd name="connsiteY0-6746" fmla="*/ 462395 h 1632748"/>
                <a:gd name="connsiteX1-6747" fmla="*/ 754681 w 1998599"/>
                <a:gd name="connsiteY1-6748" fmla="*/ 104776 h 1632748"/>
                <a:gd name="connsiteX2-6749" fmla="*/ 1249892 w 1998599"/>
                <a:gd name="connsiteY2-6750" fmla="*/ 4713 h 1632748"/>
                <a:gd name="connsiteX3-6751" fmla="*/ 1636230 w 1998599"/>
                <a:gd name="connsiteY3-6752" fmla="*/ 222707 h 1632748"/>
                <a:gd name="connsiteX4-6753" fmla="*/ 1703299 w 1998599"/>
                <a:gd name="connsiteY4-6754" fmla="*/ 711469 h 1632748"/>
                <a:gd name="connsiteX5-6755" fmla="*/ 1997518 w 1998599"/>
                <a:gd name="connsiteY5-6756" fmla="*/ 992518 h 1632748"/>
                <a:gd name="connsiteX6-6757" fmla="*/ 1780723 w 1998599"/>
                <a:gd name="connsiteY6-6758" fmla="*/ 1414471 h 1632748"/>
                <a:gd name="connsiteX7-6759" fmla="*/ 1245574 w 1998599"/>
                <a:gd name="connsiteY7-6760" fmla="*/ 1631490 h 1632748"/>
                <a:gd name="connsiteX8-6761" fmla="*/ 360998 w 1998599"/>
                <a:gd name="connsiteY8-6762" fmla="*/ 1482650 h 1632748"/>
                <a:gd name="connsiteX9-6763" fmla="*/ 4914 w 1998599"/>
                <a:gd name="connsiteY9-6764" fmla="*/ 1071273 h 1632748"/>
                <a:gd name="connsiteX10-6765" fmla="*/ 176343 w 1998599"/>
                <a:gd name="connsiteY10-6766" fmla="*/ 589754 h 1632748"/>
                <a:gd name="connsiteX11-6767" fmla="*/ 494454 w 1998599"/>
                <a:gd name="connsiteY11-6768" fmla="*/ 488978 h 1632748"/>
                <a:gd name="connsiteX0-6769" fmla="*/ 517023 w 1998948"/>
                <a:gd name="connsiteY0-6770" fmla="*/ 462395 h 1632748"/>
                <a:gd name="connsiteX1-6771" fmla="*/ 755030 w 1998948"/>
                <a:gd name="connsiteY1-6772" fmla="*/ 104776 h 1632748"/>
                <a:gd name="connsiteX2-6773" fmla="*/ 1250241 w 1998948"/>
                <a:gd name="connsiteY2-6774" fmla="*/ 4713 h 1632748"/>
                <a:gd name="connsiteX3-6775" fmla="*/ 1636579 w 1998948"/>
                <a:gd name="connsiteY3-6776" fmla="*/ 222707 h 1632748"/>
                <a:gd name="connsiteX4-6777" fmla="*/ 1703648 w 1998948"/>
                <a:gd name="connsiteY4-6778" fmla="*/ 711469 h 1632748"/>
                <a:gd name="connsiteX5-6779" fmla="*/ 1997867 w 1998948"/>
                <a:gd name="connsiteY5-6780" fmla="*/ 992518 h 1632748"/>
                <a:gd name="connsiteX6-6781" fmla="*/ 1781072 w 1998948"/>
                <a:gd name="connsiteY6-6782" fmla="*/ 1414471 h 1632748"/>
                <a:gd name="connsiteX7-6783" fmla="*/ 1245923 w 1998948"/>
                <a:gd name="connsiteY7-6784" fmla="*/ 1631490 h 1632748"/>
                <a:gd name="connsiteX8-6785" fmla="*/ 361347 w 1998948"/>
                <a:gd name="connsiteY8-6786" fmla="*/ 1482650 h 1632748"/>
                <a:gd name="connsiteX9-6787" fmla="*/ 5263 w 1998948"/>
                <a:gd name="connsiteY9-6788" fmla="*/ 1071273 h 1632748"/>
                <a:gd name="connsiteX10-6789" fmla="*/ 176692 w 1998948"/>
                <a:gd name="connsiteY10-6790" fmla="*/ 589754 h 1632748"/>
                <a:gd name="connsiteX11-6791" fmla="*/ 494803 w 1998948"/>
                <a:gd name="connsiteY11-6792" fmla="*/ 488978 h 1632748"/>
                <a:gd name="connsiteX0-6793" fmla="*/ 517285 w 1999210"/>
                <a:gd name="connsiteY0-6794" fmla="*/ 462395 h 1632748"/>
                <a:gd name="connsiteX1-6795" fmla="*/ 755292 w 1999210"/>
                <a:gd name="connsiteY1-6796" fmla="*/ 104776 h 1632748"/>
                <a:gd name="connsiteX2-6797" fmla="*/ 1250503 w 1999210"/>
                <a:gd name="connsiteY2-6798" fmla="*/ 4713 h 1632748"/>
                <a:gd name="connsiteX3-6799" fmla="*/ 1636841 w 1999210"/>
                <a:gd name="connsiteY3-6800" fmla="*/ 222707 h 1632748"/>
                <a:gd name="connsiteX4-6801" fmla="*/ 1703910 w 1999210"/>
                <a:gd name="connsiteY4-6802" fmla="*/ 711469 h 1632748"/>
                <a:gd name="connsiteX5-6803" fmla="*/ 1998129 w 1999210"/>
                <a:gd name="connsiteY5-6804" fmla="*/ 992518 h 1632748"/>
                <a:gd name="connsiteX6-6805" fmla="*/ 1781334 w 1999210"/>
                <a:gd name="connsiteY6-6806" fmla="*/ 1414471 h 1632748"/>
                <a:gd name="connsiteX7-6807" fmla="*/ 1246185 w 1999210"/>
                <a:gd name="connsiteY7-6808" fmla="*/ 1631490 h 1632748"/>
                <a:gd name="connsiteX8-6809" fmla="*/ 361609 w 1999210"/>
                <a:gd name="connsiteY8-6810" fmla="*/ 1482650 h 1632748"/>
                <a:gd name="connsiteX9-6811" fmla="*/ 5525 w 1999210"/>
                <a:gd name="connsiteY9-6812" fmla="*/ 1071273 h 1632748"/>
                <a:gd name="connsiteX10-6813" fmla="*/ 176954 w 1999210"/>
                <a:gd name="connsiteY10-6814" fmla="*/ 589754 h 1632748"/>
                <a:gd name="connsiteX11-6815" fmla="*/ 495065 w 1999210"/>
                <a:gd name="connsiteY11-6816" fmla="*/ 488978 h 1632748"/>
                <a:gd name="connsiteX0-6817" fmla="*/ 519257 w 2001182"/>
                <a:gd name="connsiteY0-6818" fmla="*/ 462395 h 1632748"/>
                <a:gd name="connsiteX1-6819" fmla="*/ 757264 w 2001182"/>
                <a:gd name="connsiteY1-6820" fmla="*/ 104776 h 1632748"/>
                <a:gd name="connsiteX2-6821" fmla="*/ 1252475 w 2001182"/>
                <a:gd name="connsiteY2-6822" fmla="*/ 4713 h 1632748"/>
                <a:gd name="connsiteX3-6823" fmla="*/ 1638813 w 2001182"/>
                <a:gd name="connsiteY3-6824" fmla="*/ 222707 h 1632748"/>
                <a:gd name="connsiteX4-6825" fmla="*/ 1705882 w 2001182"/>
                <a:gd name="connsiteY4-6826" fmla="*/ 711469 h 1632748"/>
                <a:gd name="connsiteX5-6827" fmla="*/ 2000101 w 2001182"/>
                <a:gd name="connsiteY5-6828" fmla="*/ 992518 h 1632748"/>
                <a:gd name="connsiteX6-6829" fmla="*/ 1783306 w 2001182"/>
                <a:gd name="connsiteY6-6830" fmla="*/ 1414471 h 1632748"/>
                <a:gd name="connsiteX7-6831" fmla="*/ 1248157 w 2001182"/>
                <a:gd name="connsiteY7-6832" fmla="*/ 1631490 h 1632748"/>
                <a:gd name="connsiteX8-6833" fmla="*/ 363581 w 2001182"/>
                <a:gd name="connsiteY8-6834" fmla="*/ 1482650 h 1632748"/>
                <a:gd name="connsiteX9-6835" fmla="*/ 7497 w 2001182"/>
                <a:gd name="connsiteY9-6836" fmla="*/ 1071273 h 1632748"/>
                <a:gd name="connsiteX10-6837" fmla="*/ 159470 w 2001182"/>
                <a:gd name="connsiteY10-6838" fmla="*/ 589754 h 1632748"/>
                <a:gd name="connsiteX11-6839" fmla="*/ 497037 w 2001182"/>
                <a:gd name="connsiteY11-6840" fmla="*/ 488978 h 1632748"/>
                <a:gd name="connsiteX0-6841" fmla="*/ 490626 w 1972551"/>
                <a:gd name="connsiteY0-6842" fmla="*/ 462395 h 1632748"/>
                <a:gd name="connsiteX1-6843" fmla="*/ 728633 w 1972551"/>
                <a:gd name="connsiteY1-6844" fmla="*/ 104776 h 1632748"/>
                <a:gd name="connsiteX2-6845" fmla="*/ 1223844 w 1972551"/>
                <a:gd name="connsiteY2-6846" fmla="*/ 4713 h 1632748"/>
                <a:gd name="connsiteX3-6847" fmla="*/ 1610182 w 1972551"/>
                <a:gd name="connsiteY3-6848" fmla="*/ 222707 h 1632748"/>
                <a:gd name="connsiteX4-6849" fmla="*/ 1677251 w 1972551"/>
                <a:gd name="connsiteY4-6850" fmla="*/ 711469 h 1632748"/>
                <a:gd name="connsiteX5-6851" fmla="*/ 1971470 w 1972551"/>
                <a:gd name="connsiteY5-6852" fmla="*/ 992518 h 1632748"/>
                <a:gd name="connsiteX6-6853" fmla="*/ 1754675 w 1972551"/>
                <a:gd name="connsiteY6-6854" fmla="*/ 1414471 h 1632748"/>
                <a:gd name="connsiteX7-6855" fmla="*/ 1219526 w 1972551"/>
                <a:gd name="connsiteY7-6856" fmla="*/ 1631490 h 1632748"/>
                <a:gd name="connsiteX8-6857" fmla="*/ 334950 w 1972551"/>
                <a:gd name="connsiteY8-6858" fmla="*/ 1482650 h 1632748"/>
                <a:gd name="connsiteX9-6859" fmla="*/ 8049 w 1972551"/>
                <a:gd name="connsiteY9-6860" fmla="*/ 1071273 h 1632748"/>
                <a:gd name="connsiteX10-6861" fmla="*/ 130839 w 1972551"/>
                <a:gd name="connsiteY10-6862" fmla="*/ 589754 h 1632748"/>
                <a:gd name="connsiteX11-6863" fmla="*/ 468406 w 1972551"/>
                <a:gd name="connsiteY11-6864" fmla="*/ 488978 h 1632748"/>
                <a:gd name="connsiteX0-6865" fmla="*/ 491750 w 1973675"/>
                <a:gd name="connsiteY0-6866" fmla="*/ 462395 h 1632923"/>
                <a:gd name="connsiteX1-6867" fmla="*/ 729757 w 1973675"/>
                <a:gd name="connsiteY1-6868" fmla="*/ 104776 h 1632923"/>
                <a:gd name="connsiteX2-6869" fmla="*/ 1224968 w 1973675"/>
                <a:gd name="connsiteY2-6870" fmla="*/ 4713 h 1632923"/>
                <a:gd name="connsiteX3-6871" fmla="*/ 1611306 w 1973675"/>
                <a:gd name="connsiteY3-6872" fmla="*/ 222707 h 1632923"/>
                <a:gd name="connsiteX4-6873" fmla="*/ 1678375 w 1973675"/>
                <a:gd name="connsiteY4-6874" fmla="*/ 711469 h 1632923"/>
                <a:gd name="connsiteX5-6875" fmla="*/ 1972594 w 1973675"/>
                <a:gd name="connsiteY5-6876" fmla="*/ 992518 h 1632923"/>
                <a:gd name="connsiteX6-6877" fmla="*/ 1755799 w 1973675"/>
                <a:gd name="connsiteY6-6878" fmla="*/ 1414471 h 1632923"/>
                <a:gd name="connsiteX7-6879" fmla="*/ 1220650 w 1973675"/>
                <a:gd name="connsiteY7-6880" fmla="*/ 1631490 h 1632923"/>
                <a:gd name="connsiteX8-6881" fmla="*/ 355530 w 1973675"/>
                <a:gd name="connsiteY8-6882" fmla="*/ 1492378 h 1632923"/>
                <a:gd name="connsiteX9-6883" fmla="*/ 9173 w 1973675"/>
                <a:gd name="connsiteY9-6884" fmla="*/ 1071273 h 1632923"/>
                <a:gd name="connsiteX10-6885" fmla="*/ 131963 w 1973675"/>
                <a:gd name="connsiteY10-6886" fmla="*/ 589754 h 1632923"/>
                <a:gd name="connsiteX11-6887" fmla="*/ 469530 w 1973675"/>
                <a:gd name="connsiteY11-6888" fmla="*/ 488978 h 1632923"/>
                <a:gd name="connsiteX0-6889" fmla="*/ 491750 w 1973675"/>
                <a:gd name="connsiteY0-6890" fmla="*/ 462395 h 1632923"/>
                <a:gd name="connsiteX1-6891" fmla="*/ 729757 w 1973675"/>
                <a:gd name="connsiteY1-6892" fmla="*/ 104776 h 1632923"/>
                <a:gd name="connsiteX2-6893" fmla="*/ 1224968 w 1973675"/>
                <a:gd name="connsiteY2-6894" fmla="*/ 4713 h 1632923"/>
                <a:gd name="connsiteX3-6895" fmla="*/ 1611306 w 1973675"/>
                <a:gd name="connsiteY3-6896" fmla="*/ 222707 h 1632923"/>
                <a:gd name="connsiteX4-6897" fmla="*/ 1678375 w 1973675"/>
                <a:gd name="connsiteY4-6898" fmla="*/ 711469 h 1632923"/>
                <a:gd name="connsiteX5-6899" fmla="*/ 1972594 w 1973675"/>
                <a:gd name="connsiteY5-6900" fmla="*/ 992518 h 1632923"/>
                <a:gd name="connsiteX6-6901" fmla="*/ 1755799 w 1973675"/>
                <a:gd name="connsiteY6-6902" fmla="*/ 1414471 h 1632923"/>
                <a:gd name="connsiteX7-6903" fmla="*/ 1220650 w 1973675"/>
                <a:gd name="connsiteY7-6904" fmla="*/ 1631490 h 1632923"/>
                <a:gd name="connsiteX8-6905" fmla="*/ 355530 w 1973675"/>
                <a:gd name="connsiteY8-6906" fmla="*/ 1492378 h 1632923"/>
                <a:gd name="connsiteX9-6907" fmla="*/ 9173 w 1973675"/>
                <a:gd name="connsiteY9-6908" fmla="*/ 1071273 h 1632923"/>
                <a:gd name="connsiteX10-6909" fmla="*/ 131963 w 1973675"/>
                <a:gd name="connsiteY10-6910" fmla="*/ 589754 h 1632923"/>
                <a:gd name="connsiteX11-6911" fmla="*/ 469530 w 1973675"/>
                <a:gd name="connsiteY11-6912" fmla="*/ 488978 h 1632923"/>
                <a:gd name="connsiteX0-6913" fmla="*/ 491750 w 1973675"/>
                <a:gd name="connsiteY0-6914" fmla="*/ 462395 h 1636452"/>
                <a:gd name="connsiteX1-6915" fmla="*/ 729757 w 1973675"/>
                <a:gd name="connsiteY1-6916" fmla="*/ 104776 h 1636452"/>
                <a:gd name="connsiteX2-6917" fmla="*/ 1224968 w 1973675"/>
                <a:gd name="connsiteY2-6918" fmla="*/ 4713 h 1636452"/>
                <a:gd name="connsiteX3-6919" fmla="*/ 1611306 w 1973675"/>
                <a:gd name="connsiteY3-6920" fmla="*/ 222707 h 1636452"/>
                <a:gd name="connsiteX4-6921" fmla="*/ 1678375 w 1973675"/>
                <a:gd name="connsiteY4-6922" fmla="*/ 711469 h 1636452"/>
                <a:gd name="connsiteX5-6923" fmla="*/ 1972594 w 1973675"/>
                <a:gd name="connsiteY5-6924" fmla="*/ 992518 h 1636452"/>
                <a:gd name="connsiteX6-6925" fmla="*/ 1755799 w 1973675"/>
                <a:gd name="connsiteY6-6926" fmla="*/ 1414471 h 1636452"/>
                <a:gd name="connsiteX7-6927" fmla="*/ 1220650 w 1973675"/>
                <a:gd name="connsiteY7-6928" fmla="*/ 1631490 h 1636452"/>
                <a:gd name="connsiteX8-6929" fmla="*/ 355530 w 1973675"/>
                <a:gd name="connsiteY8-6930" fmla="*/ 1492378 h 1636452"/>
                <a:gd name="connsiteX9-6931" fmla="*/ 9173 w 1973675"/>
                <a:gd name="connsiteY9-6932" fmla="*/ 1071273 h 1636452"/>
                <a:gd name="connsiteX10-6933" fmla="*/ 131963 w 1973675"/>
                <a:gd name="connsiteY10-6934" fmla="*/ 589754 h 1636452"/>
                <a:gd name="connsiteX11-6935" fmla="*/ 469530 w 1973675"/>
                <a:gd name="connsiteY11-6936" fmla="*/ 488978 h 1636452"/>
                <a:gd name="connsiteX0-6937" fmla="*/ 491750 w 1975375"/>
                <a:gd name="connsiteY0-6938" fmla="*/ 462395 h 1633665"/>
                <a:gd name="connsiteX1-6939" fmla="*/ 729757 w 1975375"/>
                <a:gd name="connsiteY1-6940" fmla="*/ 104776 h 1633665"/>
                <a:gd name="connsiteX2-6941" fmla="*/ 1224968 w 1975375"/>
                <a:gd name="connsiteY2-6942" fmla="*/ 4713 h 1633665"/>
                <a:gd name="connsiteX3-6943" fmla="*/ 1611306 w 1975375"/>
                <a:gd name="connsiteY3-6944" fmla="*/ 222707 h 1633665"/>
                <a:gd name="connsiteX4-6945" fmla="*/ 1678375 w 1975375"/>
                <a:gd name="connsiteY4-6946" fmla="*/ 711469 h 1633665"/>
                <a:gd name="connsiteX5-6947" fmla="*/ 1972594 w 1975375"/>
                <a:gd name="connsiteY5-6948" fmla="*/ 992518 h 1633665"/>
                <a:gd name="connsiteX6-6949" fmla="*/ 1789846 w 1975375"/>
                <a:gd name="connsiteY6-6950" fmla="*/ 1404744 h 1633665"/>
                <a:gd name="connsiteX7-6951" fmla="*/ 1220650 w 1975375"/>
                <a:gd name="connsiteY7-6952" fmla="*/ 1631490 h 1633665"/>
                <a:gd name="connsiteX8-6953" fmla="*/ 355530 w 1975375"/>
                <a:gd name="connsiteY8-6954" fmla="*/ 1492378 h 1633665"/>
                <a:gd name="connsiteX9-6955" fmla="*/ 9173 w 1975375"/>
                <a:gd name="connsiteY9-6956" fmla="*/ 1071273 h 1633665"/>
                <a:gd name="connsiteX10-6957" fmla="*/ 131963 w 1975375"/>
                <a:gd name="connsiteY10-6958" fmla="*/ 589754 h 1633665"/>
                <a:gd name="connsiteX11-6959" fmla="*/ 469530 w 1975375"/>
                <a:gd name="connsiteY11-6960" fmla="*/ 488978 h 1633665"/>
                <a:gd name="connsiteX0-6961" fmla="*/ 491750 w 1975375"/>
                <a:gd name="connsiteY0-6962" fmla="*/ 462395 h 1633665"/>
                <a:gd name="connsiteX1-6963" fmla="*/ 729757 w 1975375"/>
                <a:gd name="connsiteY1-6964" fmla="*/ 104776 h 1633665"/>
                <a:gd name="connsiteX2-6965" fmla="*/ 1224968 w 1975375"/>
                <a:gd name="connsiteY2-6966" fmla="*/ 4713 h 1633665"/>
                <a:gd name="connsiteX3-6967" fmla="*/ 1611306 w 1975375"/>
                <a:gd name="connsiteY3-6968" fmla="*/ 222707 h 1633665"/>
                <a:gd name="connsiteX4-6969" fmla="*/ 1678375 w 1975375"/>
                <a:gd name="connsiteY4-6970" fmla="*/ 711469 h 1633665"/>
                <a:gd name="connsiteX5-6971" fmla="*/ 1972594 w 1975375"/>
                <a:gd name="connsiteY5-6972" fmla="*/ 992518 h 1633665"/>
                <a:gd name="connsiteX6-6973" fmla="*/ 1789846 w 1975375"/>
                <a:gd name="connsiteY6-6974" fmla="*/ 1404744 h 1633665"/>
                <a:gd name="connsiteX7-6975" fmla="*/ 1220650 w 1975375"/>
                <a:gd name="connsiteY7-6976" fmla="*/ 1631490 h 1633665"/>
                <a:gd name="connsiteX8-6977" fmla="*/ 355530 w 1975375"/>
                <a:gd name="connsiteY8-6978" fmla="*/ 1492378 h 1633665"/>
                <a:gd name="connsiteX9-6979" fmla="*/ 9173 w 1975375"/>
                <a:gd name="connsiteY9-6980" fmla="*/ 1071273 h 1633665"/>
                <a:gd name="connsiteX10-6981" fmla="*/ 131963 w 1975375"/>
                <a:gd name="connsiteY10-6982" fmla="*/ 589754 h 1633665"/>
                <a:gd name="connsiteX11-6983" fmla="*/ 469530 w 1975375"/>
                <a:gd name="connsiteY11-6984" fmla="*/ 488978 h 1633665"/>
                <a:gd name="connsiteX0-6985" fmla="*/ 488954 w 1972579"/>
                <a:gd name="connsiteY0-6986" fmla="*/ 462395 h 1633665"/>
                <a:gd name="connsiteX1-6987" fmla="*/ 726961 w 1972579"/>
                <a:gd name="connsiteY1-6988" fmla="*/ 104776 h 1633665"/>
                <a:gd name="connsiteX2-6989" fmla="*/ 1222172 w 1972579"/>
                <a:gd name="connsiteY2-6990" fmla="*/ 4713 h 1633665"/>
                <a:gd name="connsiteX3-6991" fmla="*/ 1608510 w 1972579"/>
                <a:gd name="connsiteY3-6992" fmla="*/ 222707 h 1633665"/>
                <a:gd name="connsiteX4-6993" fmla="*/ 1675579 w 1972579"/>
                <a:gd name="connsiteY4-6994" fmla="*/ 711469 h 1633665"/>
                <a:gd name="connsiteX5-6995" fmla="*/ 1969798 w 1972579"/>
                <a:gd name="connsiteY5-6996" fmla="*/ 992518 h 1633665"/>
                <a:gd name="connsiteX6-6997" fmla="*/ 1787050 w 1972579"/>
                <a:gd name="connsiteY6-6998" fmla="*/ 1404744 h 1633665"/>
                <a:gd name="connsiteX7-6999" fmla="*/ 1217854 w 1972579"/>
                <a:gd name="connsiteY7-7000" fmla="*/ 1631490 h 1633665"/>
                <a:gd name="connsiteX8-7001" fmla="*/ 352734 w 1972579"/>
                <a:gd name="connsiteY8-7002" fmla="*/ 1492378 h 1633665"/>
                <a:gd name="connsiteX9-7003" fmla="*/ 6377 w 1972579"/>
                <a:gd name="connsiteY9-7004" fmla="*/ 1071273 h 1633665"/>
                <a:gd name="connsiteX10-7005" fmla="*/ 153486 w 1972579"/>
                <a:gd name="connsiteY10-7006" fmla="*/ 604346 h 1633665"/>
                <a:gd name="connsiteX11-7007" fmla="*/ 466734 w 1972579"/>
                <a:gd name="connsiteY11-7008" fmla="*/ 488978 h 1633665"/>
                <a:gd name="connsiteX0-7009" fmla="*/ 491661 w 1975286"/>
                <a:gd name="connsiteY0-7010" fmla="*/ 462395 h 1633665"/>
                <a:gd name="connsiteX1-7011" fmla="*/ 729668 w 1975286"/>
                <a:gd name="connsiteY1-7012" fmla="*/ 104776 h 1633665"/>
                <a:gd name="connsiteX2-7013" fmla="*/ 1224879 w 1975286"/>
                <a:gd name="connsiteY2-7014" fmla="*/ 4713 h 1633665"/>
                <a:gd name="connsiteX3-7015" fmla="*/ 1611217 w 1975286"/>
                <a:gd name="connsiteY3-7016" fmla="*/ 222707 h 1633665"/>
                <a:gd name="connsiteX4-7017" fmla="*/ 1678286 w 1975286"/>
                <a:gd name="connsiteY4-7018" fmla="*/ 711469 h 1633665"/>
                <a:gd name="connsiteX5-7019" fmla="*/ 1972505 w 1975286"/>
                <a:gd name="connsiteY5-7020" fmla="*/ 992518 h 1633665"/>
                <a:gd name="connsiteX6-7021" fmla="*/ 1789757 w 1975286"/>
                <a:gd name="connsiteY6-7022" fmla="*/ 1404744 h 1633665"/>
                <a:gd name="connsiteX7-7023" fmla="*/ 1220561 w 1975286"/>
                <a:gd name="connsiteY7-7024" fmla="*/ 1631490 h 1633665"/>
                <a:gd name="connsiteX8-7025" fmla="*/ 355441 w 1975286"/>
                <a:gd name="connsiteY8-7026" fmla="*/ 1492378 h 1633665"/>
                <a:gd name="connsiteX9-7027" fmla="*/ 9084 w 1975286"/>
                <a:gd name="connsiteY9-7028" fmla="*/ 1071273 h 1633665"/>
                <a:gd name="connsiteX10-7029" fmla="*/ 156193 w 1975286"/>
                <a:gd name="connsiteY10-7030" fmla="*/ 604346 h 1633665"/>
                <a:gd name="connsiteX11-7031" fmla="*/ 469441 w 1975286"/>
                <a:gd name="connsiteY11-7032" fmla="*/ 488978 h 1633665"/>
                <a:gd name="connsiteX0-7033" fmla="*/ 491661 w 1974425"/>
                <a:gd name="connsiteY0-7034" fmla="*/ 462395 h 1633665"/>
                <a:gd name="connsiteX1-7035" fmla="*/ 729668 w 1974425"/>
                <a:gd name="connsiteY1-7036" fmla="*/ 104776 h 1633665"/>
                <a:gd name="connsiteX2-7037" fmla="*/ 1224879 w 1974425"/>
                <a:gd name="connsiteY2-7038" fmla="*/ 4713 h 1633665"/>
                <a:gd name="connsiteX3-7039" fmla="*/ 1611217 w 1974425"/>
                <a:gd name="connsiteY3-7040" fmla="*/ 222707 h 1633665"/>
                <a:gd name="connsiteX4-7041" fmla="*/ 1700630 w 1974425"/>
                <a:gd name="connsiteY4-7042" fmla="*/ 641717 h 1633665"/>
                <a:gd name="connsiteX5-7043" fmla="*/ 1972505 w 1974425"/>
                <a:gd name="connsiteY5-7044" fmla="*/ 992518 h 1633665"/>
                <a:gd name="connsiteX6-7045" fmla="*/ 1789757 w 1974425"/>
                <a:gd name="connsiteY6-7046" fmla="*/ 1404744 h 1633665"/>
                <a:gd name="connsiteX7-7047" fmla="*/ 1220561 w 1974425"/>
                <a:gd name="connsiteY7-7048" fmla="*/ 1631490 h 1633665"/>
                <a:gd name="connsiteX8-7049" fmla="*/ 355441 w 1974425"/>
                <a:gd name="connsiteY8-7050" fmla="*/ 1492378 h 1633665"/>
                <a:gd name="connsiteX9-7051" fmla="*/ 9084 w 1974425"/>
                <a:gd name="connsiteY9-7052" fmla="*/ 1071273 h 1633665"/>
                <a:gd name="connsiteX10-7053" fmla="*/ 156193 w 1974425"/>
                <a:gd name="connsiteY10-7054" fmla="*/ 604346 h 1633665"/>
                <a:gd name="connsiteX11-7055" fmla="*/ 469441 w 1974425"/>
                <a:gd name="connsiteY11-7056" fmla="*/ 488978 h 1633665"/>
                <a:gd name="connsiteX0-7057" fmla="*/ 491661 w 1974425"/>
                <a:gd name="connsiteY0-7058" fmla="*/ 461616 h 1632886"/>
                <a:gd name="connsiteX1-7059" fmla="*/ 729668 w 1974425"/>
                <a:gd name="connsiteY1-7060" fmla="*/ 103997 h 1632886"/>
                <a:gd name="connsiteX2-7061" fmla="*/ 1224879 w 1974425"/>
                <a:gd name="connsiteY2-7062" fmla="*/ 3934 h 1632886"/>
                <a:gd name="connsiteX3-7063" fmla="*/ 1633561 w 1974425"/>
                <a:gd name="connsiteY3-7064" fmla="*/ 207977 h 1632886"/>
                <a:gd name="connsiteX4-7065" fmla="*/ 1700630 w 1974425"/>
                <a:gd name="connsiteY4-7066" fmla="*/ 640938 h 1632886"/>
                <a:gd name="connsiteX5-7067" fmla="*/ 1972505 w 1974425"/>
                <a:gd name="connsiteY5-7068" fmla="*/ 991739 h 1632886"/>
                <a:gd name="connsiteX6-7069" fmla="*/ 1789757 w 1974425"/>
                <a:gd name="connsiteY6-7070" fmla="*/ 1403965 h 1632886"/>
                <a:gd name="connsiteX7-7071" fmla="*/ 1220561 w 1974425"/>
                <a:gd name="connsiteY7-7072" fmla="*/ 1630711 h 1632886"/>
                <a:gd name="connsiteX8-7073" fmla="*/ 355441 w 1974425"/>
                <a:gd name="connsiteY8-7074" fmla="*/ 1491599 h 1632886"/>
                <a:gd name="connsiteX9-7075" fmla="*/ 9084 w 1974425"/>
                <a:gd name="connsiteY9-7076" fmla="*/ 1070494 h 1632886"/>
                <a:gd name="connsiteX10-7077" fmla="*/ 156193 w 1974425"/>
                <a:gd name="connsiteY10-7078" fmla="*/ 603567 h 1632886"/>
                <a:gd name="connsiteX11-7079" fmla="*/ 469441 w 1974425"/>
                <a:gd name="connsiteY11-7080" fmla="*/ 488199 h 1632886"/>
                <a:gd name="connsiteX0-7081" fmla="*/ 491661 w 1974425"/>
                <a:gd name="connsiteY0-7082" fmla="*/ 461616 h 1632886"/>
                <a:gd name="connsiteX1-7083" fmla="*/ 729668 w 1974425"/>
                <a:gd name="connsiteY1-7084" fmla="*/ 103997 h 1632886"/>
                <a:gd name="connsiteX2-7085" fmla="*/ 1224879 w 1974425"/>
                <a:gd name="connsiteY2-7086" fmla="*/ 3934 h 1632886"/>
                <a:gd name="connsiteX3-7087" fmla="*/ 1633561 w 1974425"/>
                <a:gd name="connsiteY3-7088" fmla="*/ 207977 h 1632886"/>
                <a:gd name="connsiteX4-7089" fmla="*/ 1700630 w 1974425"/>
                <a:gd name="connsiteY4-7090" fmla="*/ 640938 h 1632886"/>
                <a:gd name="connsiteX5-7091" fmla="*/ 1972505 w 1974425"/>
                <a:gd name="connsiteY5-7092" fmla="*/ 991739 h 1632886"/>
                <a:gd name="connsiteX6-7093" fmla="*/ 1789757 w 1974425"/>
                <a:gd name="connsiteY6-7094" fmla="*/ 1403965 h 1632886"/>
                <a:gd name="connsiteX7-7095" fmla="*/ 1220561 w 1974425"/>
                <a:gd name="connsiteY7-7096" fmla="*/ 1630711 h 1632886"/>
                <a:gd name="connsiteX8-7097" fmla="*/ 355441 w 1974425"/>
                <a:gd name="connsiteY8-7098" fmla="*/ 1491599 h 1632886"/>
                <a:gd name="connsiteX9-7099" fmla="*/ 9084 w 1974425"/>
                <a:gd name="connsiteY9-7100" fmla="*/ 1070494 h 1632886"/>
                <a:gd name="connsiteX10-7101" fmla="*/ 156193 w 1974425"/>
                <a:gd name="connsiteY10-7102" fmla="*/ 603567 h 1632886"/>
                <a:gd name="connsiteX11-7103" fmla="*/ 469441 w 1974425"/>
                <a:gd name="connsiteY11-7104" fmla="*/ 488199 h 1632886"/>
                <a:gd name="connsiteX0-7105" fmla="*/ 491661 w 1973678"/>
                <a:gd name="connsiteY0-7106" fmla="*/ 461616 h 1632886"/>
                <a:gd name="connsiteX1-7107" fmla="*/ 729668 w 1973678"/>
                <a:gd name="connsiteY1-7108" fmla="*/ 103997 h 1632886"/>
                <a:gd name="connsiteX2-7109" fmla="*/ 1224879 w 1973678"/>
                <a:gd name="connsiteY2-7110" fmla="*/ 3934 h 1632886"/>
                <a:gd name="connsiteX3-7111" fmla="*/ 1633561 w 1973678"/>
                <a:gd name="connsiteY3-7112" fmla="*/ 207977 h 1632886"/>
                <a:gd name="connsiteX4-7113" fmla="*/ 1722975 w 1973678"/>
                <a:gd name="connsiteY4-7114" fmla="*/ 640938 h 1632886"/>
                <a:gd name="connsiteX5-7115" fmla="*/ 1972505 w 1973678"/>
                <a:gd name="connsiteY5-7116" fmla="*/ 991739 h 1632886"/>
                <a:gd name="connsiteX6-7117" fmla="*/ 1789757 w 1973678"/>
                <a:gd name="connsiteY6-7118" fmla="*/ 1403965 h 1632886"/>
                <a:gd name="connsiteX7-7119" fmla="*/ 1220561 w 1973678"/>
                <a:gd name="connsiteY7-7120" fmla="*/ 1630711 h 1632886"/>
                <a:gd name="connsiteX8-7121" fmla="*/ 355441 w 1973678"/>
                <a:gd name="connsiteY8-7122" fmla="*/ 1491599 h 1632886"/>
                <a:gd name="connsiteX9-7123" fmla="*/ 9084 w 1973678"/>
                <a:gd name="connsiteY9-7124" fmla="*/ 1070494 h 1632886"/>
                <a:gd name="connsiteX10-7125" fmla="*/ 156193 w 1973678"/>
                <a:gd name="connsiteY10-7126" fmla="*/ 603567 h 1632886"/>
                <a:gd name="connsiteX11-7127" fmla="*/ 469441 w 1973678"/>
                <a:gd name="connsiteY11-7128" fmla="*/ 488199 h 1632886"/>
                <a:gd name="connsiteX0-7129" fmla="*/ 491661 w 1973678"/>
                <a:gd name="connsiteY0-7130" fmla="*/ 461616 h 1632886"/>
                <a:gd name="connsiteX1-7131" fmla="*/ 729668 w 1973678"/>
                <a:gd name="connsiteY1-7132" fmla="*/ 103997 h 1632886"/>
                <a:gd name="connsiteX2-7133" fmla="*/ 1224879 w 1973678"/>
                <a:gd name="connsiteY2-7134" fmla="*/ 3934 h 1632886"/>
                <a:gd name="connsiteX3-7135" fmla="*/ 1633561 w 1973678"/>
                <a:gd name="connsiteY3-7136" fmla="*/ 207977 h 1632886"/>
                <a:gd name="connsiteX4-7137" fmla="*/ 1722975 w 1973678"/>
                <a:gd name="connsiteY4-7138" fmla="*/ 640938 h 1632886"/>
                <a:gd name="connsiteX5-7139" fmla="*/ 1972505 w 1973678"/>
                <a:gd name="connsiteY5-7140" fmla="*/ 991739 h 1632886"/>
                <a:gd name="connsiteX6-7141" fmla="*/ 1789757 w 1973678"/>
                <a:gd name="connsiteY6-7142" fmla="*/ 1403965 h 1632886"/>
                <a:gd name="connsiteX7-7143" fmla="*/ 1220561 w 1973678"/>
                <a:gd name="connsiteY7-7144" fmla="*/ 1630711 h 1632886"/>
                <a:gd name="connsiteX8-7145" fmla="*/ 355441 w 1973678"/>
                <a:gd name="connsiteY8-7146" fmla="*/ 1491599 h 1632886"/>
                <a:gd name="connsiteX9-7147" fmla="*/ 9084 w 1973678"/>
                <a:gd name="connsiteY9-7148" fmla="*/ 1070494 h 1632886"/>
                <a:gd name="connsiteX10-7149" fmla="*/ 156193 w 1973678"/>
                <a:gd name="connsiteY10-7150" fmla="*/ 603567 h 1632886"/>
                <a:gd name="connsiteX11-7151" fmla="*/ 469441 w 1973678"/>
                <a:gd name="connsiteY11-7152" fmla="*/ 488199 h 16328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973678" h="1632886">
                  <a:moveTo>
                    <a:pt x="491661" y="461616"/>
                  </a:moveTo>
                  <a:cubicBezTo>
                    <a:pt x="506186" y="339082"/>
                    <a:pt x="607465" y="180277"/>
                    <a:pt x="729668" y="103997"/>
                  </a:cubicBezTo>
                  <a:cubicBezTo>
                    <a:pt x="851871" y="27717"/>
                    <a:pt x="1074230" y="-13396"/>
                    <a:pt x="1224879" y="3934"/>
                  </a:cubicBezTo>
                  <a:cubicBezTo>
                    <a:pt x="1375528" y="21264"/>
                    <a:pt x="1550545" y="101810"/>
                    <a:pt x="1633561" y="207977"/>
                  </a:cubicBezTo>
                  <a:cubicBezTo>
                    <a:pt x="1716577" y="314144"/>
                    <a:pt x="1791928" y="446883"/>
                    <a:pt x="1722975" y="640938"/>
                  </a:cubicBezTo>
                  <a:cubicBezTo>
                    <a:pt x="1897053" y="605828"/>
                    <a:pt x="1961375" y="864568"/>
                    <a:pt x="1972505" y="991739"/>
                  </a:cubicBezTo>
                  <a:cubicBezTo>
                    <a:pt x="1983635" y="1118910"/>
                    <a:pt x="1915081" y="1297470"/>
                    <a:pt x="1789757" y="1403965"/>
                  </a:cubicBezTo>
                  <a:cubicBezTo>
                    <a:pt x="1664433" y="1510460"/>
                    <a:pt x="1459614" y="1616105"/>
                    <a:pt x="1220561" y="1630711"/>
                  </a:cubicBezTo>
                  <a:cubicBezTo>
                    <a:pt x="981508" y="1645317"/>
                    <a:pt x="557354" y="1584969"/>
                    <a:pt x="355441" y="1491599"/>
                  </a:cubicBezTo>
                  <a:cubicBezTo>
                    <a:pt x="153528" y="1398230"/>
                    <a:pt x="42292" y="1218499"/>
                    <a:pt x="9084" y="1070494"/>
                  </a:cubicBezTo>
                  <a:cubicBezTo>
                    <a:pt x="-24124" y="922489"/>
                    <a:pt x="35692" y="734663"/>
                    <a:pt x="156193" y="603567"/>
                  </a:cubicBezTo>
                  <a:cubicBezTo>
                    <a:pt x="239915" y="512484"/>
                    <a:pt x="384957" y="465119"/>
                    <a:pt x="469441" y="488199"/>
                  </a:cubicBezTo>
                </a:path>
              </a:pathLst>
            </a:custGeom>
            <a:noFill/>
            <a:ln w="25400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344844" y="4884540"/>
              <a:ext cx="343809" cy="162875"/>
              <a:chOff x="2344844" y="4884540"/>
              <a:chExt cx="343809" cy="162875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2344844" y="4884540"/>
                <a:ext cx="140515" cy="76165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62434 w 162434"/>
                  <a:gd name="connsiteY0-26" fmla="*/ 0 h 86111"/>
                  <a:gd name="connsiteX1-27" fmla="*/ 98266 w 162434"/>
                  <a:gd name="connsiteY1-28" fmla="*/ 69128 h 86111"/>
                  <a:gd name="connsiteX2-29" fmla="*/ 0 w 162434"/>
                  <a:gd name="connsiteY2-30" fmla="*/ 79169 h 86111"/>
                  <a:gd name="connsiteX0-31" fmla="*/ 162434 w 162434"/>
                  <a:gd name="connsiteY0-32" fmla="*/ 0 h 84487"/>
                  <a:gd name="connsiteX1-33" fmla="*/ 98266 w 162434"/>
                  <a:gd name="connsiteY1-34" fmla="*/ 69128 h 84487"/>
                  <a:gd name="connsiteX2-35" fmla="*/ 0 w 162434"/>
                  <a:gd name="connsiteY2-36" fmla="*/ 79169 h 84487"/>
                  <a:gd name="connsiteX0-37" fmla="*/ 162434 w 162434"/>
                  <a:gd name="connsiteY0-38" fmla="*/ 0 h 82193"/>
                  <a:gd name="connsiteX1-39" fmla="*/ 101918 w 162434"/>
                  <a:gd name="connsiteY1-40" fmla="*/ 54515 h 82193"/>
                  <a:gd name="connsiteX2-41" fmla="*/ 0 w 162434"/>
                  <a:gd name="connsiteY2-42" fmla="*/ 79169 h 82193"/>
                  <a:gd name="connsiteX0-43" fmla="*/ 162434 w 162434"/>
                  <a:gd name="connsiteY0-44" fmla="*/ 0 h 82572"/>
                  <a:gd name="connsiteX1-45" fmla="*/ 112878 w 162434"/>
                  <a:gd name="connsiteY1-46" fmla="*/ 58168 h 82572"/>
                  <a:gd name="connsiteX2-47" fmla="*/ 0 w 162434"/>
                  <a:gd name="connsiteY2-48" fmla="*/ 79169 h 82572"/>
                  <a:gd name="connsiteX0-49" fmla="*/ 140515 w 140515"/>
                  <a:gd name="connsiteY0-50" fmla="*/ 0 h 76164"/>
                  <a:gd name="connsiteX1-51" fmla="*/ 90959 w 140515"/>
                  <a:gd name="connsiteY1-52" fmla="*/ 58168 h 76164"/>
                  <a:gd name="connsiteX2-53" fmla="*/ 0 w 140515"/>
                  <a:gd name="connsiteY2-54" fmla="*/ 71863 h 7616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40515" h="76164">
                    <a:moveTo>
                      <a:pt x="140515" y="0"/>
                    </a:moveTo>
                    <a:cubicBezTo>
                      <a:pt x="119126" y="26737"/>
                      <a:pt x="114378" y="46191"/>
                      <a:pt x="90959" y="58168"/>
                    </a:cubicBezTo>
                    <a:cubicBezTo>
                      <a:pt x="67540" y="70145"/>
                      <a:pt x="66361" y="83089"/>
                      <a:pt x="0" y="71863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2433475" y="4936833"/>
                <a:ext cx="123723" cy="6853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2798" h="137078">
                    <a:moveTo>
                      <a:pt x="202798" y="0"/>
                    </a:moveTo>
                    <a:cubicBezTo>
                      <a:pt x="181409" y="26737"/>
                      <a:pt x="156977" y="59343"/>
                      <a:pt x="123177" y="81696"/>
                    </a:cubicBezTo>
                    <a:cubicBezTo>
                      <a:pt x="89377" y="104049"/>
                      <a:pt x="62707" y="148999"/>
                      <a:pt x="0" y="134120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2508627" y="4994175"/>
                <a:ext cx="79730" cy="47890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  <a:gd name="connsiteX0-49" fmla="*/ 202798 w 202798"/>
                  <a:gd name="connsiteY0-50" fmla="*/ 0 h 138490"/>
                  <a:gd name="connsiteX1-51" fmla="*/ 81973 w 202798"/>
                  <a:gd name="connsiteY1-52" fmla="*/ 100550 h 138490"/>
                  <a:gd name="connsiteX2-53" fmla="*/ 0 w 202798"/>
                  <a:gd name="connsiteY2-54" fmla="*/ 134120 h 138490"/>
                  <a:gd name="connsiteX0-55" fmla="*/ 104937 w 104937"/>
                  <a:gd name="connsiteY0-56" fmla="*/ 0 h 93858"/>
                  <a:gd name="connsiteX1-57" fmla="*/ 81973 w 104937"/>
                  <a:gd name="connsiteY1-58" fmla="*/ 56558 h 93858"/>
                  <a:gd name="connsiteX2-59" fmla="*/ 0 w 104937"/>
                  <a:gd name="connsiteY2-60" fmla="*/ 90128 h 93858"/>
                  <a:gd name="connsiteX0-61" fmla="*/ 104937 w 104937"/>
                  <a:gd name="connsiteY0-62" fmla="*/ 0 h 93858"/>
                  <a:gd name="connsiteX1-63" fmla="*/ 66522 w 104937"/>
                  <a:gd name="connsiteY1-64" fmla="*/ 56558 h 93858"/>
                  <a:gd name="connsiteX2-65" fmla="*/ 0 w 104937"/>
                  <a:gd name="connsiteY2-66" fmla="*/ 90128 h 93858"/>
                  <a:gd name="connsiteX0-67" fmla="*/ 120387 w 120387"/>
                  <a:gd name="connsiteY0-68" fmla="*/ 0 h 93858"/>
                  <a:gd name="connsiteX1-69" fmla="*/ 81972 w 120387"/>
                  <a:gd name="connsiteY1-70" fmla="*/ 56558 h 93858"/>
                  <a:gd name="connsiteX2-71" fmla="*/ 0 w 120387"/>
                  <a:gd name="connsiteY2-72" fmla="*/ 90128 h 93858"/>
                  <a:gd name="connsiteX0-73" fmla="*/ 120387 w 120387"/>
                  <a:gd name="connsiteY0-74" fmla="*/ 0 h 101260"/>
                  <a:gd name="connsiteX1-75" fmla="*/ 81972 w 120387"/>
                  <a:gd name="connsiteY1-76" fmla="*/ 56558 h 101260"/>
                  <a:gd name="connsiteX2-77" fmla="*/ 0 w 120387"/>
                  <a:gd name="connsiteY2-78" fmla="*/ 90128 h 101260"/>
                  <a:gd name="connsiteX0-79" fmla="*/ 130687 w 130687"/>
                  <a:gd name="connsiteY0-80" fmla="*/ 0 h 95780"/>
                  <a:gd name="connsiteX1-81" fmla="*/ 92272 w 130687"/>
                  <a:gd name="connsiteY1-82" fmla="*/ 56558 h 95780"/>
                  <a:gd name="connsiteX2-83" fmla="*/ 0 w 130687"/>
                  <a:gd name="connsiteY2-84" fmla="*/ 83844 h 957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30687" h="95780">
                    <a:moveTo>
                      <a:pt x="130687" y="0"/>
                    </a:moveTo>
                    <a:cubicBezTo>
                      <a:pt x="109298" y="26737"/>
                      <a:pt x="114053" y="42584"/>
                      <a:pt x="92272" y="56558"/>
                    </a:cubicBezTo>
                    <a:cubicBezTo>
                      <a:pt x="70491" y="70532"/>
                      <a:pt x="62706" y="117578"/>
                      <a:pt x="0" y="8384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2577501" y="5022276"/>
                <a:ext cx="111152" cy="2513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  <a:gd name="connsiteX0-49" fmla="*/ 202798 w 202798"/>
                  <a:gd name="connsiteY0-50" fmla="*/ 0 h 138490"/>
                  <a:gd name="connsiteX1-51" fmla="*/ 81973 w 202798"/>
                  <a:gd name="connsiteY1-52" fmla="*/ 100550 h 138490"/>
                  <a:gd name="connsiteX2-53" fmla="*/ 0 w 202798"/>
                  <a:gd name="connsiteY2-54" fmla="*/ 134120 h 138490"/>
                  <a:gd name="connsiteX0-55" fmla="*/ 104937 w 104937"/>
                  <a:gd name="connsiteY0-56" fmla="*/ 0 h 93858"/>
                  <a:gd name="connsiteX1-57" fmla="*/ 81973 w 104937"/>
                  <a:gd name="connsiteY1-58" fmla="*/ 56558 h 93858"/>
                  <a:gd name="connsiteX2-59" fmla="*/ 0 w 104937"/>
                  <a:gd name="connsiteY2-60" fmla="*/ 90128 h 93858"/>
                  <a:gd name="connsiteX0-61" fmla="*/ 104937 w 104937"/>
                  <a:gd name="connsiteY0-62" fmla="*/ 0 h 93858"/>
                  <a:gd name="connsiteX1-63" fmla="*/ 66522 w 104937"/>
                  <a:gd name="connsiteY1-64" fmla="*/ 56558 h 93858"/>
                  <a:gd name="connsiteX2-65" fmla="*/ 0 w 104937"/>
                  <a:gd name="connsiteY2-66" fmla="*/ 90128 h 93858"/>
                  <a:gd name="connsiteX0-67" fmla="*/ 120387 w 120387"/>
                  <a:gd name="connsiteY0-68" fmla="*/ 0 h 93858"/>
                  <a:gd name="connsiteX1-69" fmla="*/ 81972 w 120387"/>
                  <a:gd name="connsiteY1-70" fmla="*/ 56558 h 93858"/>
                  <a:gd name="connsiteX2-71" fmla="*/ 0 w 120387"/>
                  <a:gd name="connsiteY2-72" fmla="*/ 90128 h 93858"/>
                  <a:gd name="connsiteX0-73" fmla="*/ 120387 w 120387"/>
                  <a:gd name="connsiteY0-74" fmla="*/ 0 h 101260"/>
                  <a:gd name="connsiteX1-75" fmla="*/ 81972 w 120387"/>
                  <a:gd name="connsiteY1-76" fmla="*/ 56558 h 101260"/>
                  <a:gd name="connsiteX2-77" fmla="*/ 0 w 120387"/>
                  <a:gd name="connsiteY2-78" fmla="*/ 90128 h 101260"/>
                  <a:gd name="connsiteX0-79" fmla="*/ 130687 w 130687"/>
                  <a:gd name="connsiteY0-80" fmla="*/ 0 h 95780"/>
                  <a:gd name="connsiteX1-81" fmla="*/ 92272 w 130687"/>
                  <a:gd name="connsiteY1-82" fmla="*/ 56558 h 95780"/>
                  <a:gd name="connsiteX2-83" fmla="*/ 0 w 130687"/>
                  <a:gd name="connsiteY2-84" fmla="*/ 83844 h 95780"/>
                  <a:gd name="connsiteX0-85" fmla="*/ 182191 w 182191"/>
                  <a:gd name="connsiteY0-86" fmla="*/ 25144 h 37494"/>
                  <a:gd name="connsiteX1-87" fmla="*/ 92272 w 182191"/>
                  <a:gd name="connsiteY1-88" fmla="*/ 2 h 37494"/>
                  <a:gd name="connsiteX2-89" fmla="*/ 0 w 182191"/>
                  <a:gd name="connsiteY2-90" fmla="*/ 27288 h 37494"/>
                  <a:gd name="connsiteX0-91" fmla="*/ 182191 w 182191"/>
                  <a:gd name="connsiteY0-92" fmla="*/ 0 h 50278"/>
                  <a:gd name="connsiteX1-93" fmla="*/ 87122 w 182191"/>
                  <a:gd name="connsiteY1-94" fmla="*/ 50272 h 50278"/>
                  <a:gd name="connsiteX2-95" fmla="*/ 0 w 182191"/>
                  <a:gd name="connsiteY2-96" fmla="*/ 2144 h 502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82191" h="50278">
                    <a:moveTo>
                      <a:pt x="182191" y="0"/>
                    </a:moveTo>
                    <a:cubicBezTo>
                      <a:pt x="160802" y="26737"/>
                      <a:pt x="117487" y="49915"/>
                      <a:pt x="87122" y="50272"/>
                    </a:cubicBezTo>
                    <a:cubicBezTo>
                      <a:pt x="56757" y="50629"/>
                      <a:pt x="62706" y="35878"/>
                      <a:pt x="0" y="214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294833" y="4533864"/>
              <a:ext cx="114808" cy="131395"/>
              <a:chOff x="3639493" y="4454325"/>
              <a:chExt cx="114808" cy="131395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3639493" y="4454325"/>
                <a:ext cx="61430" cy="79622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98489 w 116128"/>
                  <a:gd name="connsiteY0-26" fmla="*/ 0 h 117765"/>
                  <a:gd name="connsiteX1-27" fmla="*/ 112878 w 116128"/>
                  <a:gd name="connsiteY1-28" fmla="*/ 91124 h 117765"/>
                  <a:gd name="connsiteX2-29" fmla="*/ 0 w 116128"/>
                  <a:gd name="connsiteY2-30" fmla="*/ 112124 h 117765"/>
                  <a:gd name="connsiteX0-31" fmla="*/ 98489 w 98489"/>
                  <a:gd name="connsiteY0-32" fmla="*/ 0 h 117261"/>
                  <a:gd name="connsiteX1-33" fmla="*/ 43748 w 98489"/>
                  <a:gd name="connsiteY1-34" fmla="*/ 87982 h 117261"/>
                  <a:gd name="connsiteX2-35" fmla="*/ 0 w 98489"/>
                  <a:gd name="connsiteY2-36" fmla="*/ 112124 h 117261"/>
                  <a:gd name="connsiteX0-37" fmla="*/ 85920 w 85920"/>
                  <a:gd name="connsiteY0-38" fmla="*/ 0 h 91611"/>
                  <a:gd name="connsiteX1-39" fmla="*/ 43748 w 85920"/>
                  <a:gd name="connsiteY1-40" fmla="*/ 62844 h 91611"/>
                  <a:gd name="connsiteX2-41" fmla="*/ 0 w 85920"/>
                  <a:gd name="connsiteY2-42" fmla="*/ 86986 h 91611"/>
                  <a:gd name="connsiteX0-43" fmla="*/ 85920 w 85920"/>
                  <a:gd name="connsiteY0-44" fmla="*/ 0 h 86986"/>
                  <a:gd name="connsiteX1-45" fmla="*/ 43748 w 85920"/>
                  <a:gd name="connsiteY1-46" fmla="*/ 62844 h 86986"/>
                  <a:gd name="connsiteX2-47" fmla="*/ 0 w 85920"/>
                  <a:gd name="connsiteY2-48" fmla="*/ 86986 h 86986"/>
                  <a:gd name="connsiteX0-49" fmla="*/ 78614 w 78614"/>
                  <a:gd name="connsiteY0-50" fmla="*/ 0 h 86986"/>
                  <a:gd name="connsiteX1-51" fmla="*/ 43748 w 78614"/>
                  <a:gd name="connsiteY1-52" fmla="*/ 62844 h 86986"/>
                  <a:gd name="connsiteX2-53" fmla="*/ 0 w 78614"/>
                  <a:gd name="connsiteY2-54" fmla="*/ 86986 h 86986"/>
                  <a:gd name="connsiteX0-55" fmla="*/ 78614 w 78614"/>
                  <a:gd name="connsiteY0-56" fmla="*/ 0 h 86986"/>
                  <a:gd name="connsiteX1-57" fmla="*/ 43748 w 78614"/>
                  <a:gd name="connsiteY1-58" fmla="*/ 62844 h 86986"/>
                  <a:gd name="connsiteX2-59" fmla="*/ 0 w 78614"/>
                  <a:gd name="connsiteY2-60" fmla="*/ 86986 h 86986"/>
                  <a:gd name="connsiteX0-61" fmla="*/ 78614 w 78614"/>
                  <a:gd name="connsiteY0-62" fmla="*/ 0 h 86986"/>
                  <a:gd name="connsiteX1-63" fmla="*/ 43748 w 78614"/>
                  <a:gd name="connsiteY1-64" fmla="*/ 62844 h 86986"/>
                  <a:gd name="connsiteX2-65" fmla="*/ 0 w 78614"/>
                  <a:gd name="connsiteY2-66" fmla="*/ 86986 h 86986"/>
                  <a:gd name="connsiteX0-67" fmla="*/ 61430 w 61430"/>
                  <a:gd name="connsiteY0-68" fmla="*/ 0 h 86986"/>
                  <a:gd name="connsiteX1-69" fmla="*/ 26564 w 61430"/>
                  <a:gd name="connsiteY1-70" fmla="*/ 62844 h 86986"/>
                  <a:gd name="connsiteX2-71" fmla="*/ 0 w 61430"/>
                  <a:gd name="connsiteY2-72" fmla="*/ 86986 h 86986"/>
                  <a:gd name="connsiteX0-73" fmla="*/ 61430 w 61430"/>
                  <a:gd name="connsiteY0-74" fmla="*/ 0 h 86986"/>
                  <a:gd name="connsiteX1-75" fmla="*/ 26564 w 61430"/>
                  <a:gd name="connsiteY1-76" fmla="*/ 62844 h 86986"/>
                  <a:gd name="connsiteX2-77" fmla="*/ 0 w 61430"/>
                  <a:gd name="connsiteY2-78" fmla="*/ 86986 h 86986"/>
                  <a:gd name="connsiteX0-79" fmla="*/ 61430 w 61430"/>
                  <a:gd name="connsiteY0-80" fmla="*/ 0 h 86986"/>
                  <a:gd name="connsiteX1-81" fmla="*/ 33928 w 61430"/>
                  <a:gd name="connsiteY1-82" fmla="*/ 53025 h 86986"/>
                  <a:gd name="connsiteX2-83" fmla="*/ 0 w 61430"/>
                  <a:gd name="connsiteY2-84" fmla="*/ 86986 h 86986"/>
                  <a:gd name="connsiteX0-85" fmla="*/ 61430 w 61430"/>
                  <a:gd name="connsiteY0-86" fmla="*/ 0 h 86986"/>
                  <a:gd name="connsiteX1-87" fmla="*/ 33928 w 61430"/>
                  <a:gd name="connsiteY1-88" fmla="*/ 53025 h 86986"/>
                  <a:gd name="connsiteX2-89" fmla="*/ 0 w 61430"/>
                  <a:gd name="connsiteY2-90" fmla="*/ 86986 h 86986"/>
                  <a:gd name="connsiteX0-91" fmla="*/ 61430 w 61430"/>
                  <a:gd name="connsiteY0-92" fmla="*/ 0 h 86986"/>
                  <a:gd name="connsiteX1-93" fmla="*/ 41293 w 61430"/>
                  <a:gd name="connsiteY1-94" fmla="*/ 45660 h 86986"/>
                  <a:gd name="connsiteX2-95" fmla="*/ 0 w 61430"/>
                  <a:gd name="connsiteY2-96" fmla="*/ 86986 h 86986"/>
                  <a:gd name="connsiteX0-97" fmla="*/ 61430 w 61430"/>
                  <a:gd name="connsiteY0-98" fmla="*/ 0 h 79622"/>
                  <a:gd name="connsiteX1-99" fmla="*/ 41293 w 61430"/>
                  <a:gd name="connsiteY1-100" fmla="*/ 45660 h 79622"/>
                  <a:gd name="connsiteX2-101" fmla="*/ 0 w 61430"/>
                  <a:gd name="connsiteY2-102" fmla="*/ 79622 h 79622"/>
                  <a:gd name="connsiteX0-103" fmla="*/ 61430 w 61430"/>
                  <a:gd name="connsiteY0-104" fmla="*/ 0 h 79622"/>
                  <a:gd name="connsiteX1-105" fmla="*/ 36384 w 61430"/>
                  <a:gd name="connsiteY1-106" fmla="*/ 45660 h 79622"/>
                  <a:gd name="connsiteX2-107" fmla="*/ 0 w 61430"/>
                  <a:gd name="connsiteY2-108" fmla="*/ 79622 h 796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1430" h="79622">
                    <a:moveTo>
                      <a:pt x="61430" y="0"/>
                    </a:moveTo>
                    <a:cubicBezTo>
                      <a:pt x="51001" y="30390"/>
                      <a:pt x="46622" y="32390"/>
                      <a:pt x="36384" y="45660"/>
                    </a:cubicBezTo>
                    <a:cubicBezTo>
                      <a:pt x="26146" y="58930"/>
                      <a:pt x="25687" y="68283"/>
                      <a:pt x="0" y="79622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3685467" y="4470161"/>
                <a:ext cx="68834" cy="11555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98489 w 116128"/>
                  <a:gd name="connsiteY0-26" fmla="*/ 0 h 117765"/>
                  <a:gd name="connsiteX1-27" fmla="*/ 112878 w 116128"/>
                  <a:gd name="connsiteY1-28" fmla="*/ 91124 h 117765"/>
                  <a:gd name="connsiteX2-29" fmla="*/ 0 w 116128"/>
                  <a:gd name="connsiteY2-30" fmla="*/ 112124 h 117765"/>
                  <a:gd name="connsiteX0-31" fmla="*/ 98489 w 98489"/>
                  <a:gd name="connsiteY0-32" fmla="*/ 0 h 117261"/>
                  <a:gd name="connsiteX1-33" fmla="*/ 43748 w 98489"/>
                  <a:gd name="connsiteY1-34" fmla="*/ 87982 h 117261"/>
                  <a:gd name="connsiteX2-35" fmla="*/ 0 w 98489"/>
                  <a:gd name="connsiteY2-36" fmla="*/ 112124 h 117261"/>
                  <a:gd name="connsiteX0-37" fmla="*/ 85920 w 85920"/>
                  <a:gd name="connsiteY0-38" fmla="*/ 0 h 91611"/>
                  <a:gd name="connsiteX1-39" fmla="*/ 43748 w 85920"/>
                  <a:gd name="connsiteY1-40" fmla="*/ 62844 h 91611"/>
                  <a:gd name="connsiteX2-41" fmla="*/ 0 w 85920"/>
                  <a:gd name="connsiteY2-42" fmla="*/ 86986 h 91611"/>
                  <a:gd name="connsiteX0-43" fmla="*/ 85920 w 85920"/>
                  <a:gd name="connsiteY0-44" fmla="*/ 0 h 86986"/>
                  <a:gd name="connsiteX1-45" fmla="*/ 43748 w 85920"/>
                  <a:gd name="connsiteY1-46" fmla="*/ 62844 h 86986"/>
                  <a:gd name="connsiteX2-47" fmla="*/ 0 w 85920"/>
                  <a:gd name="connsiteY2-48" fmla="*/ 86986 h 86986"/>
                  <a:gd name="connsiteX0-49" fmla="*/ 57640 w 57640"/>
                  <a:gd name="connsiteY0-50" fmla="*/ 0 h 130977"/>
                  <a:gd name="connsiteX1-51" fmla="*/ 43748 w 57640"/>
                  <a:gd name="connsiteY1-52" fmla="*/ 106835 h 130977"/>
                  <a:gd name="connsiteX2-53" fmla="*/ 0 w 57640"/>
                  <a:gd name="connsiteY2-54" fmla="*/ 130977 h 130977"/>
                  <a:gd name="connsiteX0-55" fmla="*/ 57640 w 57640"/>
                  <a:gd name="connsiteY0-56" fmla="*/ 0 h 130977"/>
                  <a:gd name="connsiteX1-57" fmla="*/ 37464 w 57640"/>
                  <a:gd name="connsiteY1-58" fmla="*/ 100550 h 130977"/>
                  <a:gd name="connsiteX2-59" fmla="*/ 0 w 57640"/>
                  <a:gd name="connsiteY2-60" fmla="*/ 130977 h 130977"/>
                  <a:gd name="connsiteX0-61" fmla="*/ 63925 w 63925"/>
                  <a:gd name="connsiteY0-62" fmla="*/ 0 h 127834"/>
                  <a:gd name="connsiteX1-63" fmla="*/ 37464 w 63925"/>
                  <a:gd name="connsiteY1-64" fmla="*/ 97407 h 127834"/>
                  <a:gd name="connsiteX2-65" fmla="*/ 0 w 63925"/>
                  <a:gd name="connsiteY2-66" fmla="*/ 127834 h 127834"/>
                  <a:gd name="connsiteX0-67" fmla="*/ 63925 w 63925"/>
                  <a:gd name="connsiteY0-68" fmla="*/ 0 h 127834"/>
                  <a:gd name="connsiteX1-69" fmla="*/ 34322 w 63925"/>
                  <a:gd name="connsiteY1-70" fmla="*/ 87980 h 127834"/>
                  <a:gd name="connsiteX2-71" fmla="*/ 0 w 63925"/>
                  <a:gd name="connsiteY2-72" fmla="*/ 127834 h 127834"/>
                  <a:gd name="connsiteX0-73" fmla="*/ 63925 w 63925"/>
                  <a:gd name="connsiteY0-74" fmla="*/ 0 h 127834"/>
                  <a:gd name="connsiteX1-75" fmla="*/ 41687 w 63925"/>
                  <a:gd name="connsiteY1-76" fmla="*/ 73250 h 127834"/>
                  <a:gd name="connsiteX2-77" fmla="*/ 0 w 63925"/>
                  <a:gd name="connsiteY2-78" fmla="*/ 127834 h 127834"/>
                  <a:gd name="connsiteX0-79" fmla="*/ 63925 w 63925"/>
                  <a:gd name="connsiteY0-80" fmla="*/ 0 h 108195"/>
                  <a:gd name="connsiteX1-81" fmla="*/ 41687 w 63925"/>
                  <a:gd name="connsiteY1-82" fmla="*/ 73250 h 108195"/>
                  <a:gd name="connsiteX2-83" fmla="*/ 0 w 63925"/>
                  <a:gd name="connsiteY2-84" fmla="*/ 108195 h 108195"/>
                  <a:gd name="connsiteX0-85" fmla="*/ 63925 w 63925"/>
                  <a:gd name="connsiteY0-86" fmla="*/ 0 h 108195"/>
                  <a:gd name="connsiteX1-87" fmla="*/ 41687 w 63925"/>
                  <a:gd name="connsiteY1-88" fmla="*/ 73250 h 108195"/>
                  <a:gd name="connsiteX2-89" fmla="*/ 0 w 63925"/>
                  <a:gd name="connsiteY2-90" fmla="*/ 108195 h 108195"/>
                  <a:gd name="connsiteX0-91" fmla="*/ 63925 w 63925"/>
                  <a:gd name="connsiteY0-92" fmla="*/ 0 h 108195"/>
                  <a:gd name="connsiteX1-93" fmla="*/ 41687 w 63925"/>
                  <a:gd name="connsiteY1-94" fmla="*/ 58522 h 108195"/>
                  <a:gd name="connsiteX2-95" fmla="*/ 0 w 63925"/>
                  <a:gd name="connsiteY2-96" fmla="*/ 108195 h 108195"/>
                  <a:gd name="connsiteX0-97" fmla="*/ 68834 w 68834"/>
                  <a:gd name="connsiteY0-98" fmla="*/ 0 h 115559"/>
                  <a:gd name="connsiteX1-99" fmla="*/ 46596 w 68834"/>
                  <a:gd name="connsiteY1-100" fmla="*/ 58522 h 115559"/>
                  <a:gd name="connsiteX2-101" fmla="*/ 0 w 68834"/>
                  <a:gd name="connsiteY2-102" fmla="*/ 115559 h 115559"/>
                  <a:gd name="connsiteX0-103" fmla="*/ 68834 w 68834"/>
                  <a:gd name="connsiteY0-104" fmla="*/ 0 h 115559"/>
                  <a:gd name="connsiteX1-105" fmla="*/ 46596 w 68834"/>
                  <a:gd name="connsiteY1-106" fmla="*/ 58522 h 115559"/>
                  <a:gd name="connsiteX2-107" fmla="*/ 0 w 68834"/>
                  <a:gd name="connsiteY2-108" fmla="*/ 115559 h 115559"/>
                  <a:gd name="connsiteX0-109" fmla="*/ 68834 w 68834"/>
                  <a:gd name="connsiteY0-110" fmla="*/ 0 h 115559"/>
                  <a:gd name="connsiteX1-111" fmla="*/ 46596 w 68834"/>
                  <a:gd name="connsiteY1-112" fmla="*/ 58522 h 115559"/>
                  <a:gd name="connsiteX2-113" fmla="*/ 0 w 68834"/>
                  <a:gd name="connsiteY2-114" fmla="*/ 115559 h 115559"/>
                  <a:gd name="connsiteX0-115" fmla="*/ 68834 w 68834"/>
                  <a:gd name="connsiteY0-116" fmla="*/ 0 h 115559"/>
                  <a:gd name="connsiteX1-117" fmla="*/ 46596 w 68834"/>
                  <a:gd name="connsiteY1-118" fmla="*/ 73251 h 115559"/>
                  <a:gd name="connsiteX2-119" fmla="*/ 0 w 68834"/>
                  <a:gd name="connsiteY2-120" fmla="*/ 115559 h 1155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8834" h="115559">
                    <a:moveTo>
                      <a:pt x="68834" y="0"/>
                    </a:moveTo>
                    <a:cubicBezTo>
                      <a:pt x="67083" y="31647"/>
                      <a:pt x="58068" y="53991"/>
                      <a:pt x="46596" y="73251"/>
                    </a:cubicBezTo>
                    <a:cubicBezTo>
                      <a:pt x="35124" y="92511"/>
                      <a:pt x="28142" y="84581"/>
                      <a:pt x="0" y="115559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1061611" y="600531"/>
            <a:ext cx="207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未来趋势</a:t>
            </a:r>
            <a:endParaRPr lang="zh-CN" altLang="en-US" sz="3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flipH="1">
            <a:off x="6948264" y="2545301"/>
            <a:ext cx="1927146" cy="1316781"/>
            <a:chOff x="2164297" y="3717032"/>
            <a:chExt cx="2390914" cy="1633665"/>
          </a:xfrm>
        </p:grpSpPr>
        <p:sp>
          <p:nvSpPr>
            <p:cNvPr id="48" name="任意多边形 47"/>
            <p:cNvSpPr/>
            <p:nvPr/>
          </p:nvSpPr>
          <p:spPr>
            <a:xfrm>
              <a:off x="2164297" y="3717032"/>
              <a:ext cx="2390914" cy="1633665"/>
            </a:xfrm>
            <a:custGeom>
              <a:avLst/>
              <a:gdLst>
                <a:gd name="connsiteX0" fmla="*/ 513347 w 1878121"/>
                <a:gd name="connsiteY0" fmla="*/ 338875 h 1365570"/>
                <a:gd name="connsiteX1" fmla="*/ 529389 w 1878121"/>
                <a:gd name="connsiteY1" fmla="*/ 226580 h 1365570"/>
                <a:gd name="connsiteX2" fmla="*/ 609600 w 1878121"/>
                <a:gd name="connsiteY2" fmla="*/ 130328 h 1365570"/>
                <a:gd name="connsiteX3" fmla="*/ 657726 w 1878121"/>
                <a:gd name="connsiteY3" fmla="*/ 114286 h 1365570"/>
                <a:gd name="connsiteX4" fmla="*/ 753979 w 1878121"/>
                <a:gd name="connsiteY4" fmla="*/ 66159 h 1365570"/>
                <a:gd name="connsiteX5" fmla="*/ 818147 w 1878121"/>
                <a:gd name="connsiteY5" fmla="*/ 34075 h 1365570"/>
                <a:gd name="connsiteX6" fmla="*/ 882316 w 1878121"/>
                <a:gd name="connsiteY6" fmla="*/ 18033 h 1365570"/>
                <a:gd name="connsiteX7" fmla="*/ 930442 w 1878121"/>
                <a:gd name="connsiteY7" fmla="*/ 1991 h 1365570"/>
                <a:gd name="connsiteX8" fmla="*/ 1363579 w 1878121"/>
                <a:gd name="connsiteY8" fmla="*/ 18033 h 1365570"/>
                <a:gd name="connsiteX9" fmla="*/ 1427747 w 1878121"/>
                <a:gd name="connsiteY9" fmla="*/ 114286 h 1365570"/>
                <a:gd name="connsiteX10" fmla="*/ 1459832 w 1878121"/>
                <a:gd name="connsiteY10" fmla="*/ 146370 h 1365570"/>
                <a:gd name="connsiteX11" fmla="*/ 1507958 w 1878121"/>
                <a:gd name="connsiteY11" fmla="*/ 242622 h 1365570"/>
                <a:gd name="connsiteX12" fmla="*/ 1540042 w 1878121"/>
                <a:gd name="connsiteY12" fmla="*/ 274707 h 1365570"/>
                <a:gd name="connsiteX13" fmla="*/ 1636295 w 1878121"/>
                <a:gd name="connsiteY13" fmla="*/ 403043 h 1365570"/>
                <a:gd name="connsiteX14" fmla="*/ 1636295 w 1878121"/>
                <a:gd name="connsiteY14" fmla="*/ 772012 h 1365570"/>
                <a:gd name="connsiteX15" fmla="*/ 1604210 w 1878121"/>
                <a:gd name="connsiteY15" fmla="*/ 804096 h 1365570"/>
                <a:gd name="connsiteX16" fmla="*/ 1828800 w 1878121"/>
                <a:gd name="connsiteY16" fmla="*/ 820138 h 1365570"/>
                <a:gd name="connsiteX17" fmla="*/ 1876926 w 1878121"/>
                <a:gd name="connsiteY17" fmla="*/ 852222 h 1365570"/>
                <a:gd name="connsiteX18" fmla="*/ 1844842 w 1878121"/>
                <a:gd name="connsiteY18" fmla="*/ 1108896 h 1365570"/>
                <a:gd name="connsiteX19" fmla="*/ 1812758 w 1878121"/>
                <a:gd name="connsiteY19" fmla="*/ 1157022 h 1365570"/>
                <a:gd name="connsiteX20" fmla="*/ 1796716 w 1878121"/>
                <a:gd name="connsiteY20" fmla="*/ 1205149 h 1365570"/>
                <a:gd name="connsiteX21" fmla="*/ 1700463 w 1878121"/>
                <a:gd name="connsiteY21" fmla="*/ 1285359 h 1365570"/>
                <a:gd name="connsiteX22" fmla="*/ 1652337 w 1878121"/>
                <a:gd name="connsiteY22" fmla="*/ 1301401 h 1365570"/>
                <a:gd name="connsiteX23" fmla="*/ 1604210 w 1878121"/>
                <a:gd name="connsiteY23" fmla="*/ 1333486 h 1365570"/>
                <a:gd name="connsiteX24" fmla="*/ 1459832 w 1878121"/>
                <a:gd name="connsiteY24" fmla="*/ 1365570 h 1365570"/>
                <a:gd name="connsiteX25" fmla="*/ 401053 w 1878121"/>
                <a:gd name="connsiteY25" fmla="*/ 1349528 h 1365570"/>
                <a:gd name="connsiteX26" fmla="*/ 336884 w 1878121"/>
                <a:gd name="connsiteY26" fmla="*/ 1333486 h 1365570"/>
                <a:gd name="connsiteX27" fmla="*/ 256674 w 1878121"/>
                <a:gd name="connsiteY27" fmla="*/ 1317443 h 1365570"/>
                <a:gd name="connsiteX28" fmla="*/ 224589 w 1878121"/>
                <a:gd name="connsiteY28" fmla="*/ 1285359 h 1365570"/>
                <a:gd name="connsiteX29" fmla="*/ 176463 w 1878121"/>
                <a:gd name="connsiteY29" fmla="*/ 1269317 h 1365570"/>
                <a:gd name="connsiteX30" fmla="*/ 48126 w 1878121"/>
                <a:gd name="connsiteY30" fmla="*/ 1124938 h 1365570"/>
                <a:gd name="connsiteX31" fmla="*/ 16042 w 1878121"/>
                <a:gd name="connsiteY31" fmla="*/ 1028686 h 1365570"/>
                <a:gd name="connsiteX32" fmla="*/ 0 w 1878121"/>
                <a:gd name="connsiteY32" fmla="*/ 980559 h 1365570"/>
                <a:gd name="connsiteX33" fmla="*/ 32084 w 1878121"/>
                <a:gd name="connsiteY33" fmla="*/ 739928 h 1365570"/>
                <a:gd name="connsiteX34" fmla="*/ 96253 w 1878121"/>
                <a:gd name="connsiteY34" fmla="*/ 643675 h 1365570"/>
                <a:gd name="connsiteX35" fmla="*/ 176463 w 1878121"/>
                <a:gd name="connsiteY35" fmla="*/ 563465 h 1365570"/>
                <a:gd name="connsiteX36" fmla="*/ 224589 w 1878121"/>
                <a:gd name="connsiteY36" fmla="*/ 547422 h 1365570"/>
                <a:gd name="connsiteX37" fmla="*/ 272716 w 1878121"/>
                <a:gd name="connsiteY37" fmla="*/ 515338 h 1365570"/>
                <a:gd name="connsiteX38" fmla="*/ 320842 w 1878121"/>
                <a:gd name="connsiteY38" fmla="*/ 499296 h 1365570"/>
                <a:gd name="connsiteX39" fmla="*/ 385010 w 1878121"/>
                <a:gd name="connsiteY39" fmla="*/ 467212 h 1365570"/>
                <a:gd name="connsiteX40" fmla="*/ 481263 w 1878121"/>
                <a:gd name="connsiteY40" fmla="*/ 435128 h 1365570"/>
                <a:gd name="connsiteX41" fmla="*/ 561474 w 1878121"/>
                <a:gd name="connsiteY41" fmla="*/ 370959 h 1365570"/>
                <a:gd name="connsiteX42" fmla="*/ 561474 w 1878121"/>
                <a:gd name="connsiteY42" fmla="*/ 354917 h 1365570"/>
                <a:gd name="connsiteX0-1" fmla="*/ 513347 w 1878121"/>
                <a:gd name="connsiteY0-2" fmla="*/ 362642 h 1389337"/>
                <a:gd name="connsiteX1-3" fmla="*/ 529389 w 1878121"/>
                <a:gd name="connsiteY1-4" fmla="*/ 250347 h 1389337"/>
                <a:gd name="connsiteX2-5" fmla="*/ 609600 w 1878121"/>
                <a:gd name="connsiteY2-6" fmla="*/ 154095 h 1389337"/>
                <a:gd name="connsiteX3-7" fmla="*/ 657726 w 1878121"/>
                <a:gd name="connsiteY3-8" fmla="*/ 138053 h 1389337"/>
                <a:gd name="connsiteX4-9" fmla="*/ 753979 w 1878121"/>
                <a:gd name="connsiteY4-10" fmla="*/ 89926 h 1389337"/>
                <a:gd name="connsiteX5-11" fmla="*/ 818147 w 1878121"/>
                <a:gd name="connsiteY5-12" fmla="*/ 57842 h 1389337"/>
                <a:gd name="connsiteX6-13" fmla="*/ 882316 w 1878121"/>
                <a:gd name="connsiteY6-14" fmla="*/ 41800 h 1389337"/>
                <a:gd name="connsiteX7-15" fmla="*/ 1072110 w 1878121"/>
                <a:gd name="connsiteY7-16" fmla="*/ 0 h 1389337"/>
                <a:gd name="connsiteX8-17" fmla="*/ 1363579 w 1878121"/>
                <a:gd name="connsiteY8-18" fmla="*/ 41800 h 1389337"/>
                <a:gd name="connsiteX9-19" fmla="*/ 1427747 w 1878121"/>
                <a:gd name="connsiteY9-20" fmla="*/ 138053 h 1389337"/>
                <a:gd name="connsiteX10-21" fmla="*/ 1459832 w 1878121"/>
                <a:gd name="connsiteY10-22" fmla="*/ 170137 h 1389337"/>
                <a:gd name="connsiteX11-23" fmla="*/ 1507958 w 1878121"/>
                <a:gd name="connsiteY11-24" fmla="*/ 266389 h 1389337"/>
                <a:gd name="connsiteX12-25" fmla="*/ 1540042 w 1878121"/>
                <a:gd name="connsiteY12-26" fmla="*/ 298474 h 1389337"/>
                <a:gd name="connsiteX13-27" fmla="*/ 1636295 w 1878121"/>
                <a:gd name="connsiteY13-28" fmla="*/ 426810 h 1389337"/>
                <a:gd name="connsiteX14-29" fmla="*/ 1636295 w 1878121"/>
                <a:gd name="connsiteY14-30" fmla="*/ 795779 h 1389337"/>
                <a:gd name="connsiteX15-31" fmla="*/ 1604210 w 1878121"/>
                <a:gd name="connsiteY15-32" fmla="*/ 827863 h 1389337"/>
                <a:gd name="connsiteX16-33" fmla="*/ 1828800 w 1878121"/>
                <a:gd name="connsiteY16-34" fmla="*/ 843905 h 1389337"/>
                <a:gd name="connsiteX17-35" fmla="*/ 1876926 w 1878121"/>
                <a:gd name="connsiteY17-36" fmla="*/ 875989 h 1389337"/>
                <a:gd name="connsiteX18-37" fmla="*/ 1844842 w 1878121"/>
                <a:gd name="connsiteY18-38" fmla="*/ 1132663 h 1389337"/>
                <a:gd name="connsiteX19-39" fmla="*/ 1812758 w 1878121"/>
                <a:gd name="connsiteY19-40" fmla="*/ 1180789 h 1389337"/>
                <a:gd name="connsiteX20-41" fmla="*/ 1796716 w 1878121"/>
                <a:gd name="connsiteY20-42" fmla="*/ 1228916 h 1389337"/>
                <a:gd name="connsiteX21-43" fmla="*/ 1700463 w 1878121"/>
                <a:gd name="connsiteY21-44" fmla="*/ 1309126 h 1389337"/>
                <a:gd name="connsiteX22-45" fmla="*/ 1652337 w 1878121"/>
                <a:gd name="connsiteY22-46" fmla="*/ 1325168 h 1389337"/>
                <a:gd name="connsiteX23-47" fmla="*/ 1604210 w 1878121"/>
                <a:gd name="connsiteY23-48" fmla="*/ 1357253 h 1389337"/>
                <a:gd name="connsiteX24-49" fmla="*/ 1459832 w 1878121"/>
                <a:gd name="connsiteY24-50" fmla="*/ 1389337 h 1389337"/>
                <a:gd name="connsiteX25-51" fmla="*/ 401053 w 1878121"/>
                <a:gd name="connsiteY25-52" fmla="*/ 1373295 h 1389337"/>
                <a:gd name="connsiteX26-53" fmla="*/ 336884 w 1878121"/>
                <a:gd name="connsiteY26-54" fmla="*/ 1357253 h 1389337"/>
                <a:gd name="connsiteX27-55" fmla="*/ 256674 w 1878121"/>
                <a:gd name="connsiteY27-56" fmla="*/ 1341210 h 1389337"/>
                <a:gd name="connsiteX28-57" fmla="*/ 224589 w 1878121"/>
                <a:gd name="connsiteY28-58" fmla="*/ 1309126 h 1389337"/>
                <a:gd name="connsiteX29-59" fmla="*/ 176463 w 1878121"/>
                <a:gd name="connsiteY29-60" fmla="*/ 1293084 h 1389337"/>
                <a:gd name="connsiteX30-61" fmla="*/ 48126 w 1878121"/>
                <a:gd name="connsiteY30-62" fmla="*/ 1148705 h 1389337"/>
                <a:gd name="connsiteX31-63" fmla="*/ 16042 w 1878121"/>
                <a:gd name="connsiteY31-64" fmla="*/ 1052453 h 1389337"/>
                <a:gd name="connsiteX32-65" fmla="*/ 0 w 1878121"/>
                <a:gd name="connsiteY32-66" fmla="*/ 1004326 h 1389337"/>
                <a:gd name="connsiteX33-67" fmla="*/ 32084 w 1878121"/>
                <a:gd name="connsiteY33-68" fmla="*/ 763695 h 1389337"/>
                <a:gd name="connsiteX34-69" fmla="*/ 96253 w 1878121"/>
                <a:gd name="connsiteY34-70" fmla="*/ 667442 h 1389337"/>
                <a:gd name="connsiteX35-71" fmla="*/ 176463 w 1878121"/>
                <a:gd name="connsiteY35-72" fmla="*/ 587232 h 1389337"/>
                <a:gd name="connsiteX36-73" fmla="*/ 224589 w 1878121"/>
                <a:gd name="connsiteY36-74" fmla="*/ 571189 h 1389337"/>
                <a:gd name="connsiteX37-75" fmla="*/ 272716 w 1878121"/>
                <a:gd name="connsiteY37-76" fmla="*/ 539105 h 1389337"/>
                <a:gd name="connsiteX38-77" fmla="*/ 320842 w 1878121"/>
                <a:gd name="connsiteY38-78" fmla="*/ 523063 h 1389337"/>
                <a:gd name="connsiteX39-79" fmla="*/ 385010 w 1878121"/>
                <a:gd name="connsiteY39-80" fmla="*/ 490979 h 1389337"/>
                <a:gd name="connsiteX40-81" fmla="*/ 481263 w 1878121"/>
                <a:gd name="connsiteY40-82" fmla="*/ 458895 h 1389337"/>
                <a:gd name="connsiteX41-83" fmla="*/ 561474 w 1878121"/>
                <a:gd name="connsiteY41-84" fmla="*/ 394726 h 1389337"/>
                <a:gd name="connsiteX42-85" fmla="*/ 561474 w 1878121"/>
                <a:gd name="connsiteY42-86" fmla="*/ 378684 h 1389337"/>
                <a:gd name="connsiteX0-87" fmla="*/ 513347 w 1878121"/>
                <a:gd name="connsiteY0-88" fmla="*/ 328605 h 1355300"/>
                <a:gd name="connsiteX1-89" fmla="*/ 529389 w 1878121"/>
                <a:gd name="connsiteY1-90" fmla="*/ 216310 h 1355300"/>
                <a:gd name="connsiteX2-91" fmla="*/ 609600 w 1878121"/>
                <a:gd name="connsiteY2-92" fmla="*/ 120058 h 1355300"/>
                <a:gd name="connsiteX3-93" fmla="*/ 657726 w 1878121"/>
                <a:gd name="connsiteY3-94" fmla="*/ 104016 h 1355300"/>
                <a:gd name="connsiteX4-95" fmla="*/ 753979 w 1878121"/>
                <a:gd name="connsiteY4-96" fmla="*/ 55889 h 1355300"/>
                <a:gd name="connsiteX5-97" fmla="*/ 818147 w 1878121"/>
                <a:gd name="connsiteY5-98" fmla="*/ 23805 h 1355300"/>
                <a:gd name="connsiteX6-99" fmla="*/ 882316 w 1878121"/>
                <a:gd name="connsiteY6-100" fmla="*/ 7763 h 1355300"/>
                <a:gd name="connsiteX7-101" fmla="*/ 1363579 w 1878121"/>
                <a:gd name="connsiteY7-102" fmla="*/ 7763 h 1355300"/>
                <a:gd name="connsiteX8-103" fmla="*/ 1427747 w 1878121"/>
                <a:gd name="connsiteY8-104" fmla="*/ 104016 h 1355300"/>
                <a:gd name="connsiteX9-105" fmla="*/ 1459832 w 1878121"/>
                <a:gd name="connsiteY9-106" fmla="*/ 136100 h 1355300"/>
                <a:gd name="connsiteX10-107" fmla="*/ 1507958 w 1878121"/>
                <a:gd name="connsiteY10-108" fmla="*/ 232352 h 1355300"/>
                <a:gd name="connsiteX11-109" fmla="*/ 1540042 w 1878121"/>
                <a:gd name="connsiteY11-110" fmla="*/ 264437 h 1355300"/>
                <a:gd name="connsiteX12-111" fmla="*/ 1636295 w 1878121"/>
                <a:gd name="connsiteY12-112" fmla="*/ 392773 h 1355300"/>
                <a:gd name="connsiteX13-113" fmla="*/ 1636295 w 1878121"/>
                <a:gd name="connsiteY13-114" fmla="*/ 761742 h 1355300"/>
                <a:gd name="connsiteX14-115" fmla="*/ 1604210 w 1878121"/>
                <a:gd name="connsiteY14-116" fmla="*/ 793826 h 1355300"/>
                <a:gd name="connsiteX15-117" fmla="*/ 1828800 w 1878121"/>
                <a:gd name="connsiteY15-118" fmla="*/ 809868 h 1355300"/>
                <a:gd name="connsiteX16-119" fmla="*/ 1876926 w 1878121"/>
                <a:gd name="connsiteY16-120" fmla="*/ 841952 h 1355300"/>
                <a:gd name="connsiteX17-121" fmla="*/ 1844842 w 1878121"/>
                <a:gd name="connsiteY17-122" fmla="*/ 1098626 h 1355300"/>
                <a:gd name="connsiteX18-123" fmla="*/ 1812758 w 1878121"/>
                <a:gd name="connsiteY18-124" fmla="*/ 1146752 h 1355300"/>
                <a:gd name="connsiteX19-125" fmla="*/ 1796716 w 1878121"/>
                <a:gd name="connsiteY19-126" fmla="*/ 1194879 h 1355300"/>
                <a:gd name="connsiteX20-127" fmla="*/ 1700463 w 1878121"/>
                <a:gd name="connsiteY20-128" fmla="*/ 1275089 h 1355300"/>
                <a:gd name="connsiteX21-129" fmla="*/ 1652337 w 1878121"/>
                <a:gd name="connsiteY21-130" fmla="*/ 1291131 h 1355300"/>
                <a:gd name="connsiteX22-131" fmla="*/ 1604210 w 1878121"/>
                <a:gd name="connsiteY22-132" fmla="*/ 1323216 h 1355300"/>
                <a:gd name="connsiteX23-133" fmla="*/ 1459832 w 1878121"/>
                <a:gd name="connsiteY23-134" fmla="*/ 1355300 h 1355300"/>
                <a:gd name="connsiteX24-135" fmla="*/ 401053 w 1878121"/>
                <a:gd name="connsiteY24-136" fmla="*/ 1339258 h 1355300"/>
                <a:gd name="connsiteX25-137" fmla="*/ 336884 w 1878121"/>
                <a:gd name="connsiteY25-138" fmla="*/ 1323216 h 1355300"/>
                <a:gd name="connsiteX26-139" fmla="*/ 256674 w 1878121"/>
                <a:gd name="connsiteY26-140" fmla="*/ 1307173 h 1355300"/>
                <a:gd name="connsiteX27-141" fmla="*/ 224589 w 1878121"/>
                <a:gd name="connsiteY27-142" fmla="*/ 1275089 h 1355300"/>
                <a:gd name="connsiteX28-143" fmla="*/ 176463 w 1878121"/>
                <a:gd name="connsiteY28-144" fmla="*/ 1259047 h 1355300"/>
                <a:gd name="connsiteX29-145" fmla="*/ 48126 w 1878121"/>
                <a:gd name="connsiteY29-146" fmla="*/ 1114668 h 1355300"/>
                <a:gd name="connsiteX30-147" fmla="*/ 16042 w 1878121"/>
                <a:gd name="connsiteY30-148" fmla="*/ 1018416 h 1355300"/>
                <a:gd name="connsiteX31-149" fmla="*/ 0 w 1878121"/>
                <a:gd name="connsiteY31-150" fmla="*/ 970289 h 1355300"/>
                <a:gd name="connsiteX32-151" fmla="*/ 32084 w 1878121"/>
                <a:gd name="connsiteY32-152" fmla="*/ 729658 h 1355300"/>
                <a:gd name="connsiteX33-153" fmla="*/ 96253 w 1878121"/>
                <a:gd name="connsiteY33-154" fmla="*/ 633405 h 1355300"/>
                <a:gd name="connsiteX34-155" fmla="*/ 176463 w 1878121"/>
                <a:gd name="connsiteY34-156" fmla="*/ 553195 h 1355300"/>
                <a:gd name="connsiteX35-157" fmla="*/ 224589 w 1878121"/>
                <a:gd name="connsiteY35-158" fmla="*/ 537152 h 1355300"/>
                <a:gd name="connsiteX36-159" fmla="*/ 272716 w 1878121"/>
                <a:gd name="connsiteY36-160" fmla="*/ 505068 h 1355300"/>
                <a:gd name="connsiteX37-161" fmla="*/ 320842 w 1878121"/>
                <a:gd name="connsiteY37-162" fmla="*/ 489026 h 1355300"/>
                <a:gd name="connsiteX38-163" fmla="*/ 385010 w 1878121"/>
                <a:gd name="connsiteY38-164" fmla="*/ 456942 h 1355300"/>
                <a:gd name="connsiteX39-165" fmla="*/ 481263 w 1878121"/>
                <a:gd name="connsiteY39-166" fmla="*/ 424858 h 1355300"/>
                <a:gd name="connsiteX40-167" fmla="*/ 561474 w 1878121"/>
                <a:gd name="connsiteY40-168" fmla="*/ 360689 h 1355300"/>
                <a:gd name="connsiteX41-169" fmla="*/ 561474 w 1878121"/>
                <a:gd name="connsiteY41-170" fmla="*/ 344647 h 1355300"/>
                <a:gd name="connsiteX0-171" fmla="*/ 513347 w 1878121"/>
                <a:gd name="connsiteY0-172" fmla="*/ 362915 h 1389610"/>
                <a:gd name="connsiteX1-173" fmla="*/ 529389 w 1878121"/>
                <a:gd name="connsiteY1-174" fmla="*/ 250620 h 1389610"/>
                <a:gd name="connsiteX2-175" fmla="*/ 609600 w 1878121"/>
                <a:gd name="connsiteY2-176" fmla="*/ 154368 h 1389610"/>
                <a:gd name="connsiteX3-177" fmla="*/ 657726 w 1878121"/>
                <a:gd name="connsiteY3-178" fmla="*/ 138326 h 1389610"/>
                <a:gd name="connsiteX4-179" fmla="*/ 753979 w 1878121"/>
                <a:gd name="connsiteY4-180" fmla="*/ 90199 h 1389610"/>
                <a:gd name="connsiteX5-181" fmla="*/ 818147 w 1878121"/>
                <a:gd name="connsiteY5-182" fmla="*/ 58115 h 1389610"/>
                <a:gd name="connsiteX6-183" fmla="*/ 882316 w 1878121"/>
                <a:gd name="connsiteY6-184" fmla="*/ 42073 h 1389610"/>
                <a:gd name="connsiteX7-185" fmla="*/ 1363579 w 1878121"/>
                <a:gd name="connsiteY7-186" fmla="*/ 42073 h 1389610"/>
                <a:gd name="connsiteX8-187" fmla="*/ 1427747 w 1878121"/>
                <a:gd name="connsiteY8-188" fmla="*/ 138326 h 1389610"/>
                <a:gd name="connsiteX9-189" fmla="*/ 1459832 w 1878121"/>
                <a:gd name="connsiteY9-190" fmla="*/ 170410 h 1389610"/>
                <a:gd name="connsiteX10-191" fmla="*/ 1507958 w 1878121"/>
                <a:gd name="connsiteY10-192" fmla="*/ 266662 h 1389610"/>
                <a:gd name="connsiteX11-193" fmla="*/ 1540042 w 1878121"/>
                <a:gd name="connsiteY11-194" fmla="*/ 298747 h 1389610"/>
                <a:gd name="connsiteX12-195" fmla="*/ 1636295 w 1878121"/>
                <a:gd name="connsiteY12-196" fmla="*/ 427083 h 1389610"/>
                <a:gd name="connsiteX13-197" fmla="*/ 1636295 w 1878121"/>
                <a:gd name="connsiteY13-198" fmla="*/ 796052 h 1389610"/>
                <a:gd name="connsiteX14-199" fmla="*/ 1604210 w 1878121"/>
                <a:gd name="connsiteY14-200" fmla="*/ 828136 h 1389610"/>
                <a:gd name="connsiteX15-201" fmla="*/ 1828800 w 1878121"/>
                <a:gd name="connsiteY15-202" fmla="*/ 844178 h 1389610"/>
                <a:gd name="connsiteX16-203" fmla="*/ 1876926 w 1878121"/>
                <a:gd name="connsiteY16-204" fmla="*/ 876262 h 1389610"/>
                <a:gd name="connsiteX17-205" fmla="*/ 1844842 w 1878121"/>
                <a:gd name="connsiteY17-206" fmla="*/ 1132936 h 1389610"/>
                <a:gd name="connsiteX18-207" fmla="*/ 1812758 w 1878121"/>
                <a:gd name="connsiteY18-208" fmla="*/ 1181062 h 1389610"/>
                <a:gd name="connsiteX19-209" fmla="*/ 1796716 w 1878121"/>
                <a:gd name="connsiteY19-210" fmla="*/ 1229189 h 1389610"/>
                <a:gd name="connsiteX20-211" fmla="*/ 1700463 w 1878121"/>
                <a:gd name="connsiteY20-212" fmla="*/ 1309399 h 1389610"/>
                <a:gd name="connsiteX21-213" fmla="*/ 1652337 w 1878121"/>
                <a:gd name="connsiteY21-214" fmla="*/ 1325441 h 1389610"/>
                <a:gd name="connsiteX22-215" fmla="*/ 1604210 w 1878121"/>
                <a:gd name="connsiteY22-216" fmla="*/ 1357526 h 1389610"/>
                <a:gd name="connsiteX23-217" fmla="*/ 1459832 w 1878121"/>
                <a:gd name="connsiteY23-218" fmla="*/ 1389610 h 1389610"/>
                <a:gd name="connsiteX24-219" fmla="*/ 401053 w 1878121"/>
                <a:gd name="connsiteY24-220" fmla="*/ 1373568 h 1389610"/>
                <a:gd name="connsiteX25-221" fmla="*/ 336884 w 1878121"/>
                <a:gd name="connsiteY25-222" fmla="*/ 1357526 h 1389610"/>
                <a:gd name="connsiteX26-223" fmla="*/ 256674 w 1878121"/>
                <a:gd name="connsiteY26-224" fmla="*/ 1341483 h 1389610"/>
                <a:gd name="connsiteX27-225" fmla="*/ 224589 w 1878121"/>
                <a:gd name="connsiteY27-226" fmla="*/ 1309399 h 1389610"/>
                <a:gd name="connsiteX28-227" fmla="*/ 176463 w 1878121"/>
                <a:gd name="connsiteY28-228" fmla="*/ 1293357 h 1389610"/>
                <a:gd name="connsiteX29-229" fmla="*/ 48126 w 1878121"/>
                <a:gd name="connsiteY29-230" fmla="*/ 1148978 h 1389610"/>
                <a:gd name="connsiteX30-231" fmla="*/ 16042 w 1878121"/>
                <a:gd name="connsiteY30-232" fmla="*/ 1052726 h 1389610"/>
                <a:gd name="connsiteX31-233" fmla="*/ 0 w 1878121"/>
                <a:gd name="connsiteY31-234" fmla="*/ 1004599 h 1389610"/>
                <a:gd name="connsiteX32-235" fmla="*/ 32084 w 1878121"/>
                <a:gd name="connsiteY32-236" fmla="*/ 763968 h 1389610"/>
                <a:gd name="connsiteX33-237" fmla="*/ 96253 w 1878121"/>
                <a:gd name="connsiteY33-238" fmla="*/ 667715 h 1389610"/>
                <a:gd name="connsiteX34-239" fmla="*/ 176463 w 1878121"/>
                <a:gd name="connsiteY34-240" fmla="*/ 587505 h 1389610"/>
                <a:gd name="connsiteX35-241" fmla="*/ 224589 w 1878121"/>
                <a:gd name="connsiteY35-242" fmla="*/ 571462 h 1389610"/>
                <a:gd name="connsiteX36-243" fmla="*/ 272716 w 1878121"/>
                <a:gd name="connsiteY36-244" fmla="*/ 539378 h 1389610"/>
                <a:gd name="connsiteX37-245" fmla="*/ 320842 w 1878121"/>
                <a:gd name="connsiteY37-246" fmla="*/ 523336 h 1389610"/>
                <a:gd name="connsiteX38-247" fmla="*/ 385010 w 1878121"/>
                <a:gd name="connsiteY38-248" fmla="*/ 491252 h 1389610"/>
                <a:gd name="connsiteX39-249" fmla="*/ 481263 w 1878121"/>
                <a:gd name="connsiteY39-250" fmla="*/ 459168 h 1389610"/>
                <a:gd name="connsiteX40-251" fmla="*/ 561474 w 1878121"/>
                <a:gd name="connsiteY40-252" fmla="*/ 394999 h 1389610"/>
                <a:gd name="connsiteX41-253" fmla="*/ 561474 w 1878121"/>
                <a:gd name="connsiteY41-254" fmla="*/ 378957 h 1389610"/>
                <a:gd name="connsiteX0-255" fmla="*/ 513347 w 1878121"/>
                <a:gd name="connsiteY0-256" fmla="*/ 383531 h 1410226"/>
                <a:gd name="connsiteX1-257" fmla="*/ 529389 w 1878121"/>
                <a:gd name="connsiteY1-258" fmla="*/ 271236 h 1410226"/>
                <a:gd name="connsiteX2-259" fmla="*/ 609600 w 1878121"/>
                <a:gd name="connsiteY2-260" fmla="*/ 174984 h 1410226"/>
                <a:gd name="connsiteX3-261" fmla="*/ 657726 w 1878121"/>
                <a:gd name="connsiteY3-262" fmla="*/ 158942 h 1410226"/>
                <a:gd name="connsiteX4-263" fmla="*/ 753979 w 1878121"/>
                <a:gd name="connsiteY4-264" fmla="*/ 110815 h 1410226"/>
                <a:gd name="connsiteX5-265" fmla="*/ 818147 w 1878121"/>
                <a:gd name="connsiteY5-266" fmla="*/ 78731 h 1410226"/>
                <a:gd name="connsiteX6-267" fmla="*/ 882316 w 1878121"/>
                <a:gd name="connsiteY6-268" fmla="*/ 62689 h 1410226"/>
                <a:gd name="connsiteX7-269" fmla="*/ 1292745 w 1878121"/>
                <a:gd name="connsiteY7-270" fmla="*/ 36931 h 1410226"/>
                <a:gd name="connsiteX8-271" fmla="*/ 1427747 w 1878121"/>
                <a:gd name="connsiteY8-272" fmla="*/ 158942 h 1410226"/>
                <a:gd name="connsiteX9-273" fmla="*/ 1459832 w 1878121"/>
                <a:gd name="connsiteY9-274" fmla="*/ 191026 h 1410226"/>
                <a:gd name="connsiteX10-275" fmla="*/ 1507958 w 1878121"/>
                <a:gd name="connsiteY10-276" fmla="*/ 287278 h 1410226"/>
                <a:gd name="connsiteX11-277" fmla="*/ 1540042 w 1878121"/>
                <a:gd name="connsiteY11-278" fmla="*/ 319363 h 1410226"/>
                <a:gd name="connsiteX12-279" fmla="*/ 1636295 w 1878121"/>
                <a:gd name="connsiteY12-280" fmla="*/ 447699 h 1410226"/>
                <a:gd name="connsiteX13-281" fmla="*/ 1636295 w 1878121"/>
                <a:gd name="connsiteY13-282" fmla="*/ 816668 h 1410226"/>
                <a:gd name="connsiteX14-283" fmla="*/ 1604210 w 1878121"/>
                <a:gd name="connsiteY14-284" fmla="*/ 848752 h 1410226"/>
                <a:gd name="connsiteX15-285" fmla="*/ 1828800 w 1878121"/>
                <a:gd name="connsiteY15-286" fmla="*/ 864794 h 1410226"/>
                <a:gd name="connsiteX16-287" fmla="*/ 1876926 w 1878121"/>
                <a:gd name="connsiteY16-288" fmla="*/ 896878 h 1410226"/>
                <a:gd name="connsiteX17-289" fmla="*/ 1844842 w 1878121"/>
                <a:gd name="connsiteY17-290" fmla="*/ 1153552 h 1410226"/>
                <a:gd name="connsiteX18-291" fmla="*/ 1812758 w 1878121"/>
                <a:gd name="connsiteY18-292" fmla="*/ 1201778 h 1410226"/>
                <a:gd name="connsiteX19-293" fmla="*/ 1796716 w 1878121"/>
                <a:gd name="connsiteY19-294" fmla="*/ 1249805 h 1410226"/>
                <a:gd name="connsiteX20-295" fmla="*/ 1700463 w 1878121"/>
                <a:gd name="connsiteY20-296" fmla="*/ 1330015 h 1410226"/>
                <a:gd name="connsiteX21-297" fmla="*/ 1652337 w 1878121"/>
                <a:gd name="connsiteY21-298" fmla="*/ 1346057 h 1410226"/>
                <a:gd name="connsiteX22-299" fmla="*/ 1604210 w 1878121"/>
                <a:gd name="connsiteY22-300" fmla="*/ 1378142 h 1410226"/>
                <a:gd name="connsiteX23-301" fmla="*/ 1459832 w 1878121"/>
                <a:gd name="connsiteY23-302" fmla="*/ 1410226 h 1410226"/>
                <a:gd name="connsiteX24-303" fmla="*/ 401053 w 1878121"/>
                <a:gd name="connsiteY24-304" fmla="*/ 1394184 h 1410226"/>
                <a:gd name="connsiteX25-305" fmla="*/ 336884 w 1878121"/>
                <a:gd name="connsiteY25-306" fmla="*/ 1378142 h 1410226"/>
                <a:gd name="connsiteX26-307" fmla="*/ 256674 w 1878121"/>
                <a:gd name="connsiteY26-308" fmla="*/ 1362099 h 1410226"/>
                <a:gd name="connsiteX27-309" fmla="*/ 224589 w 1878121"/>
                <a:gd name="connsiteY27-310" fmla="*/ 1330015 h 1410226"/>
                <a:gd name="connsiteX28-311" fmla="*/ 176463 w 1878121"/>
                <a:gd name="connsiteY28-312" fmla="*/ 1313973 h 1410226"/>
                <a:gd name="connsiteX29-313" fmla="*/ 48126 w 1878121"/>
                <a:gd name="connsiteY29-314" fmla="*/ 1169594 h 1410226"/>
                <a:gd name="connsiteX30-315" fmla="*/ 16042 w 1878121"/>
                <a:gd name="connsiteY30-316" fmla="*/ 1073342 h 1410226"/>
                <a:gd name="connsiteX31-317" fmla="*/ 0 w 1878121"/>
                <a:gd name="connsiteY31-318" fmla="*/ 1025215 h 1410226"/>
                <a:gd name="connsiteX32-319" fmla="*/ 32084 w 1878121"/>
                <a:gd name="connsiteY32-320" fmla="*/ 784584 h 1410226"/>
                <a:gd name="connsiteX33-321" fmla="*/ 96253 w 1878121"/>
                <a:gd name="connsiteY33-322" fmla="*/ 688331 h 1410226"/>
                <a:gd name="connsiteX34-323" fmla="*/ 176463 w 1878121"/>
                <a:gd name="connsiteY34-324" fmla="*/ 608121 h 1410226"/>
                <a:gd name="connsiteX35-325" fmla="*/ 224589 w 1878121"/>
                <a:gd name="connsiteY35-326" fmla="*/ 592078 h 1410226"/>
                <a:gd name="connsiteX36-327" fmla="*/ 272716 w 1878121"/>
                <a:gd name="connsiteY36-328" fmla="*/ 559994 h 1410226"/>
                <a:gd name="connsiteX37-329" fmla="*/ 320842 w 1878121"/>
                <a:gd name="connsiteY37-330" fmla="*/ 543952 h 1410226"/>
                <a:gd name="connsiteX38-331" fmla="*/ 385010 w 1878121"/>
                <a:gd name="connsiteY38-332" fmla="*/ 511868 h 1410226"/>
                <a:gd name="connsiteX39-333" fmla="*/ 481263 w 1878121"/>
                <a:gd name="connsiteY39-334" fmla="*/ 479784 h 1410226"/>
                <a:gd name="connsiteX40-335" fmla="*/ 561474 w 1878121"/>
                <a:gd name="connsiteY40-336" fmla="*/ 415615 h 1410226"/>
                <a:gd name="connsiteX41-337" fmla="*/ 561474 w 1878121"/>
                <a:gd name="connsiteY41-338" fmla="*/ 399573 h 1410226"/>
                <a:gd name="connsiteX0-339" fmla="*/ 513347 w 1878121"/>
                <a:gd name="connsiteY0-340" fmla="*/ 349155 h 1375850"/>
                <a:gd name="connsiteX1-341" fmla="*/ 529389 w 1878121"/>
                <a:gd name="connsiteY1-342" fmla="*/ 236860 h 1375850"/>
                <a:gd name="connsiteX2-343" fmla="*/ 609600 w 1878121"/>
                <a:gd name="connsiteY2-344" fmla="*/ 140608 h 1375850"/>
                <a:gd name="connsiteX3-345" fmla="*/ 657726 w 1878121"/>
                <a:gd name="connsiteY3-346" fmla="*/ 124566 h 1375850"/>
                <a:gd name="connsiteX4-347" fmla="*/ 753979 w 1878121"/>
                <a:gd name="connsiteY4-348" fmla="*/ 76439 h 1375850"/>
                <a:gd name="connsiteX5-349" fmla="*/ 818147 w 1878121"/>
                <a:gd name="connsiteY5-350" fmla="*/ 44355 h 1375850"/>
                <a:gd name="connsiteX6-351" fmla="*/ 1292745 w 1878121"/>
                <a:gd name="connsiteY6-352" fmla="*/ 2555 h 1375850"/>
                <a:gd name="connsiteX7-353" fmla="*/ 1427747 w 1878121"/>
                <a:gd name="connsiteY7-354" fmla="*/ 124566 h 1375850"/>
                <a:gd name="connsiteX8-355" fmla="*/ 1459832 w 1878121"/>
                <a:gd name="connsiteY8-356" fmla="*/ 156650 h 1375850"/>
                <a:gd name="connsiteX9-357" fmla="*/ 1507958 w 1878121"/>
                <a:gd name="connsiteY9-358" fmla="*/ 252902 h 1375850"/>
                <a:gd name="connsiteX10-359" fmla="*/ 1540042 w 1878121"/>
                <a:gd name="connsiteY10-360" fmla="*/ 284987 h 1375850"/>
                <a:gd name="connsiteX11-361" fmla="*/ 1636295 w 1878121"/>
                <a:gd name="connsiteY11-362" fmla="*/ 413323 h 1375850"/>
                <a:gd name="connsiteX12-363" fmla="*/ 1636295 w 1878121"/>
                <a:gd name="connsiteY12-364" fmla="*/ 782292 h 1375850"/>
                <a:gd name="connsiteX13-365" fmla="*/ 1604210 w 1878121"/>
                <a:gd name="connsiteY13-366" fmla="*/ 814376 h 1375850"/>
                <a:gd name="connsiteX14-367" fmla="*/ 1828800 w 1878121"/>
                <a:gd name="connsiteY14-368" fmla="*/ 830418 h 1375850"/>
                <a:gd name="connsiteX15-369" fmla="*/ 1876926 w 1878121"/>
                <a:gd name="connsiteY15-370" fmla="*/ 862502 h 1375850"/>
                <a:gd name="connsiteX16-371" fmla="*/ 1844842 w 1878121"/>
                <a:gd name="connsiteY16-372" fmla="*/ 1119176 h 1375850"/>
                <a:gd name="connsiteX17-373" fmla="*/ 1812758 w 1878121"/>
                <a:gd name="connsiteY17-374" fmla="*/ 1167302 h 1375850"/>
                <a:gd name="connsiteX18-375" fmla="*/ 1796716 w 1878121"/>
                <a:gd name="connsiteY18-376" fmla="*/ 1215429 h 1375850"/>
                <a:gd name="connsiteX19-377" fmla="*/ 1700463 w 1878121"/>
                <a:gd name="connsiteY19-378" fmla="*/ 1295639 h 1375850"/>
                <a:gd name="connsiteX20-379" fmla="*/ 1652337 w 1878121"/>
                <a:gd name="connsiteY20-380" fmla="*/ 1311681 h 1375850"/>
                <a:gd name="connsiteX21-381" fmla="*/ 1604210 w 1878121"/>
                <a:gd name="connsiteY21-382" fmla="*/ 1343766 h 1375850"/>
                <a:gd name="connsiteX22-383" fmla="*/ 1459832 w 1878121"/>
                <a:gd name="connsiteY22-384" fmla="*/ 1375850 h 1375850"/>
                <a:gd name="connsiteX23-385" fmla="*/ 401053 w 1878121"/>
                <a:gd name="connsiteY23-386" fmla="*/ 1359808 h 1375850"/>
                <a:gd name="connsiteX24-387" fmla="*/ 336884 w 1878121"/>
                <a:gd name="connsiteY24-388" fmla="*/ 1343766 h 1375850"/>
                <a:gd name="connsiteX25-389" fmla="*/ 256674 w 1878121"/>
                <a:gd name="connsiteY25-390" fmla="*/ 1327723 h 1375850"/>
                <a:gd name="connsiteX26-391" fmla="*/ 224589 w 1878121"/>
                <a:gd name="connsiteY26-392" fmla="*/ 1295639 h 1375850"/>
                <a:gd name="connsiteX27-393" fmla="*/ 176463 w 1878121"/>
                <a:gd name="connsiteY27-394" fmla="*/ 1279597 h 1375850"/>
                <a:gd name="connsiteX28-395" fmla="*/ 48126 w 1878121"/>
                <a:gd name="connsiteY28-396" fmla="*/ 1135218 h 1375850"/>
                <a:gd name="connsiteX29-397" fmla="*/ 16042 w 1878121"/>
                <a:gd name="connsiteY29-398" fmla="*/ 1038966 h 1375850"/>
                <a:gd name="connsiteX30-399" fmla="*/ 0 w 1878121"/>
                <a:gd name="connsiteY30-400" fmla="*/ 990839 h 1375850"/>
                <a:gd name="connsiteX31-401" fmla="*/ 32084 w 1878121"/>
                <a:gd name="connsiteY31-402" fmla="*/ 750208 h 1375850"/>
                <a:gd name="connsiteX32-403" fmla="*/ 96253 w 1878121"/>
                <a:gd name="connsiteY32-404" fmla="*/ 653955 h 1375850"/>
                <a:gd name="connsiteX33-405" fmla="*/ 176463 w 1878121"/>
                <a:gd name="connsiteY33-406" fmla="*/ 573745 h 1375850"/>
                <a:gd name="connsiteX34-407" fmla="*/ 224589 w 1878121"/>
                <a:gd name="connsiteY34-408" fmla="*/ 557702 h 1375850"/>
                <a:gd name="connsiteX35-409" fmla="*/ 272716 w 1878121"/>
                <a:gd name="connsiteY35-410" fmla="*/ 525618 h 1375850"/>
                <a:gd name="connsiteX36-411" fmla="*/ 320842 w 1878121"/>
                <a:gd name="connsiteY36-412" fmla="*/ 509576 h 1375850"/>
                <a:gd name="connsiteX37-413" fmla="*/ 385010 w 1878121"/>
                <a:gd name="connsiteY37-414" fmla="*/ 477492 h 1375850"/>
                <a:gd name="connsiteX38-415" fmla="*/ 481263 w 1878121"/>
                <a:gd name="connsiteY38-416" fmla="*/ 445408 h 1375850"/>
                <a:gd name="connsiteX39-417" fmla="*/ 561474 w 1878121"/>
                <a:gd name="connsiteY39-418" fmla="*/ 381239 h 1375850"/>
                <a:gd name="connsiteX40-419" fmla="*/ 561474 w 1878121"/>
                <a:gd name="connsiteY40-420" fmla="*/ 365197 h 1375850"/>
                <a:gd name="connsiteX0-421" fmla="*/ 513347 w 1878121"/>
                <a:gd name="connsiteY0-422" fmla="*/ 369161 h 1395856"/>
                <a:gd name="connsiteX1-423" fmla="*/ 529389 w 1878121"/>
                <a:gd name="connsiteY1-424" fmla="*/ 256866 h 1395856"/>
                <a:gd name="connsiteX2-425" fmla="*/ 609600 w 1878121"/>
                <a:gd name="connsiteY2-426" fmla="*/ 160614 h 1395856"/>
                <a:gd name="connsiteX3-427" fmla="*/ 657726 w 1878121"/>
                <a:gd name="connsiteY3-428" fmla="*/ 144572 h 1395856"/>
                <a:gd name="connsiteX4-429" fmla="*/ 753979 w 1878121"/>
                <a:gd name="connsiteY4-430" fmla="*/ 96445 h 1395856"/>
                <a:gd name="connsiteX5-431" fmla="*/ 818147 w 1878121"/>
                <a:gd name="connsiteY5-432" fmla="*/ 64361 h 1395856"/>
                <a:gd name="connsiteX6-433" fmla="*/ 1292745 w 1878121"/>
                <a:gd name="connsiteY6-434" fmla="*/ 22561 h 1395856"/>
                <a:gd name="connsiteX7-435" fmla="*/ 1427747 w 1878121"/>
                <a:gd name="connsiteY7-436" fmla="*/ 144572 h 1395856"/>
                <a:gd name="connsiteX8-437" fmla="*/ 1459832 w 1878121"/>
                <a:gd name="connsiteY8-438" fmla="*/ 176656 h 1395856"/>
                <a:gd name="connsiteX9-439" fmla="*/ 1507958 w 1878121"/>
                <a:gd name="connsiteY9-440" fmla="*/ 272908 h 1395856"/>
                <a:gd name="connsiteX10-441" fmla="*/ 1540042 w 1878121"/>
                <a:gd name="connsiteY10-442" fmla="*/ 304993 h 1395856"/>
                <a:gd name="connsiteX11-443" fmla="*/ 1636295 w 1878121"/>
                <a:gd name="connsiteY11-444" fmla="*/ 433329 h 1395856"/>
                <a:gd name="connsiteX12-445" fmla="*/ 1636295 w 1878121"/>
                <a:gd name="connsiteY12-446" fmla="*/ 802298 h 1395856"/>
                <a:gd name="connsiteX13-447" fmla="*/ 1604210 w 1878121"/>
                <a:gd name="connsiteY13-448" fmla="*/ 834382 h 1395856"/>
                <a:gd name="connsiteX14-449" fmla="*/ 1828800 w 1878121"/>
                <a:gd name="connsiteY14-450" fmla="*/ 850424 h 1395856"/>
                <a:gd name="connsiteX15-451" fmla="*/ 1876926 w 1878121"/>
                <a:gd name="connsiteY15-452" fmla="*/ 882508 h 1395856"/>
                <a:gd name="connsiteX16-453" fmla="*/ 1844842 w 1878121"/>
                <a:gd name="connsiteY16-454" fmla="*/ 1139182 h 1395856"/>
                <a:gd name="connsiteX17-455" fmla="*/ 1812758 w 1878121"/>
                <a:gd name="connsiteY17-456" fmla="*/ 1187308 h 1395856"/>
                <a:gd name="connsiteX18-457" fmla="*/ 1796716 w 1878121"/>
                <a:gd name="connsiteY18-458" fmla="*/ 1235435 h 1395856"/>
                <a:gd name="connsiteX19-459" fmla="*/ 1700463 w 1878121"/>
                <a:gd name="connsiteY19-460" fmla="*/ 1315645 h 1395856"/>
                <a:gd name="connsiteX20-461" fmla="*/ 1652337 w 1878121"/>
                <a:gd name="connsiteY20-462" fmla="*/ 1331687 h 1395856"/>
                <a:gd name="connsiteX21-463" fmla="*/ 1604210 w 1878121"/>
                <a:gd name="connsiteY21-464" fmla="*/ 1363772 h 1395856"/>
                <a:gd name="connsiteX22-465" fmla="*/ 1459832 w 1878121"/>
                <a:gd name="connsiteY22-466" fmla="*/ 1395856 h 1395856"/>
                <a:gd name="connsiteX23-467" fmla="*/ 401053 w 1878121"/>
                <a:gd name="connsiteY23-468" fmla="*/ 1379814 h 1395856"/>
                <a:gd name="connsiteX24-469" fmla="*/ 336884 w 1878121"/>
                <a:gd name="connsiteY24-470" fmla="*/ 1363772 h 1395856"/>
                <a:gd name="connsiteX25-471" fmla="*/ 256674 w 1878121"/>
                <a:gd name="connsiteY25-472" fmla="*/ 1347729 h 1395856"/>
                <a:gd name="connsiteX26-473" fmla="*/ 224589 w 1878121"/>
                <a:gd name="connsiteY26-474" fmla="*/ 1315645 h 1395856"/>
                <a:gd name="connsiteX27-475" fmla="*/ 176463 w 1878121"/>
                <a:gd name="connsiteY27-476" fmla="*/ 1299603 h 1395856"/>
                <a:gd name="connsiteX28-477" fmla="*/ 48126 w 1878121"/>
                <a:gd name="connsiteY28-478" fmla="*/ 1155224 h 1395856"/>
                <a:gd name="connsiteX29-479" fmla="*/ 16042 w 1878121"/>
                <a:gd name="connsiteY29-480" fmla="*/ 1058972 h 1395856"/>
                <a:gd name="connsiteX30-481" fmla="*/ 0 w 1878121"/>
                <a:gd name="connsiteY30-482" fmla="*/ 1010845 h 1395856"/>
                <a:gd name="connsiteX31-483" fmla="*/ 32084 w 1878121"/>
                <a:gd name="connsiteY31-484" fmla="*/ 770214 h 1395856"/>
                <a:gd name="connsiteX32-485" fmla="*/ 96253 w 1878121"/>
                <a:gd name="connsiteY32-486" fmla="*/ 673961 h 1395856"/>
                <a:gd name="connsiteX33-487" fmla="*/ 176463 w 1878121"/>
                <a:gd name="connsiteY33-488" fmla="*/ 593751 h 1395856"/>
                <a:gd name="connsiteX34-489" fmla="*/ 224589 w 1878121"/>
                <a:gd name="connsiteY34-490" fmla="*/ 577708 h 1395856"/>
                <a:gd name="connsiteX35-491" fmla="*/ 272716 w 1878121"/>
                <a:gd name="connsiteY35-492" fmla="*/ 545624 h 1395856"/>
                <a:gd name="connsiteX36-493" fmla="*/ 320842 w 1878121"/>
                <a:gd name="connsiteY36-494" fmla="*/ 529582 h 1395856"/>
                <a:gd name="connsiteX37-495" fmla="*/ 385010 w 1878121"/>
                <a:gd name="connsiteY37-496" fmla="*/ 497498 h 1395856"/>
                <a:gd name="connsiteX38-497" fmla="*/ 481263 w 1878121"/>
                <a:gd name="connsiteY38-498" fmla="*/ 465414 h 1395856"/>
                <a:gd name="connsiteX39-499" fmla="*/ 561474 w 1878121"/>
                <a:gd name="connsiteY39-500" fmla="*/ 401245 h 1395856"/>
                <a:gd name="connsiteX40-501" fmla="*/ 561474 w 1878121"/>
                <a:gd name="connsiteY40-502" fmla="*/ 385203 h 1395856"/>
                <a:gd name="connsiteX0-503" fmla="*/ 513347 w 1878121"/>
                <a:gd name="connsiteY0-504" fmla="*/ 394689 h 1421384"/>
                <a:gd name="connsiteX1-505" fmla="*/ 529389 w 1878121"/>
                <a:gd name="connsiteY1-506" fmla="*/ 282394 h 1421384"/>
                <a:gd name="connsiteX2-507" fmla="*/ 609600 w 1878121"/>
                <a:gd name="connsiteY2-508" fmla="*/ 186142 h 1421384"/>
                <a:gd name="connsiteX3-509" fmla="*/ 657726 w 1878121"/>
                <a:gd name="connsiteY3-510" fmla="*/ 170100 h 1421384"/>
                <a:gd name="connsiteX4-511" fmla="*/ 753979 w 1878121"/>
                <a:gd name="connsiteY4-512" fmla="*/ 121973 h 1421384"/>
                <a:gd name="connsiteX5-513" fmla="*/ 818147 w 1878121"/>
                <a:gd name="connsiteY5-514" fmla="*/ 51252 h 1421384"/>
                <a:gd name="connsiteX6-515" fmla="*/ 1292745 w 1878121"/>
                <a:gd name="connsiteY6-516" fmla="*/ 48089 h 1421384"/>
                <a:gd name="connsiteX7-517" fmla="*/ 1427747 w 1878121"/>
                <a:gd name="connsiteY7-518" fmla="*/ 170100 h 1421384"/>
                <a:gd name="connsiteX8-519" fmla="*/ 1459832 w 1878121"/>
                <a:gd name="connsiteY8-520" fmla="*/ 202184 h 1421384"/>
                <a:gd name="connsiteX9-521" fmla="*/ 1507958 w 1878121"/>
                <a:gd name="connsiteY9-522" fmla="*/ 298436 h 1421384"/>
                <a:gd name="connsiteX10-523" fmla="*/ 1540042 w 1878121"/>
                <a:gd name="connsiteY10-524" fmla="*/ 330521 h 1421384"/>
                <a:gd name="connsiteX11-525" fmla="*/ 1636295 w 1878121"/>
                <a:gd name="connsiteY11-526" fmla="*/ 458857 h 1421384"/>
                <a:gd name="connsiteX12-527" fmla="*/ 1636295 w 1878121"/>
                <a:gd name="connsiteY12-528" fmla="*/ 827826 h 1421384"/>
                <a:gd name="connsiteX13-529" fmla="*/ 1604210 w 1878121"/>
                <a:gd name="connsiteY13-530" fmla="*/ 859910 h 1421384"/>
                <a:gd name="connsiteX14-531" fmla="*/ 1828800 w 1878121"/>
                <a:gd name="connsiteY14-532" fmla="*/ 875952 h 1421384"/>
                <a:gd name="connsiteX15-533" fmla="*/ 1876926 w 1878121"/>
                <a:gd name="connsiteY15-534" fmla="*/ 908036 h 1421384"/>
                <a:gd name="connsiteX16-535" fmla="*/ 1844842 w 1878121"/>
                <a:gd name="connsiteY16-536" fmla="*/ 1164710 h 1421384"/>
                <a:gd name="connsiteX17-537" fmla="*/ 1812758 w 1878121"/>
                <a:gd name="connsiteY17-538" fmla="*/ 1212836 h 1421384"/>
                <a:gd name="connsiteX18-539" fmla="*/ 1796716 w 1878121"/>
                <a:gd name="connsiteY18-540" fmla="*/ 1260963 h 1421384"/>
                <a:gd name="connsiteX19-541" fmla="*/ 1700463 w 1878121"/>
                <a:gd name="connsiteY19-542" fmla="*/ 1341173 h 1421384"/>
                <a:gd name="connsiteX20-543" fmla="*/ 1652337 w 1878121"/>
                <a:gd name="connsiteY20-544" fmla="*/ 1357215 h 1421384"/>
                <a:gd name="connsiteX21-545" fmla="*/ 1604210 w 1878121"/>
                <a:gd name="connsiteY21-546" fmla="*/ 1389300 h 1421384"/>
                <a:gd name="connsiteX22-547" fmla="*/ 1459832 w 1878121"/>
                <a:gd name="connsiteY22-548" fmla="*/ 1421384 h 1421384"/>
                <a:gd name="connsiteX23-549" fmla="*/ 401053 w 1878121"/>
                <a:gd name="connsiteY23-550" fmla="*/ 1405342 h 1421384"/>
                <a:gd name="connsiteX24-551" fmla="*/ 336884 w 1878121"/>
                <a:gd name="connsiteY24-552" fmla="*/ 1389300 h 1421384"/>
                <a:gd name="connsiteX25-553" fmla="*/ 256674 w 1878121"/>
                <a:gd name="connsiteY25-554" fmla="*/ 1373257 h 1421384"/>
                <a:gd name="connsiteX26-555" fmla="*/ 224589 w 1878121"/>
                <a:gd name="connsiteY26-556" fmla="*/ 1341173 h 1421384"/>
                <a:gd name="connsiteX27-557" fmla="*/ 176463 w 1878121"/>
                <a:gd name="connsiteY27-558" fmla="*/ 1325131 h 1421384"/>
                <a:gd name="connsiteX28-559" fmla="*/ 48126 w 1878121"/>
                <a:gd name="connsiteY28-560" fmla="*/ 1180752 h 1421384"/>
                <a:gd name="connsiteX29-561" fmla="*/ 16042 w 1878121"/>
                <a:gd name="connsiteY29-562" fmla="*/ 1084500 h 1421384"/>
                <a:gd name="connsiteX30-563" fmla="*/ 0 w 1878121"/>
                <a:gd name="connsiteY30-564" fmla="*/ 1036373 h 1421384"/>
                <a:gd name="connsiteX31-565" fmla="*/ 32084 w 1878121"/>
                <a:gd name="connsiteY31-566" fmla="*/ 795742 h 1421384"/>
                <a:gd name="connsiteX32-567" fmla="*/ 96253 w 1878121"/>
                <a:gd name="connsiteY32-568" fmla="*/ 699489 h 1421384"/>
                <a:gd name="connsiteX33-569" fmla="*/ 176463 w 1878121"/>
                <a:gd name="connsiteY33-570" fmla="*/ 619279 h 1421384"/>
                <a:gd name="connsiteX34-571" fmla="*/ 224589 w 1878121"/>
                <a:gd name="connsiteY34-572" fmla="*/ 603236 h 1421384"/>
                <a:gd name="connsiteX35-573" fmla="*/ 272716 w 1878121"/>
                <a:gd name="connsiteY35-574" fmla="*/ 571152 h 1421384"/>
                <a:gd name="connsiteX36-575" fmla="*/ 320842 w 1878121"/>
                <a:gd name="connsiteY36-576" fmla="*/ 555110 h 1421384"/>
                <a:gd name="connsiteX37-577" fmla="*/ 385010 w 1878121"/>
                <a:gd name="connsiteY37-578" fmla="*/ 523026 h 1421384"/>
                <a:gd name="connsiteX38-579" fmla="*/ 481263 w 1878121"/>
                <a:gd name="connsiteY38-580" fmla="*/ 490942 h 1421384"/>
                <a:gd name="connsiteX39-581" fmla="*/ 561474 w 1878121"/>
                <a:gd name="connsiteY39-582" fmla="*/ 426773 h 1421384"/>
                <a:gd name="connsiteX40-583" fmla="*/ 561474 w 1878121"/>
                <a:gd name="connsiteY40-584" fmla="*/ 410731 h 1421384"/>
                <a:gd name="connsiteX0-585" fmla="*/ 513347 w 1878121"/>
                <a:gd name="connsiteY0-586" fmla="*/ 401795 h 1428490"/>
                <a:gd name="connsiteX1-587" fmla="*/ 529389 w 1878121"/>
                <a:gd name="connsiteY1-588" fmla="*/ 289500 h 1428490"/>
                <a:gd name="connsiteX2-589" fmla="*/ 609600 w 1878121"/>
                <a:gd name="connsiteY2-590" fmla="*/ 193248 h 1428490"/>
                <a:gd name="connsiteX3-591" fmla="*/ 657726 w 1878121"/>
                <a:gd name="connsiteY3-592" fmla="*/ 177206 h 1428490"/>
                <a:gd name="connsiteX4-593" fmla="*/ 753979 w 1878121"/>
                <a:gd name="connsiteY4-594" fmla="*/ 129079 h 1428490"/>
                <a:gd name="connsiteX5-595" fmla="*/ 818147 w 1878121"/>
                <a:gd name="connsiteY5-596" fmla="*/ 58358 h 1428490"/>
                <a:gd name="connsiteX6-597" fmla="*/ 1292745 w 1878121"/>
                <a:gd name="connsiteY6-598" fmla="*/ 55195 h 1428490"/>
                <a:gd name="connsiteX7-599" fmla="*/ 1427747 w 1878121"/>
                <a:gd name="connsiteY7-600" fmla="*/ 177206 h 1428490"/>
                <a:gd name="connsiteX8-601" fmla="*/ 1459832 w 1878121"/>
                <a:gd name="connsiteY8-602" fmla="*/ 209290 h 1428490"/>
                <a:gd name="connsiteX9-603" fmla="*/ 1507958 w 1878121"/>
                <a:gd name="connsiteY9-604" fmla="*/ 305542 h 1428490"/>
                <a:gd name="connsiteX10-605" fmla="*/ 1540042 w 1878121"/>
                <a:gd name="connsiteY10-606" fmla="*/ 337627 h 1428490"/>
                <a:gd name="connsiteX11-607" fmla="*/ 1636295 w 1878121"/>
                <a:gd name="connsiteY11-608" fmla="*/ 465963 h 1428490"/>
                <a:gd name="connsiteX12-609" fmla="*/ 1636295 w 1878121"/>
                <a:gd name="connsiteY12-610" fmla="*/ 834932 h 1428490"/>
                <a:gd name="connsiteX13-611" fmla="*/ 1604210 w 1878121"/>
                <a:gd name="connsiteY13-612" fmla="*/ 867016 h 1428490"/>
                <a:gd name="connsiteX14-613" fmla="*/ 1828800 w 1878121"/>
                <a:gd name="connsiteY14-614" fmla="*/ 883058 h 1428490"/>
                <a:gd name="connsiteX15-615" fmla="*/ 1876926 w 1878121"/>
                <a:gd name="connsiteY15-616" fmla="*/ 915142 h 1428490"/>
                <a:gd name="connsiteX16-617" fmla="*/ 1844842 w 1878121"/>
                <a:gd name="connsiteY16-618" fmla="*/ 1171816 h 1428490"/>
                <a:gd name="connsiteX17-619" fmla="*/ 1812758 w 1878121"/>
                <a:gd name="connsiteY17-620" fmla="*/ 1219942 h 1428490"/>
                <a:gd name="connsiteX18-621" fmla="*/ 1796716 w 1878121"/>
                <a:gd name="connsiteY18-622" fmla="*/ 1268069 h 1428490"/>
                <a:gd name="connsiteX19-623" fmla="*/ 1700463 w 1878121"/>
                <a:gd name="connsiteY19-624" fmla="*/ 1348279 h 1428490"/>
                <a:gd name="connsiteX20-625" fmla="*/ 1652337 w 1878121"/>
                <a:gd name="connsiteY20-626" fmla="*/ 1364321 h 1428490"/>
                <a:gd name="connsiteX21-627" fmla="*/ 1604210 w 1878121"/>
                <a:gd name="connsiteY21-628" fmla="*/ 1396406 h 1428490"/>
                <a:gd name="connsiteX22-629" fmla="*/ 1459832 w 1878121"/>
                <a:gd name="connsiteY22-630" fmla="*/ 1428490 h 1428490"/>
                <a:gd name="connsiteX23-631" fmla="*/ 401053 w 1878121"/>
                <a:gd name="connsiteY23-632" fmla="*/ 1412448 h 1428490"/>
                <a:gd name="connsiteX24-633" fmla="*/ 336884 w 1878121"/>
                <a:gd name="connsiteY24-634" fmla="*/ 1396406 h 1428490"/>
                <a:gd name="connsiteX25-635" fmla="*/ 256674 w 1878121"/>
                <a:gd name="connsiteY25-636" fmla="*/ 1380363 h 1428490"/>
                <a:gd name="connsiteX26-637" fmla="*/ 224589 w 1878121"/>
                <a:gd name="connsiteY26-638" fmla="*/ 1348279 h 1428490"/>
                <a:gd name="connsiteX27-639" fmla="*/ 176463 w 1878121"/>
                <a:gd name="connsiteY27-640" fmla="*/ 1332237 h 1428490"/>
                <a:gd name="connsiteX28-641" fmla="*/ 48126 w 1878121"/>
                <a:gd name="connsiteY28-642" fmla="*/ 1187858 h 1428490"/>
                <a:gd name="connsiteX29-643" fmla="*/ 16042 w 1878121"/>
                <a:gd name="connsiteY29-644" fmla="*/ 1091606 h 1428490"/>
                <a:gd name="connsiteX30-645" fmla="*/ 0 w 1878121"/>
                <a:gd name="connsiteY30-646" fmla="*/ 1043479 h 1428490"/>
                <a:gd name="connsiteX31-647" fmla="*/ 32084 w 1878121"/>
                <a:gd name="connsiteY31-648" fmla="*/ 802848 h 1428490"/>
                <a:gd name="connsiteX32-649" fmla="*/ 96253 w 1878121"/>
                <a:gd name="connsiteY32-650" fmla="*/ 706595 h 1428490"/>
                <a:gd name="connsiteX33-651" fmla="*/ 176463 w 1878121"/>
                <a:gd name="connsiteY33-652" fmla="*/ 626385 h 1428490"/>
                <a:gd name="connsiteX34-653" fmla="*/ 224589 w 1878121"/>
                <a:gd name="connsiteY34-654" fmla="*/ 610342 h 1428490"/>
                <a:gd name="connsiteX35-655" fmla="*/ 272716 w 1878121"/>
                <a:gd name="connsiteY35-656" fmla="*/ 578258 h 1428490"/>
                <a:gd name="connsiteX36-657" fmla="*/ 320842 w 1878121"/>
                <a:gd name="connsiteY36-658" fmla="*/ 562216 h 1428490"/>
                <a:gd name="connsiteX37-659" fmla="*/ 385010 w 1878121"/>
                <a:gd name="connsiteY37-660" fmla="*/ 530132 h 1428490"/>
                <a:gd name="connsiteX38-661" fmla="*/ 481263 w 1878121"/>
                <a:gd name="connsiteY38-662" fmla="*/ 498048 h 1428490"/>
                <a:gd name="connsiteX39-663" fmla="*/ 561474 w 1878121"/>
                <a:gd name="connsiteY39-664" fmla="*/ 433879 h 1428490"/>
                <a:gd name="connsiteX40-665" fmla="*/ 561474 w 1878121"/>
                <a:gd name="connsiteY40-666" fmla="*/ 417837 h 1428490"/>
                <a:gd name="connsiteX0-667" fmla="*/ 513347 w 1878121"/>
                <a:gd name="connsiteY0-668" fmla="*/ 394623 h 1421318"/>
                <a:gd name="connsiteX1-669" fmla="*/ 529389 w 1878121"/>
                <a:gd name="connsiteY1-670" fmla="*/ 282328 h 1421318"/>
                <a:gd name="connsiteX2-671" fmla="*/ 609600 w 1878121"/>
                <a:gd name="connsiteY2-672" fmla="*/ 186076 h 1421318"/>
                <a:gd name="connsiteX3-673" fmla="*/ 657726 w 1878121"/>
                <a:gd name="connsiteY3-674" fmla="*/ 170034 h 1421318"/>
                <a:gd name="connsiteX4-675" fmla="*/ 753979 w 1878121"/>
                <a:gd name="connsiteY4-676" fmla="*/ 121907 h 1421318"/>
                <a:gd name="connsiteX5-677" fmla="*/ 818147 w 1878121"/>
                <a:gd name="connsiteY5-678" fmla="*/ 51186 h 1421318"/>
                <a:gd name="connsiteX6-679" fmla="*/ 1254109 w 1878121"/>
                <a:gd name="connsiteY6-680" fmla="*/ 15826 h 1421318"/>
                <a:gd name="connsiteX7-681" fmla="*/ 1427747 w 1878121"/>
                <a:gd name="connsiteY7-682" fmla="*/ 170034 h 1421318"/>
                <a:gd name="connsiteX8-683" fmla="*/ 1459832 w 1878121"/>
                <a:gd name="connsiteY8-684" fmla="*/ 202118 h 1421318"/>
                <a:gd name="connsiteX9-685" fmla="*/ 1507958 w 1878121"/>
                <a:gd name="connsiteY9-686" fmla="*/ 298370 h 1421318"/>
                <a:gd name="connsiteX10-687" fmla="*/ 1540042 w 1878121"/>
                <a:gd name="connsiteY10-688" fmla="*/ 330455 h 1421318"/>
                <a:gd name="connsiteX11-689" fmla="*/ 1636295 w 1878121"/>
                <a:gd name="connsiteY11-690" fmla="*/ 458791 h 1421318"/>
                <a:gd name="connsiteX12-691" fmla="*/ 1636295 w 1878121"/>
                <a:gd name="connsiteY12-692" fmla="*/ 827760 h 1421318"/>
                <a:gd name="connsiteX13-693" fmla="*/ 1604210 w 1878121"/>
                <a:gd name="connsiteY13-694" fmla="*/ 859844 h 1421318"/>
                <a:gd name="connsiteX14-695" fmla="*/ 1828800 w 1878121"/>
                <a:gd name="connsiteY14-696" fmla="*/ 875886 h 1421318"/>
                <a:gd name="connsiteX15-697" fmla="*/ 1876926 w 1878121"/>
                <a:gd name="connsiteY15-698" fmla="*/ 907970 h 1421318"/>
                <a:gd name="connsiteX16-699" fmla="*/ 1844842 w 1878121"/>
                <a:gd name="connsiteY16-700" fmla="*/ 1164644 h 1421318"/>
                <a:gd name="connsiteX17-701" fmla="*/ 1812758 w 1878121"/>
                <a:gd name="connsiteY17-702" fmla="*/ 1212770 h 1421318"/>
                <a:gd name="connsiteX18-703" fmla="*/ 1796716 w 1878121"/>
                <a:gd name="connsiteY18-704" fmla="*/ 1260897 h 1421318"/>
                <a:gd name="connsiteX19-705" fmla="*/ 1700463 w 1878121"/>
                <a:gd name="connsiteY19-706" fmla="*/ 1341107 h 1421318"/>
                <a:gd name="connsiteX20-707" fmla="*/ 1652337 w 1878121"/>
                <a:gd name="connsiteY20-708" fmla="*/ 1357149 h 1421318"/>
                <a:gd name="connsiteX21-709" fmla="*/ 1604210 w 1878121"/>
                <a:gd name="connsiteY21-710" fmla="*/ 1389234 h 1421318"/>
                <a:gd name="connsiteX22-711" fmla="*/ 1459832 w 1878121"/>
                <a:gd name="connsiteY22-712" fmla="*/ 1421318 h 1421318"/>
                <a:gd name="connsiteX23-713" fmla="*/ 401053 w 1878121"/>
                <a:gd name="connsiteY23-714" fmla="*/ 1405276 h 1421318"/>
                <a:gd name="connsiteX24-715" fmla="*/ 336884 w 1878121"/>
                <a:gd name="connsiteY24-716" fmla="*/ 1389234 h 1421318"/>
                <a:gd name="connsiteX25-717" fmla="*/ 256674 w 1878121"/>
                <a:gd name="connsiteY25-718" fmla="*/ 1373191 h 1421318"/>
                <a:gd name="connsiteX26-719" fmla="*/ 224589 w 1878121"/>
                <a:gd name="connsiteY26-720" fmla="*/ 1341107 h 1421318"/>
                <a:gd name="connsiteX27-721" fmla="*/ 176463 w 1878121"/>
                <a:gd name="connsiteY27-722" fmla="*/ 1325065 h 1421318"/>
                <a:gd name="connsiteX28-723" fmla="*/ 48126 w 1878121"/>
                <a:gd name="connsiteY28-724" fmla="*/ 1180686 h 1421318"/>
                <a:gd name="connsiteX29-725" fmla="*/ 16042 w 1878121"/>
                <a:gd name="connsiteY29-726" fmla="*/ 1084434 h 1421318"/>
                <a:gd name="connsiteX30-727" fmla="*/ 0 w 1878121"/>
                <a:gd name="connsiteY30-728" fmla="*/ 1036307 h 1421318"/>
                <a:gd name="connsiteX31-729" fmla="*/ 32084 w 1878121"/>
                <a:gd name="connsiteY31-730" fmla="*/ 795676 h 1421318"/>
                <a:gd name="connsiteX32-731" fmla="*/ 96253 w 1878121"/>
                <a:gd name="connsiteY32-732" fmla="*/ 699423 h 1421318"/>
                <a:gd name="connsiteX33-733" fmla="*/ 176463 w 1878121"/>
                <a:gd name="connsiteY33-734" fmla="*/ 619213 h 1421318"/>
                <a:gd name="connsiteX34-735" fmla="*/ 224589 w 1878121"/>
                <a:gd name="connsiteY34-736" fmla="*/ 603170 h 1421318"/>
                <a:gd name="connsiteX35-737" fmla="*/ 272716 w 1878121"/>
                <a:gd name="connsiteY35-738" fmla="*/ 571086 h 1421318"/>
                <a:gd name="connsiteX36-739" fmla="*/ 320842 w 1878121"/>
                <a:gd name="connsiteY36-740" fmla="*/ 555044 h 1421318"/>
                <a:gd name="connsiteX37-741" fmla="*/ 385010 w 1878121"/>
                <a:gd name="connsiteY37-742" fmla="*/ 522960 h 1421318"/>
                <a:gd name="connsiteX38-743" fmla="*/ 481263 w 1878121"/>
                <a:gd name="connsiteY38-744" fmla="*/ 490876 h 1421318"/>
                <a:gd name="connsiteX39-745" fmla="*/ 561474 w 1878121"/>
                <a:gd name="connsiteY39-746" fmla="*/ 426707 h 1421318"/>
                <a:gd name="connsiteX40-747" fmla="*/ 561474 w 1878121"/>
                <a:gd name="connsiteY40-748" fmla="*/ 410665 h 1421318"/>
                <a:gd name="connsiteX0-749" fmla="*/ 513347 w 1878121"/>
                <a:gd name="connsiteY0-750" fmla="*/ 419793 h 1446488"/>
                <a:gd name="connsiteX1-751" fmla="*/ 529389 w 1878121"/>
                <a:gd name="connsiteY1-752" fmla="*/ 307498 h 1446488"/>
                <a:gd name="connsiteX2-753" fmla="*/ 609600 w 1878121"/>
                <a:gd name="connsiteY2-754" fmla="*/ 211246 h 1446488"/>
                <a:gd name="connsiteX3-755" fmla="*/ 657726 w 1878121"/>
                <a:gd name="connsiteY3-756" fmla="*/ 195204 h 1446488"/>
                <a:gd name="connsiteX4-757" fmla="*/ 753979 w 1878121"/>
                <a:gd name="connsiteY4-758" fmla="*/ 147077 h 1446488"/>
                <a:gd name="connsiteX5-759" fmla="*/ 818147 w 1878121"/>
                <a:gd name="connsiteY5-760" fmla="*/ 76356 h 1446488"/>
                <a:gd name="connsiteX6-761" fmla="*/ 1254109 w 1878121"/>
                <a:gd name="connsiteY6-762" fmla="*/ 40996 h 1446488"/>
                <a:gd name="connsiteX7-763" fmla="*/ 1427747 w 1878121"/>
                <a:gd name="connsiteY7-764" fmla="*/ 195204 h 1446488"/>
                <a:gd name="connsiteX8-765" fmla="*/ 1459832 w 1878121"/>
                <a:gd name="connsiteY8-766" fmla="*/ 227288 h 1446488"/>
                <a:gd name="connsiteX9-767" fmla="*/ 1507958 w 1878121"/>
                <a:gd name="connsiteY9-768" fmla="*/ 323540 h 1446488"/>
                <a:gd name="connsiteX10-769" fmla="*/ 1540042 w 1878121"/>
                <a:gd name="connsiteY10-770" fmla="*/ 355625 h 1446488"/>
                <a:gd name="connsiteX11-771" fmla="*/ 1636295 w 1878121"/>
                <a:gd name="connsiteY11-772" fmla="*/ 483961 h 1446488"/>
                <a:gd name="connsiteX12-773" fmla="*/ 1636295 w 1878121"/>
                <a:gd name="connsiteY12-774" fmla="*/ 852930 h 1446488"/>
                <a:gd name="connsiteX13-775" fmla="*/ 1604210 w 1878121"/>
                <a:gd name="connsiteY13-776" fmla="*/ 885014 h 1446488"/>
                <a:gd name="connsiteX14-777" fmla="*/ 1828800 w 1878121"/>
                <a:gd name="connsiteY14-778" fmla="*/ 901056 h 1446488"/>
                <a:gd name="connsiteX15-779" fmla="*/ 1876926 w 1878121"/>
                <a:gd name="connsiteY15-780" fmla="*/ 933140 h 1446488"/>
                <a:gd name="connsiteX16-781" fmla="*/ 1844842 w 1878121"/>
                <a:gd name="connsiteY16-782" fmla="*/ 1189814 h 1446488"/>
                <a:gd name="connsiteX17-783" fmla="*/ 1812758 w 1878121"/>
                <a:gd name="connsiteY17-784" fmla="*/ 1237940 h 1446488"/>
                <a:gd name="connsiteX18-785" fmla="*/ 1796716 w 1878121"/>
                <a:gd name="connsiteY18-786" fmla="*/ 1286067 h 1446488"/>
                <a:gd name="connsiteX19-787" fmla="*/ 1700463 w 1878121"/>
                <a:gd name="connsiteY19-788" fmla="*/ 1366277 h 1446488"/>
                <a:gd name="connsiteX20-789" fmla="*/ 1652337 w 1878121"/>
                <a:gd name="connsiteY20-790" fmla="*/ 1382319 h 1446488"/>
                <a:gd name="connsiteX21-791" fmla="*/ 1604210 w 1878121"/>
                <a:gd name="connsiteY21-792" fmla="*/ 1414404 h 1446488"/>
                <a:gd name="connsiteX22-793" fmla="*/ 1459832 w 1878121"/>
                <a:gd name="connsiteY22-794" fmla="*/ 1446488 h 1446488"/>
                <a:gd name="connsiteX23-795" fmla="*/ 401053 w 1878121"/>
                <a:gd name="connsiteY23-796" fmla="*/ 1430446 h 1446488"/>
                <a:gd name="connsiteX24-797" fmla="*/ 336884 w 1878121"/>
                <a:gd name="connsiteY24-798" fmla="*/ 1414404 h 1446488"/>
                <a:gd name="connsiteX25-799" fmla="*/ 256674 w 1878121"/>
                <a:gd name="connsiteY25-800" fmla="*/ 1398361 h 1446488"/>
                <a:gd name="connsiteX26-801" fmla="*/ 224589 w 1878121"/>
                <a:gd name="connsiteY26-802" fmla="*/ 1366277 h 1446488"/>
                <a:gd name="connsiteX27-803" fmla="*/ 176463 w 1878121"/>
                <a:gd name="connsiteY27-804" fmla="*/ 1350235 h 1446488"/>
                <a:gd name="connsiteX28-805" fmla="*/ 48126 w 1878121"/>
                <a:gd name="connsiteY28-806" fmla="*/ 1205856 h 1446488"/>
                <a:gd name="connsiteX29-807" fmla="*/ 16042 w 1878121"/>
                <a:gd name="connsiteY29-808" fmla="*/ 1109604 h 1446488"/>
                <a:gd name="connsiteX30-809" fmla="*/ 0 w 1878121"/>
                <a:gd name="connsiteY30-810" fmla="*/ 1061477 h 1446488"/>
                <a:gd name="connsiteX31-811" fmla="*/ 32084 w 1878121"/>
                <a:gd name="connsiteY31-812" fmla="*/ 820846 h 1446488"/>
                <a:gd name="connsiteX32-813" fmla="*/ 96253 w 1878121"/>
                <a:gd name="connsiteY32-814" fmla="*/ 724593 h 1446488"/>
                <a:gd name="connsiteX33-815" fmla="*/ 176463 w 1878121"/>
                <a:gd name="connsiteY33-816" fmla="*/ 644383 h 1446488"/>
                <a:gd name="connsiteX34-817" fmla="*/ 224589 w 1878121"/>
                <a:gd name="connsiteY34-818" fmla="*/ 628340 h 1446488"/>
                <a:gd name="connsiteX35-819" fmla="*/ 272716 w 1878121"/>
                <a:gd name="connsiteY35-820" fmla="*/ 596256 h 1446488"/>
                <a:gd name="connsiteX36-821" fmla="*/ 320842 w 1878121"/>
                <a:gd name="connsiteY36-822" fmla="*/ 580214 h 1446488"/>
                <a:gd name="connsiteX37-823" fmla="*/ 385010 w 1878121"/>
                <a:gd name="connsiteY37-824" fmla="*/ 548130 h 1446488"/>
                <a:gd name="connsiteX38-825" fmla="*/ 481263 w 1878121"/>
                <a:gd name="connsiteY38-826" fmla="*/ 516046 h 1446488"/>
                <a:gd name="connsiteX39-827" fmla="*/ 561474 w 1878121"/>
                <a:gd name="connsiteY39-828" fmla="*/ 451877 h 1446488"/>
                <a:gd name="connsiteX40-829" fmla="*/ 561474 w 1878121"/>
                <a:gd name="connsiteY40-830" fmla="*/ 435835 h 1446488"/>
                <a:gd name="connsiteX0-831" fmla="*/ 513347 w 1878121"/>
                <a:gd name="connsiteY0-832" fmla="*/ 421293 h 1447988"/>
                <a:gd name="connsiteX1-833" fmla="*/ 529389 w 1878121"/>
                <a:gd name="connsiteY1-834" fmla="*/ 308998 h 1447988"/>
                <a:gd name="connsiteX2-835" fmla="*/ 609600 w 1878121"/>
                <a:gd name="connsiteY2-836" fmla="*/ 212746 h 1447988"/>
                <a:gd name="connsiteX3-837" fmla="*/ 657726 w 1878121"/>
                <a:gd name="connsiteY3-838" fmla="*/ 196704 h 1447988"/>
                <a:gd name="connsiteX4-839" fmla="*/ 818147 w 1878121"/>
                <a:gd name="connsiteY4-840" fmla="*/ 77856 h 1447988"/>
                <a:gd name="connsiteX5-841" fmla="*/ 1254109 w 1878121"/>
                <a:gd name="connsiteY5-842" fmla="*/ 42496 h 1447988"/>
                <a:gd name="connsiteX6-843" fmla="*/ 1427747 w 1878121"/>
                <a:gd name="connsiteY6-844" fmla="*/ 196704 h 1447988"/>
                <a:gd name="connsiteX7-845" fmla="*/ 1459832 w 1878121"/>
                <a:gd name="connsiteY7-846" fmla="*/ 228788 h 1447988"/>
                <a:gd name="connsiteX8-847" fmla="*/ 1507958 w 1878121"/>
                <a:gd name="connsiteY8-848" fmla="*/ 325040 h 1447988"/>
                <a:gd name="connsiteX9-849" fmla="*/ 1540042 w 1878121"/>
                <a:gd name="connsiteY9-850" fmla="*/ 357125 h 1447988"/>
                <a:gd name="connsiteX10-851" fmla="*/ 1636295 w 1878121"/>
                <a:gd name="connsiteY10-852" fmla="*/ 485461 h 1447988"/>
                <a:gd name="connsiteX11-853" fmla="*/ 1636295 w 1878121"/>
                <a:gd name="connsiteY11-854" fmla="*/ 854430 h 1447988"/>
                <a:gd name="connsiteX12-855" fmla="*/ 1604210 w 1878121"/>
                <a:gd name="connsiteY12-856" fmla="*/ 886514 h 1447988"/>
                <a:gd name="connsiteX13-857" fmla="*/ 1828800 w 1878121"/>
                <a:gd name="connsiteY13-858" fmla="*/ 902556 h 1447988"/>
                <a:gd name="connsiteX14-859" fmla="*/ 1876926 w 1878121"/>
                <a:gd name="connsiteY14-860" fmla="*/ 934640 h 1447988"/>
                <a:gd name="connsiteX15-861" fmla="*/ 1844842 w 1878121"/>
                <a:gd name="connsiteY15-862" fmla="*/ 1191314 h 1447988"/>
                <a:gd name="connsiteX16-863" fmla="*/ 1812758 w 1878121"/>
                <a:gd name="connsiteY16-864" fmla="*/ 1239440 h 1447988"/>
                <a:gd name="connsiteX17-865" fmla="*/ 1796716 w 1878121"/>
                <a:gd name="connsiteY17-866" fmla="*/ 1287567 h 1447988"/>
                <a:gd name="connsiteX18-867" fmla="*/ 1700463 w 1878121"/>
                <a:gd name="connsiteY18-868" fmla="*/ 1367777 h 1447988"/>
                <a:gd name="connsiteX19-869" fmla="*/ 1652337 w 1878121"/>
                <a:gd name="connsiteY19-870" fmla="*/ 1383819 h 1447988"/>
                <a:gd name="connsiteX20-871" fmla="*/ 1604210 w 1878121"/>
                <a:gd name="connsiteY20-872" fmla="*/ 1415904 h 1447988"/>
                <a:gd name="connsiteX21-873" fmla="*/ 1459832 w 1878121"/>
                <a:gd name="connsiteY21-874" fmla="*/ 1447988 h 1447988"/>
                <a:gd name="connsiteX22-875" fmla="*/ 401053 w 1878121"/>
                <a:gd name="connsiteY22-876" fmla="*/ 1431946 h 1447988"/>
                <a:gd name="connsiteX23-877" fmla="*/ 336884 w 1878121"/>
                <a:gd name="connsiteY23-878" fmla="*/ 1415904 h 1447988"/>
                <a:gd name="connsiteX24-879" fmla="*/ 256674 w 1878121"/>
                <a:gd name="connsiteY24-880" fmla="*/ 1399861 h 1447988"/>
                <a:gd name="connsiteX25-881" fmla="*/ 224589 w 1878121"/>
                <a:gd name="connsiteY25-882" fmla="*/ 1367777 h 1447988"/>
                <a:gd name="connsiteX26-883" fmla="*/ 176463 w 1878121"/>
                <a:gd name="connsiteY26-884" fmla="*/ 1351735 h 1447988"/>
                <a:gd name="connsiteX27-885" fmla="*/ 48126 w 1878121"/>
                <a:gd name="connsiteY27-886" fmla="*/ 1207356 h 1447988"/>
                <a:gd name="connsiteX28-887" fmla="*/ 16042 w 1878121"/>
                <a:gd name="connsiteY28-888" fmla="*/ 1111104 h 1447988"/>
                <a:gd name="connsiteX29-889" fmla="*/ 0 w 1878121"/>
                <a:gd name="connsiteY29-890" fmla="*/ 1062977 h 1447988"/>
                <a:gd name="connsiteX30-891" fmla="*/ 32084 w 1878121"/>
                <a:gd name="connsiteY30-892" fmla="*/ 822346 h 1447988"/>
                <a:gd name="connsiteX31-893" fmla="*/ 96253 w 1878121"/>
                <a:gd name="connsiteY31-894" fmla="*/ 726093 h 1447988"/>
                <a:gd name="connsiteX32-895" fmla="*/ 176463 w 1878121"/>
                <a:gd name="connsiteY32-896" fmla="*/ 645883 h 1447988"/>
                <a:gd name="connsiteX33-897" fmla="*/ 224589 w 1878121"/>
                <a:gd name="connsiteY33-898" fmla="*/ 629840 h 1447988"/>
                <a:gd name="connsiteX34-899" fmla="*/ 272716 w 1878121"/>
                <a:gd name="connsiteY34-900" fmla="*/ 597756 h 1447988"/>
                <a:gd name="connsiteX35-901" fmla="*/ 320842 w 1878121"/>
                <a:gd name="connsiteY35-902" fmla="*/ 581714 h 1447988"/>
                <a:gd name="connsiteX36-903" fmla="*/ 385010 w 1878121"/>
                <a:gd name="connsiteY36-904" fmla="*/ 549630 h 1447988"/>
                <a:gd name="connsiteX37-905" fmla="*/ 481263 w 1878121"/>
                <a:gd name="connsiteY37-906" fmla="*/ 517546 h 1447988"/>
                <a:gd name="connsiteX38-907" fmla="*/ 561474 w 1878121"/>
                <a:gd name="connsiteY38-908" fmla="*/ 453377 h 1447988"/>
                <a:gd name="connsiteX39-909" fmla="*/ 561474 w 1878121"/>
                <a:gd name="connsiteY39-910" fmla="*/ 437335 h 1447988"/>
                <a:gd name="connsiteX0-911" fmla="*/ 513347 w 1878121"/>
                <a:gd name="connsiteY0-912" fmla="*/ 431397 h 1458092"/>
                <a:gd name="connsiteX1-913" fmla="*/ 529389 w 1878121"/>
                <a:gd name="connsiteY1-914" fmla="*/ 319102 h 1458092"/>
                <a:gd name="connsiteX2-915" fmla="*/ 609600 w 1878121"/>
                <a:gd name="connsiteY2-916" fmla="*/ 222850 h 1458092"/>
                <a:gd name="connsiteX3-917" fmla="*/ 657726 w 1878121"/>
                <a:gd name="connsiteY3-918" fmla="*/ 206808 h 1458092"/>
                <a:gd name="connsiteX4-919" fmla="*/ 818147 w 1878121"/>
                <a:gd name="connsiteY4-920" fmla="*/ 87960 h 1458092"/>
                <a:gd name="connsiteX5-921" fmla="*/ 1254109 w 1878121"/>
                <a:gd name="connsiteY5-922" fmla="*/ 52600 h 1458092"/>
                <a:gd name="connsiteX6-923" fmla="*/ 1427747 w 1878121"/>
                <a:gd name="connsiteY6-924" fmla="*/ 206808 h 1458092"/>
                <a:gd name="connsiteX7-925" fmla="*/ 1459832 w 1878121"/>
                <a:gd name="connsiteY7-926" fmla="*/ 238892 h 1458092"/>
                <a:gd name="connsiteX8-927" fmla="*/ 1507958 w 1878121"/>
                <a:gd name="connsiteY8-928" fmla="*/ 335144 h 1458092"/>
                <a:gd name="connsiteX9-929" fmla="*/ 1540042 w 1878121"/>
                <a:gd name="connsiteY9-930" fmla="*/ 367229 h 1458092"/>
                <a:gd name="connsiteX10-931" fmla="*/ 1636295 w 1878121"/>
                <a:gd name="connsiteY10-932" fmla="*/ 495565 h 1458092"/>
                <a:gd name="connsiteX11-933" fmla="*/ 1636295 w 1878121"/>
                <a:gd name="connsiteY11-934" fmla="*/ 864534 h 1458092"/>
                <a:gd name="connsiteX12-935" fmla="*/ 1604210 w 1878121"/>
                <a:gd name="connsiteY12-936" fmla="*/ 896618 h 1458092"/>
                <a:gd name="connsiteX13-937" fmla="*/ 1828800 w 1878121"/>
                <a:gd name="connsiteY13-938" fmla="*/ 912660 h 1458092"/>
                <a:gd name="connsiteX14-939" fmla="*/ 1876926 w 1878121"/>
                <a:gd name="connsiteY14-940" fmla="*/ 944744 h 1458092"/>
                <a:gd name="connsiteX15-941" fmla="*/ 1844842 w 1878121"/>
                <a:gd name="connsiteY15-942" fmla="*/ 1201418 h 1458092"/>
                <a:gd name="connsiteX16-943" fmla="*/ 1812758 w 1878121"/>
                <a:gd name="connsiteY16-944" fmla="*/ 1249544 h 1458092"/>
                <a:gd name="connsiteX17-945" fmla="*/ 1796716 w 1878121"/>
                <a:gd name="connsiteY17-946" fmla="*/ 1297671 h 1458092"/>
                <a:gd name="connsiteX18-947" fmla="*/ 1700463 w 1878121"/>
                <a:gd name="connsiteY18-948" fmla="*/ 1377881 h 1458092"/>
                <a:gd name="connsiteX19-949" fmla="*/ 1652337 w 1878121"/>
                <a:gd name="connsiteY19-950" fmla="*/ 1393923 h 1458092"/>
                <a:gd name="connsiteX20-951" fmla="*/ 1604210 w 1878121"/>
                <a:gd name="connsiteY20-952" fmla="*/ 1426008 h 1458092"/>
                <a:gd name="connsiteX21-953" fmla="*/ 1459832 w 1878121"/>
                <a:gd name="connsiteY21-954" fmla="*/ 1458092 h 1458092"/>
                <a:gd name="connsiteX22-955" fmla="*/ 401053 w 1878121"/>
                <a:gd name="connsiteY22-956" fmla="*/ 1442050 h 1458092"/>
                <a:gd name="connsiteX23-957" fmla="*/ 336884 w 1878121"/>
                <a:gd name="connsiteY23-958" fmla="*/ 1426008 h 1458092"/>
                <a:gd name="connsiteX24-959" fmla="*/ 256674 w 1878121"/>
                <a:gd name="connsiteY24-960" fmla="*/ 1409965 h 1458092"/>
                <a:gd name="connsiteX25-961" fmla="*/ 224589 w 1878121"/>
                <a:gd name="connsiteY25-962" fmla="*/ 1377881 h 1458092"/>
                <a:gd name="connsiteX26-963" fmla="*/ 176463 w 1878121"/>
                <a:gd name="connsiteY26-964" fmla="*/ 1361839 h 1458092"/>
                <a:gd name="connsiteX27-965" fmla="*/ 48126 w 1878121"/>
                <a:gd name="connsiteY27-966" fmla="*/ 1217460 h 1458092"/>
                <a:gd name="connsiteX28-967" fmla="*/ 16042 w 1878121"/>
                <a:gd name="connsiteY28-968" fmla="*/ 1121208 h 1458092"/>
                <a:gd name="connsiteX29-969" fmla="*/ 0 w 1878121"/>
                <a:gd name="connsiteY29-970" fmla="*/ 1073081 h 1458092"/>
                <a:gd name="connsiteX30-971" fmla="*/ 32084 w 1878121"/>
                <a:gd name="connsiteY30-972" fmla="*/ 832450 h 1458092"/>
                <a:gd name="connsiteX31-973" fmla="*/ 96253 w 1878121"/>
                <a:gd name="connsiteY31-974" fmla="*/ 736197 h 1458092"/>
                <a:gd name="connsiteX32-975" fmla="*/ 176463 w 1878121"/>
                <a:gd name="connsiteY32-976" fmla="*/ 655987 h 1458092"/>
                <a:gd name="connsiteX33-977" fmla="*/ 224589 w 1878121"/>
                <a:gd name="connsiteY33-978" fmla="*/ 639944 h 1458092"/>
                <a:gd name="connsiteX34-979" fmla="*/ 272716 w 1878121"/>
                <a:gd name="connsiteY34-980" fmla="*/ 607860 h 1458092"/>
                <a:gd name="connsiteX35-981" fmla="*/ 320842 w 1878121"/>
                <a:gd name="connsiteY35-982" fmla="*/ 591818 h 1458092"/>
                <a:gd name="connsiteX36-983" fmla="*/ 385010 w 1878121"/>
                <a:gd name="connsiteY36-984" fmla="*/ 559734 h 1458092"/>
                <a:gd name="connsiteX37-985" fmla="*/ 481263 w 1878121"/>
                <a:gd name="connsiteY37-986" fmla="*/ 527650 h 1458092"/>
                <a:gd name="connsiteX38-987" fmla="*/ 561474 w 1878121"/>
                <a:gd name="connsiteY38-988" fmla="*/ 463481 h 1458092"/>
                <a:gd name="connsiteX39-989" fmla="*/ 561474 w 1878121"/>
                <a:gd name="connsiteY39-990" fmla="*/ 447439 h 1458092"/>
                <a:gd name="connsiteX0-991" fmla="*/ 513347 w 1878121"/>
                <a:gd name="connsiteY0-992" fmla="*/ 423760 h 1450455"/>
                <a:gd name="connsiteX1-993" fmla="*/ 529389 w 1878121"/>
                <a:gd name="connsiteY1-994" fmla="*/ 311465 h 1450455"/>
                <a:gd name="connsiteX2-995" fmla="*/ 609600 w 1878121"/>
                <a:gd name="connsiteY2-996" fmla="*/ 215213 h 1450455"/>
                <a:gd name="connsiteX3-997" fmla="*/ 657726 w 1878121"/>
                <a:gd name="connsiteY3-998" fmla="*/ 199171 h 1450455"/>
                <a:gd name="connsiteX4-999" fmla="*/ 837465 w 1878121"/>
                <a:gd name="connsiteY4-1000" fmla="*/ 35247 h 1450455"/>
                <a:gd name="connsiteX5-1001" fmla="*/ 1254109 w 1878121"/>
                <a:gd name="connsiteY5-1002" fmla="*/ 44963 h 1450455"/>
                <a:gd name="connsiteX6-1003" fmla="*/ 1427747 w 1878121"/>
                <a:gd name="connsiteY6-1004" fmla="*/ 199171 h 1450455"/>
                <a:gd name="connsiteX7-1005" fmla="*/ 1459832 w 1878121"/>
                <a:gd name="connsiteY7-1006" fmla="*/ 231255 h 1450455"/>
                <a:gd name="connsiteX8-1007" fmla="*/ 1507958 w 1878121"/>
                <a:gd name="connsiteY8-1008" fmla="*/ 327507 h 1450455"/>
                <a:gd name="connsiteX9-1009" fmla="*/ 1540042 w 1878121"/>
                <a:gd name="connsiteY9-1010" fmla="*/ 359592 h 1450455"/>
                <a:gd name="connsiteX10-1011" fmla="*/ 1636295 w 1878121"/>
                <a:gd name="connsiteY10-1012" fmla="*/ 487928 h 1450455"/>
                <a:gd name="connsiteX11-1013" fmla="*/ 1636295 w 1878121"/>
                <a:gd name="connsiteY11-1014" fmla="*/ 856897 h 1450455"/>
                <a:gd name="connsiteX12-1015" fmla="*/ 1604210 w 1878121"/>
                <a:gd name="connsiteY12-1016" fmla="*/ 888981 h 1450455"/>
                <a:gd name="connsiteX13-1017" fmla="*/ 1828800 w 1878121"/>
                <a:gd name="connsiteY13-1018" fmla="*/ 905023 h 1450455"/>
                <a:gd name="connsiteX14-1019" fmla="*/ 1876926 w 1878121"/>
                <a:gd name="connsiteY14-1020" fmla="*/ 937107 h 1450455"/>
                <a:gd name="connsiteX15-1021" fmla="*/ 1844842 w 1878121"/>
                <a:gd name="connsiteY15-1022" fmla="*/ 1193781 h 1450455"/>
                <a:gd name="connsiteX16-1023" fmla="*/ 1812758 w 1878121"/>
                <a:gd name="connsiteY16-1024" fmla="*/ 1241907 h 1450455"/>
                <a:gd name="connsiteX17-1025" fmla="*/ 1796716 w 1878121"/>
                <a:gd name="connsiteY17-1026" fmla="*/ 1290034 h 1450455"/>
                <a:gd name="connsiteX18-1027" fmla="*/ 1700463 w 1878121"/>
                <a:gd name="connsiteY18-1028" fmla="*/ 1370244 h 1450455"/>
                <a:gd name="connsiteX19-1029" fmla="*/ 1652337 w 1878121"/>
                <a:gd name="connsiteY19-1030" fmla="*/ 1386286 h 1450455"/>
                <a:gd name="connsiteX20-1031" fmla="*/ 1604210 w 1878121"/>
                <a:gd name="connsiteY20-1032" fmla="*/ 1418371 h 1450455"/>
                <a:gd name="connsiteX21-1033" fmla="*/ 1459832 w 1878121"/>
                <a:gd name="connsiteY21-1034" fmla="*/ 1450455 h 1450455"/>
                <a:gd name="connsiteX22-1035" fmla="*/ 401053 w 1878121"/>
                <a:gd name="connsiteY22-1036" fmla="*/ 1434413 h 1450455"/>
                <a:gd name="connsiteX23-1037" fmla="*/ 336884 w 1878121"/>
                <a:gd name="connsiteY23-1038" fmla="*/ 1418371 h 1450455"/>
                <a:gd name="connsiteX24-1039" fmla="*/ 256674 w 1878121"/>
                <a:gd name="connsiteY24-1040" fmla="*/ 1402328 h 1450455"/>
                <a:gd name="connsiteX25-1041" fmla="*/ 224589 w 1878121"/>
                <a:gd name="connsiteY25-1042" fmla="*/ 1370244 h 1450455"/>
                <a:gd name="connsiteX26-1043" fmla="*/ 176463 w 1878121"/>
                <a:gd name="connsiteY26-1044" fmla="*/ 1354202 h 1450455"/>
                <a:gd name="connsiteX27-1045" fmla="*/ 48126 w 1878121"/>
                <a:gd name="connsiteY27-1046" fmla="*/ 1209823 h 1450455"/>
                <a:gd name="connsiteX28-1047" fmla="*/ 16042 w 1878121"/>
                <a:gd name="connsiteY28-1048" fmla="*/ 1113571 h 1450455"/>
                <a:gd name="connsiteX29-1049" fmla="*/ 0 w 1878121"/>
                <a:gd name="connsiteY29-1050" fmla="*/ 1065444 h 1450455"/>
                <a:gd name="connsiteX30-1051" fmla="*/ 32084 w 1878121"/>
                <a:gd name="connsiteY30-1052" fmla="*/ 824813 h 1450455"/>
                <a:gd name="connsiteX31-1053" fmla="*/ 96253 w 1878121"/>
                <a:gd name="connsiteY31-1054" fmla="*/ 728560 h 1450455"/>
                <a:gd name="connsiteX32-1055" fmla="*/ 176463 w 1878121"/>
                <a:gd name="connsiteY32-1056" fmla="*/ 648350 h 1450455"/>
                <a:gd name="connsiteX33-1057" fmla="*/ 224589 w 1878121"/>
                <a:gd name="connsiteY33-1058" fmla="*/ 632307 h 1450455"/>
                <a:gd name="connsiteX34-1059" fmla="*/ 272716 w 1878121"/>
                <a:gd name="connsiteY34-1060" fmla="*/ 600223 h 1450455"/>
                <a:gd name="connsiteX35-1061" fmla="*/ 320842 w 1878121"/>
                <a:gd name="connsiteY35-1062" fmla="*/ 584181 h 1450455"/>
                <a:gd name="connsiteX36-1063" fmla="*/ 385010 w 1878121"/>
                <a:gd name="connsiteY36-1064" fmla="*/ 552097 h 1450455"/>
                <a:gd name="connsiteX37-1065" fmla="*/ 481263 w 1878121"/>
                <a:gd name="connsiteY37-1066" fmla="*/ 520013 h 1450455"/>
                <a:gd name="connsiteX38-1067" fmla="*/ 561474 w 1878121"/>
                <a:gd name="connsiteY38-1068" fmla="*/ 455844 h 1450455"/>
                <a:gd name="connsiteX39-1069" fmla="*/ 561474 w 1878121"/>
                <a:gd name="connsiteY39-1070" fmla="*/ 439802 h 1450455"/>
                <a:gd name="connsiteX0-1071" fmla="*/ 513347 w 1878121"/>
                <a:gd name="connsiteY0-1072" fmla="*/ 437996 h 1464691"/>
                <a:gd name="connsiteX1-1073" fmla="*/ 529389 w 1878121"/>
                <a:gd name="connsiteY1-1074" fmla="*/ 325701 h 1464691"/>
                <a:gd name="connsiteX2-1075" fmla="*/ 609600 w 1878121"/>
                <a:gd name="connsiteY2-1076" fmla="*/ 229449 h 1464691"/>
                <a:gd name="connsiteX3-1077" fmla="*/ 657726 w 1878121"/>
                <a:gd name="connsiteY3-1078" fmla="*/ 213407 h 1464691"/>
                <a:gd name="connsiteX4-1079" fmla="*/ 837465 w 1878121"/>
                <a:gd name="connsiteY4-1080" fmla="*/ 49483 h 1464691"/>
                <a:gd name="connsiteX5-1081" fmla="*/ 1254109 w 1878121"/>
                <a:gd name="connsiteY5-1082" fmla="*/ 59199 h 1464691"/>
                <a:gd name="connsiteX6-1083" fmla="*/ 1427747 w 1878121"/>
                <a:gd name="connsiteY6-1084" fmla="*/ 213407 h 1464691"/>
                <a:gd name="connsiteX7-1085" fmla="*/ 1459832 w 1878121"/>
                <a:gd name="connsiteY7-1086" fmla="*/ 245491 h 1464691"/>
                <a:gd name="connsiteX8-1087" fmla="*/ 1507958 w 1878121"/>
                <a:gd name="connsiteY8-1088" fmla="*/ 341743 h 1464691"/>
                <a:gd name="connsiteX9-1089" fmla="*/ 1540042 w 1878121"/>
                <a:gd name="connsiteY9-1090" fmla="*/ 373828 h 1464691"/>
                <a:gd name="connsiteX10-1091" fmla="*/ 1636295 w 1878121"/>
                <a:gd name="connsiteY10-1092" fmla="*/ 502164 h 1464691"/>
                <a:gd name="connsiteX11-1093" fmla="*/ 1636295 w 1878121"/>
                <a:gd name="connsiteY11-1094" fmla="*/ 871133 h 1464691"/>
                <a:gd name="connsiteX12-1095" fmla="*/ 1604210 w 1878121"/>
                <a:gd name="connsiteY12-1096" fmla="*/ 903217 h 1464691"/>
                <a:gd name="connsiteX13-1097" fmla="*/ 1828800 w 1878121"/>
                <a:gd name="connsiteY13-1098" fmla="*/ 919259 h 1464691"/>
                <a:gd name="connsiteX14-1099" fmla="*/ 1876926 w 1878121"/>
                <a:gd name="connsiteY14-1100" fmla="*/ 951343 h 1464691"/>
                <a:gd name="connsiteX15-1101" fmla="*/ 1844842 w 1878121"/>
                <a:gd name="connsiteY15-1102" fmla="*/ 1208017 h 1464691"/>
                <a:gd name="connsiteX16-1103" fmla="*/ 1812758 w 1878121"/>
                <a:gd name="connsiteY16-1104" fmla="*/ 1256143 h 1464691"/>
                <a:gd name="connsiteX17-1105" fmla="*/ 1796716 w 1878121"/>
                <a:gd name="connsiteY17-1106" fmla="*/ 1304270 h 1464691"/>
                <a:gd name="connsiteX18-1107" fmla="*/ 1700463 w 1878121"/>
                <a:gd name="connsiteY18-1108" fmla="*/ 1384480 h 1464691"/>
                <a:gd name="connsiteX19-1109" fmla="*/ 1652337 w 1878121"/>
                <a:gd name="connsiteY19-1110" fmla="*/ 1400522 h 1464691"/>
                <a:gd name="connsiteX20-1111" fmla="*/ 1604210 w 1878121"/>
                <a:gd name="connsiteY20-1112" fmla="*/ 1432607 h 1464691"/>
                <a:gd name="connsiteX21-1113" fmla="*/ 1459832 w 1878121"/>
                <a:gd name="connsiteY21-1114" fmla="*/ 1464691 h 1464691"/>
                <a:gd name="connsiteX22-1115" fmla="*/ 401053 w 1878121"/>
                <a:gd name="connsiteY22-1116" fmla="*/ 1448649 h 1464691"/>
                <a:gd name="connsiteX23-1117" fmla="*/ 336884 w 1878121"/>
                <a:gd name="connsiteY23-1118" fmla="*/ 1432607 h 1464691"/>
                <a:gd name="connsiteX24-1119" fmla="*/ 256674 w 1878121"/>
                <a:gd name="connsiteY24-1120" fmla="*/ 1416564 h 1464691"/>
                <a:gd name="connsiteX25-1121" fmla="*/ 224589 w 1878121"/>
                <a:gd name="connsiteY25-1122" fmla="*/ 1384480 h 1464691"/>
                <a:gd name="connsiteX26-1123" fmla="*/ 176463 w 1878121"/>
                <a:gd name="connsiteY26-1124" fmla="*/ 1368438 h 1464691"/>
                <a:gd name="connsiteX27-1125" fmla="*/ 48126 w 1878121"/>
                <a:gd name="connsiteY27-1126" fmla="*/ 1224059 h 1464691"/>
                <a:gd name="connsiteX28-1127" fmla="*/ 16042 w 1878121"/>
                <a:gd name="connsiteY28-1128" fmla="*/ 1127807 h 1464691"/>
                <a:gd name="connsiteX29-1129" fmla="*/ 0 w 1878121"/>
                <a:gd name="connsiteY29-1130" fmla="*/ 1079680 h 1464691"/>
                <a:gd name="connsiteX30-1131" fmla="*/ 32084 w 1878121"/>
                <a:gd name="connsiteY30-1132" fmla="*/ 839049 h 1464691"/>
                <a:gd name="connsiteX31-1133" fmla="*/ 96253 w 1878121"/>
                <a:gd name="connsiteY31-1134" fmla="*/ 742796 h 1464691"/>
                <a:gd name="connsiteX32-1135" fmla="*/ 176463 w 1878121"/>
                <a:gd name="connsiteY32-1136" fmla="*/ 662586 h 1464691"/>
                <a:gd name="connsiteX33-1137" fmla="*/ 224589 w 1878121"/>
                <a:gd name="connsiteY33-1138" fmla="*/ 646543 h 1464691"/>
                <a:gd name="connsiteX34-1139" fmla="*/ 272716 w 1878121"/>
                <a:gd name="connsiteY34-1140" fmla="*/ 614459 h 1464691"/>
                <a:gd name="connsiteX35-1141" fmla="*/ 320842 w 1878121"/>
                <a:gd name="connsiteY35-1142" fmla="*/ 598417 h 1464691"/>
                <a:gd name="connsiteX36-1143" fmla="*/ 385010 w 1878121"/>
                <a:gd name="connsiteY36-1144" fmla="*/ 566333 h 1464691"/>
                <a:gd name="connsiteX37-1145" fmla="*/ 481263 w 1878121"/>
                <a:gd name="connsiteY37-1146" fmla="*/ 534249 h 1464691"/>
                <a:gd name="connsiteX38-1147" fmla="*/ 561474 w 1878121"/>
                <a:gd name="connsiteY38-1148" fmla="*/ 470080 h 1464691"/>
                <a:gd name="connsiteX39-1149" fmla="*/ 561474 w 1878121"/>
                <a:gd name="connsiteY39-1150" fmla="*/ 454038 h 1464691"/>
                <a:gd name="connsiteX0-1151" fmla="*/ 513347 w 1878121"/>
                <a:gd name="connsiteY0-1152" fmla="*/ 437996 h 1464691"/>
                <a:gd name="connsiteX1-1153" fmla="*/ 529389 w 1878121"/>
                <a:gd name="connsiteY1-1154" fmla="*/ 325701 h 1464691"/>
                <a:gd name="connsiteX2-1155" fmla="*/ 609600 w 1878121"/>
                <a:gd name="connsiteY2-1156" fmla="*/ 229449 h 1464691"/>
                <a:gd name="connsiteX3-1157" fmla="*/ 657726 w 1878121"/>
                <a:gd name="connsiteY3-1158" fmla="*/ 213407 h 1464691"/>
                <a:gd name="connsiteX4-1159" fmla="*/ 837465 w 1878121"/>
                <a:gd name="connsiteY4-1160" fmla="*/ 49483 h 1464691"/>
                <a:gd name="connsiteX5-1161" fmla="*/ 1254109 w 1878121"/>
                <a:gd name="connsiteY5-1162" fmla="*/ 59199 h 1464691"/>
                <a:gd name="connsiteX6-1163" fmla="*/ 1427747 w 1878121"/>
                <a:gd name="connsiteY6-1164" fmla="*/ 213407 h 1464691"/>
                <a:gd name="connsiteX7-1165" fmla="*/ 1507958 w 1878121"/>
                <a:gd name="connsiteY7-1166" fmla="*/ 341743 h 1464691"/>
                <a:gd name="connsiteX8-1167" fmla="*/ 1540042 w 1878121"/>
                <a:gd name="connsiteY8-1168" fmla="*/ 373828 h 1464691"/>
                <a:gd name="connsiteX9-1169" fmla="*/ 1636295 w 1878121"/>
                <a:gd name="connsiteY9-1170" fmla="*/ 502164 h 1464691"/>
                <a:gd name="connsiteX10-1171" fmla="*/ 1636295 w 1878121"/>
                <a:gd name="connsiteY10-1172" fmla="*/ 871133 h 1464691"/>
                <a:gd name="connsiteX11-1173" fmla="*/ 1604210 w 1878121"/>
                <a:gd name="connsiteY11-1174" fmla="*/ 903217 h 1464691"/>
                <a:gd name="connsiteX12-1175" fmla="*/ 1828800 w 1878121"/>
                <a:gd name="connsiteY12-1176" fmla="*/ 919259 h 1464691"/>
                <a:gd name="connsiteX13-1177" fmla="*/ 1876926 w 1878121"/>
                <a:gd name="connsiteY13-1178" fmla="*/ 951343 h 1464691"/>
                <a:gd name="connsiteX14-1179" fmla="*/ 1844842 w 1878121"/>
                <a:gd name="connsiteY14-1180" fmla="*/ 1208017 h 1464691"/>
                <a:gd name="connsiteX15-1181" fmla="*/ 1812758 w 1878121"/>
                <a:gd name="connsiteY15-1182" fmla="*/ 1256143 h 1464691"/>
                <a:gd name="connsiteX16-1183" fmla="*/ 1796716 w 1878121"/>
                <a:gd name="connsiteY16-1184" fmla="*/ 1304270 h 1464691"/>
                <a:gd name="connsiteX17-1185" fmla="*/ 1700463 w 1878121"/>
                <a:gd name="connsiteY17-1186" fmla="*/ 1384480 h 1464691"/>
                <a:gd name="connsiteX18-1187" fmla="*/ 1652337 w 1878121"/>
                <a:gd name="connsiteY18-1188" fmla="*/ 1400522 h 1464691"/>
                <a:gd name="connsiteX19-1189" fmla="*/ 1604210 w 1878121"/>
                <a:gd name="connsiteY19-1190" fmla="*/ 1432607 h 1464691"/>
                <a:gd name="connsiteX20-1191" fmla="*/ 1459832 w 1878121"/>
                <a:gd name="connsiteY20-1192" fmla="*/ 1464691 h 1464691"/>
                <a:gd name="connsiteX21-1193" fmla="*/ 401053 w 1878121"/>
                <a:gd name="connsiteY21-1194" fmla="*/ 1448649 h 1464691"/>
                <a:gd name="connsiteX22-1195" fmla="*/ 336884 w 1878121"/>
                <a:gd name="connsiteY22-1196" fmla="*/ 1432607 h 1464691"/>
                <a:gd name="connsiteX23-1197" fmla="*/ 256674 w 1878121"/>
                <a:gd name="connsiteY23-1198" fmla="*/ 1416564 h 1464691"/>
                <a:gd name="connsiteX24-1199" fmla="*/ 224589 w 1878121"/>
                <a:gd name="connsiteY24-1200" fmla="*/ 1384480 h 1464691"/>
                <a:gd name="connsiteX25-1201" fmla="*/ 176463 w 1878121"/>
                <a:gd name="connsiteY25-1202" fmla="*/ 1368438 h 1464691"/>
                <a:gd name="connsiteX26-1203" fmla="*/ 48126 w 1878121"/>
                <a:gd name="connsiteY26-1204" fmla="*/ 1224059 h 1464691"/>
                <a:gd name="connsiteX27-1205" fmla="*/ 16042 w 1878121"/>
                <a:gd name="connsiteY27-1206" fmla="*/ 1127807 h 1464691"/>
                <a:gd name="connsiteX28-1207" fmla="*/ 0 w 1878121"/>
                <a:gd name="connsiteY28-1208" fmla="*/ 1079680 h 1464691"/>
                <a:gd name="connsiteX29-1209" fmla="*/ 32084 w 1878121"/>
                <a:gd name="connsiteY29-1210" fmla="*/ 839049 h 1464691"/>
                <a:gd name="connsiteX30-1211" fmla="*/ 96253 w 1878121"/>
                <a:gd name="connsiteY30-1212" fmla="*/ 742796 h 1464691"/>
                <a:gd name="connsiteX31-1213" fmla="*/ 176463 w 1878121"/>
                <a:gd name="connsiteY31-1214" fmla="*/ 662586 h 1464691"/>
                <a:gd name="connsiteX32-1215" fmla="*/ 224589 w 1878121"/>
                <a:gd name="connsiteY32-1216" fmla="*/ 646543 h 1464691"/>
                <a:gd name="connsiteX33-1217" fmla="*/ 272716 w 1878121"/>
                <a:gd name="connsiteY33-1218" fmla="*/ 614459 h 1464691"/>
                <a:gd name="connsiteX34-1219" fmla="*/ 320842 w 1878121"/>
                <a:gd name="connsiteY34-1220" fmla="*/ 598417 h 1464691"/>
                <a:gd name="connsiteX35-1221" fmla="*/ 385010 w 1878121"/>
                <a:gd name="connsiteY35-1222" fmla="*/ 566333 h 1464691"/>
                <a:gd name="connsiteX36-1223" fmla="*/ 481263 w 1878121"/>
                <a:gd name="connsiteY36-1224" fmla="*/ 534249 h 1464691"/>
                <a:gd name="connsiteX37-1225" fmla="*/ 561474 w 1878121"/>
                <a:gd name="connsiteY37-1226" fmla="*/ 470080 h 1464691"/>
                <a:gd name="connsiteX38-1227" fmla="*/ 561474 w 1878121"/>
                <a:gd name="connsiteY38-1228" fmla="*/ 454038 h 1464691"/>
                <a:gd name="connsiteX0-1229" fmla="*/ 513347 w 1878121"/>
                <a:gd name="connsiteY0-1230" fmla="*/ 405231 h 1431926"/>
                <a:gd name="connsiteX1-1231" fmla="*/ 529389 w 1878121"/>
                <a:gd name="connsiteY1-1232" fmla="*/ 292936 h 1431926"/>
                <a:gd name="connsiteX2-1233" fmla="*/ 609600 w 1878121"/>
                <a:gd name="connsiteY2-1234" fmla="*/ 196684 h 1431926"/>
                <a:gd name="connsiteX3-1235" fmla="*/ 837465 w 1878121"/>
                <a:gd name="connsiteY3-1236" fmla="*/ 16718 h 1431926"/>
                <a:gd name="connsiteX4-1237" fmla="*/ 1254109 w 1878121"/>
                <a:gd name="connsiteY4-1238" fmla="*/ 26434 h 1431926"/>
                <a:gd name="connsiteX5-1239" fmla="*/ 1427747 w 1878121"/>
                <a:gd name="connsiteY5-1240" fmla="*/ 180642 h 1431926"/>
                <a:gd name="connsiteX6-1241" fmla="*/ 1507958 w 1878121"/>
                <a:gd name="connsiteY6-1242" fmla="*/ 308978 h 1431926"/>
                <a:gd name="connsiteX7-1243" fmla="*/ 1540042 w 1878121"/>
                <a:gd name="connsiteY7-1244" fmla="*/ 341063 h 1431926"/>
                <a:gd name="connsiteX8-1245" fmla="*/ 1636295 w 1878121"/>
                <a:gd name="connsiteY8-1246" fmla="*/ 469399 h 1431926"/>
                <a:gd name="connsiteX9-1247" fmla="*/ 1636295 w 1878121"/>
                <a:gd name="connsiteY9-1248" fmla="*/ 838368 h 1431926"/>
                <a:gd name="connsiteX10-1249" fmla="*/ 1604210 w 1878121"/>
                <a:gd name="connsiteY10-1250" fmla="*/ 870452 h 1431926"/>
                <a:gd name="connsiteX11-1251" fmla="*/ 1828800 w 1878121"/>
                <a:gd name="connsiteY11-1252" fmla="*/ 886494 h 1431926"/>
                <a:gd name="connsiteX12-1253" fmla="*/ 1876926 w 1878121"/>
                <a:gd name="connsiteY12-1254" fmla="*/ 918578 h 1431926"/>
                <a:gd name="connsiteX13-1255" fmla="*/ 1844842 w 1878121"/>
                <a:gd name="connsiteY13-1256" fmla="*/ 1175252 h 1431926"/>
                <a:gd name="connsiteX14-1257" fmla="*/ 1812758 w 1878121"/>
                <a:gd name="connsiteY14-1258" fmla="*/ 1223378 h 1431926"/>
                <a:gd name="connsiteX15-1259" fmla="*/ 1796716 w 1878121"/>
                <a:gd name="connsiteY15-1260" fmla="*/ 1271505 h 1431926"/>
                <a:gd name="connsiteX16-1261" fmla="*/ 1700463 w 1878121"/>
                <a:gd name="connsiteY16-1262" fmla="*/ 1351715 h 1431926"/>
                <a:gd name="connsiteX17-1263" fmla="*/ 1652337 w 1878121"/>
                <a:gd name="connsiteY17-1264" fmla="*/ 1367757 h 1431926"/>
                <a:gd name="connsiteX18-1265" fmla="*/ 1604210 w 1878121"/>
                <a:gd name="connsiteY18-1266" fmla="*/ 1399842 h 1431926"/>
                <a:gd name="connsiteX19-1267" fmla="*/ 1459832 w 1878121"/>
                <a:gd name="connsiteY19-1268" fmla="*/ 1431926 h 1431926"/>
                <a:gd name="connsiteX20-1269" fmla="*/ 401053 w 1878121"/>
                <a:gd name="connsiteY20-1270" fmla="*/ 1415884 h 1431926"/>
                <a:gd name="connsiteX21-1271" fmla="*/ 336884 w 1878121"/>
                <a:gd name="connsiteY21-1272" fmla="*/ 1399842 h 1431926"/>
                <a:gd name="connsiteX22-1273" fmla="*/ 256674 w 1878121"/>
                <a:gd name="connsiteY22-1274" fmla="*/ 1383799 h 1431926"/>
                <a:gd name="connsiteX23-1275" fmla="*/ 224589 w 1878121"/>
                <a:gd name="connsiteY23-1276" fmla="*/ 1351715 h 1431926"/>
                <a:gd name="connsiteX24-1277" fmla="*/ 176463 w 1878121"/>
                <a:gd name="connsiteY24-1278" fmla="*/ 1335673 h 1431926"/>
                <a:gd name="connsiteX25-1279" fmla="*/ 48126 w 1878121"/>
                <a:gd name="connsiteY25-1280" fmla="*/ 1191294 h 1431926"/>
                <a:gd name="connsiteX26-1281" fmla="*/ 16042 w 1878121"/>
                <a:gd name="connsiteY26-1282" fmla="*/ 1095042 h 1431926"/>
                <a:gd name="connsiteX27-1283" fmla="*/ 0 w 1878121"/>
                <a:gd name="connsiteY27-1284" fmla="*/ 1046915 h 1431926"/>
                <a:gd name="connsiteX28-1285" fmla="*/ 32084 w 1878121"/>
                <a:gd name="connsiteY28-1286" fmla="*/ 806284 h 1431926"/>
                <a:gd name="connsiteX29-1287" fmla="*/ 96253 w 1878121"/>
                <a:gd name="connsiteY29-1288" fmla="*/ 710031 h 1431926"/>
                <a:gd name="connsiteX30-1289" fmla="*/ 176463 w 1878121"/>
                <a:gd name="connsiteY30-1290" fmla="*/ 629821 h 1431926"/>
                <a:gd name="connsiteX31-1291" fmla="*/ 224589 w 1878121"/>
                <a:gd name="connsiteY31-1292" fmla="*/ 613778 h 1431926"/>
                <a:gd name="connsiteX32-1293" fmla="*/ 272716 w 1878121"/>
                <a:gd name="connsiteY32-1294" fmla="*/ 581694 h 1431926"/>
                <a:gd name="connsiteX33-1295" fmla="*/ 320842 w 1878121"/>
                <a:gd name="connsiteY33-1296" fmla="*/ 565652 h 1431926"/>
                <a:gd name="connsiteX34-1297" fmla="*/ 385010 w 1878121"/>
                <a:gd name="connsiteY34-1298" fmla="*/ 533568 h 1431926"/>
                <a:gd name="connsiteX35-1299" fmla="*/ 481263 w 1878121"/>
                <a:gd name="connsiteY35-1300" fmla="*/ 501484 h 1431926"/>
                <a:gd name="connsiteX36-1301" fmla="*/ 561474 w 1878121"/>
                <a:gd name="connsiteY36-1302" fmla="*/ 437315 h 1431926"/>
                <a:gd name="connsiteX37-1303" fmla="*/ 561474 w 1878121"/>
                <a:gd name="connsiteY37-1304" fmla="*/ 421273 h 1431926"/>
                <a:gd name="connsiteX0-1305" fmla="*/ 513347 w 1878121"/>
                <a:gd name="connsiteY0-1306" fmla="*/ 405231 h 1431926"/>
                <a:gd name="connsiteX1-1307" fmla="*/ 529389 w 1878121"/>
                <a:gd name="connsiteY1-1308" fmla="*/ 292936 h 1431926"/>
                <a:gd name="connsiteX2-1309" fmla="*/ 609600 w 1878121"/>
                <a:gd name="connsiteY2-1310" fmla="*/ 196684 h 1431926"/>
                <a:gd name="connsiteX3-1311" fmla="*/ 837465 w 1878121"/>
                <a:gd name="connsiteY3-1312" fmla="*/ 16718 h 1431926"/>
                <a:gd name="connsiteX4-1313" fmla="*/ 1254109 w 1878121"/>
                <a:gd name="connsiteY4-1314" fmla="*/ 26434 h 1431926"/>
                <a:gd name="connsiteX5-1315" fmla="*/ 1427747 w 1878121"/>
                <a:gd name="connsiteY5-1316" fmla="*/ 180642 h 1431926"/>
                <a:gd name="connsiteX6-1317" fmla="*/ 1507958 w 1878121"/>
                <a:gd name="connsiteY6-1318" fmla="*/ 308978 h 1431926"/>
                <a:gd name="connsiteX7-1319" fmla="*/ 1540042 w 1878121"/>
                <a:gd name="connsiteY7-1320" fmla="*/ 341063 h 1431926"/>
                <a:gd name="connsiteX8-1321" fmla="*/ 1636295 w 1878121"/>
                <a:gd name="connsiteY8-1322" fmla="*/ 469399 h 1431926"/>
                <a:gd name="connsiteX9-1323" fmla="*/ 1636295 w 1878121"/>
                <a:gd name="connsiteY9-1324" fmla="*/ 838368 h 1431926"/>
                <a:gd name="connsiteX10-1325" fmla="*/ 1604210 w 1878121"/>
                <a:gd name="connsiteY10-1326" fmla="*/ 870452 h 1431926"/>
                <a:gd name="connsiteX11-1327" fmla="*/ 1828800 w 1878121"/>
                <a:gd name="connsiteY11-1328" fmla="*/ 886494 h 1431926"/>
                <a:gd name="connsiteX12-1329" fmla="*/ 1876926 w 1878121"/>
                <a:gd name="connsiteY12-1330" fmla="*/ 918578 h 1431926"/>
                <a:gd name="connsiteX13-1331" fmla="*/ 1844842 w 1878121"/>
                <a:gd name="connsiteY13-1332" fmla="*/ 1175252 h 1431926"/>
                <a:gd name="connsiteX14-1333" fmla="*/ 1812758 w 1878121"/>
                <a:gd name="connsiteY14-1334" fmla="*/ 1223378 h 1431926"/>
                <a:gd name="connsiteX15-1335" fmla="*/ 1796716 w 1878121"/>
                <a:gd name="connsiteY15-1336" fmla="*/ 1271505 h 1431926"/>
                <a:gd name="connsiteX16-1337" fmla="*/ 1700463 w 1878121"/>
                <a:gd name="connsiteY16-1338" fmla="*/ 1351715 h 1431926"/>
                <a:gd name="connsiteX17-1339" fmla="*/ 1652337 w 1878121"/>
                <a:gd name="connsiteY17-1340" fmla="*/ 1367757 h 1431926"/>
                <a:gd name="connsiteX18-1341" fmla="*/ 1604210 w 1878121"/>
                <a:gd name="connsiteY18-1342" fmla="*/ 1399842 h 1431926"/>
                <a:gd name="connsiteX19-1343" fmla="*/ 1459832 w 1878121"/>
                <a:gd name="connsiteY19-1344" fmla="*/ 1431926 h 1431926"/>
                <a:gd name="connsiteX20-1345" fmla="*/ 401053 w 1878121"/>
                <a:gd name="connsiteY20-1346" fmla="*/ 1415884 h 1431926"/>
                <a:gd name="connsiteX21-1347" fmla="*/ 336884 w 1878121"/>
                <a:gd name="connsiteY21-1348" fmla="*/ 1399842 h 1431926"/>
                <a:gd name="connsiteX22-1349" fmla="*/ 256674 w 1878121"/>
                <a:gd name="connsiteY22-1350" fmla="*/ 1383799 h 1431926"/>
                <a:gd name="connsiteX23-1351" fmla="*/ 224589 w 1878121"/>
                <a:gd name="connsiteY23-1352" fmla="*/ 1351715 h 1431926"/>
                <a:gd name="connsiteX24-1353" fmla="*/ 176463 w 1878121"/>
                <a:gd name="connsiteY24-1354" fmla="*/ 1335673 h 1431926"/>
                <a:gd name="connsiteX25-1355" fmla="*/ 48126 w 1878121"/>
                <a:gd name="connsiteY25-1356" fmla="*/ 1191294 h 1431926"/>
                <a:gd name="connsiteX26-1357" fmla="*/ 16042 w 1878121"/>
                <a:gd name="connsiteY26-1358" fmla="*/ 1095042 h 1431926"/>
                <a:gd name="connsiteX27-1359" fmla="*/ 0 w 1878121"/>
                <a:gd name="connsiteY27-1360" fmla="*/ 1046915 h 1431926"/>
                <a:gd name="connsiteX28-1361" fmla="*/ 32084 w 1878121"/>
                <a:gd name="connsiteY28-1362" fmla="*/ 806284 h 1431926"/>
                <a:gd name="connsiteX29-1363" fmla="*/ 96253 w 1878121"/>
                <a:gd name="connsiteY29-1364" fmla="*/ 710031 h 1431926"/>
                <a:gd name="connsiteX30-1365" fmla="*/ 176463 w 1878121"/>
                <a:gd name="connsiteY30-1366" fmla="*/ 629821 h 1431926"/>
                <a:gd name="connsiteX31-1367" fmla="*/ 224589 w 1878121"/>
                <a:gd name="connsiteY31-1368" fmla="*/ 613778 h 1431926"/>
                <a:gd name="connsiteX32-1369" fmla="*/ 272716 w 1878121"/>
                <a:gd name="connsiteY32-1370" fmla="*/ 581694 h 1431926"/>
                <a:gd name="connsiteX33-1371" fmla="*/ 320842 w 1878121"/>
                <a:gd name="connsiteY33-1372" fmla="*/ 565652 h 1431926"/>
                <a:gd name="connsiteX34-1373" fmla="*/ 385010 w 1878121"/>
                <a:gd name="connsiteY34-1374" fmla="*/ 533568 h 1431926"/>
                <a:gd name="connsiteX35-1375" fmla="*/ 481263 w 1878121"/>
                <a:gd name="connsiteY35-1376" fmla="*/ 501484 h 1431926"/>
                <a:gd name="connsiteX36-1377" fmla="*/ 561474 w 1878121"/>
                <a:gd name="connsiteY36-1378" fmla="*/ 437315 h 1431926"/>
                <a:gd name="connsiteX37-1379" fmla="*/ 561474 w 1878121"/>
                <a:gd name="connsiteY37-1380" fmla="*/ 421273 h 1431926"/>
                <a:gd name="connsiteX0-1381" fmla="*/ 513347 w 1878121"/>
                <a:gd name="connsiteY0-1382" fmla="*/ 419845 h 1446540"/>
                <a:gd name="connsiteX1-1383" fmla="*/ 529389 w 1878121"/>
                <a:gd name="connsiteY1-1384" fmla="*/ 307550 h 1446540"/>
                <a:gd name="connsiteX2-1385" fmla="*/ 609600 w 1878121"/>
                <a:gd name="connsiteY2-1386" fmla="*/ 211298 h 1446540"/>
                <a:gd name="connsiteX3-1387" fmla="*/ 940496 w 1878121"/>
                <a:gd name="connsiteY3-1388" fmla="*/ 12014 h 1446540"/>
                <a:gd name="connsiteX4-1389" fmla="*/ 1254109 w 1878121"/>
                <a:gd name="connsiteY4-1390" fmla="*/ 41048 h 1446540"/>
                <a:gd name="connsiteX5-1391" fmla="*/ 1427747 w 1878121"/>
                <a:gd name="connsiteY5-1392" fmla="*/ 195256 h 1446540"/>
                <a:gd name="connsiteX6-1393" fmla="*/ 1507958 w 1878121"/>
                <a:gd name="connsiteY6-1394" fmla="*/ 323592 h 1446540"/>
                <a:gd name="connsiteX7-1395" fmla="*/ 1540042 w 1878121"/>
                <a:gd name="connsiteY7-1396" fmla="*/ 355677 h 1446540"/>
                <a:gd name="connsiteX8-1397" fmla="*/ 1636295 w 1878121"/>
                <a:gd name="connsiteY8-1398" fmla="*/ 484013 h 1446540"/>
                <a:gd name="connsiteX9-1399" fmla="*/ 1636295 w 1878121"/>
                <a:gd name="connsiteY9-1400" fmla="*/ 852982 h 1446540"/>
                <a:gd name="connsiteX10-1401" fmla="*/ 1604210 w 1878121"/>
                <a:gd name="connsiteY10-1402" fmla="*/ 885066 h 1446540"/>
                <a:gd name="connsiteX11-1403" fmla="*/ 1828800 w 1878121"/>
                <a:gd name="connsiteY11-1404" fmla="*/ 901108 h 1446540"/>
                <a:gd name="connsiteX12-1405" fmla="*/ 1876926 w 1878121"/>
                <a:gd name="connsiteY12-1406" fmla="*/ 933192 h 1446540"/>
                <a:gd name="connsiteX13-1407" fmla="*/ 1844842 w 1878121"/>
                <a:gd name="connsiteY13-1408" fmla="*/ 1189866 h 1446540"/>
                <a:gd name="connsiteX14-1409" fmla="*/ 1812758 w 1878121"/>
                <a:gd name="connsiteY14-1410" fmla="*/ 1237992 h 1446540"/>
                <a:gd name="connsiteX15-1411" fmla="*/ 1796716 w 1878121"/>
                <a:gd name="connsiteY15-1412" fmla="*/ 1286119 h 1446540"/>
                <a:gd name="connsiteX16-1413" fmla="*/ 1700463 w 1878121"/>
                <a:gd name="connsiteY16-1414" fmla="*/ 1366329 h 1446540"/>
                <a:gd name="connsiteX17-1415" fmla="*/ 1652337 w 1878121"/>
                <a:gd name="connsiteY17-1416" fmla="*/ 1382371 h 1446540"/>
                <a:gd name="connsiteX18-1417" fmla="*/ 1604210 w 1878121"/>
                <a:gd name="connsiteY18-1418" fmla="*/ 1414456 h 1446540"/>
                <a:gd name="connsiteX19-1419" fmla="*/ 1459832 w 1878121"/>
                <a:gd name="connsiteY19-1420" fmla="*/ 1446540 h 1446540"/>
                <a:gd name="connsiteX20-1421" fmla="*/ 401053 w 1878121"/>
                <a:gd name="connsiteY20-1422" fmla="*/ 1430498 h 1446540"/>
                <a:gd name="connsiteX21-1423" fmla="*/ 336884 w 1878121"/>
                <a:gd name="connsiteY21-1424" fmla="*/ 1414456 h 1446540"/>
                <a:gd name="connsiteX22-1425" fmla="*/ 256674 w 1878121"/>
                <a:gd name="connsiteY22-1426" fmla="*/ 1398413 h 1446540"/>
                <a:gd name="connsiteX23-1427" fmla="*/ 224589 w 1878121"/>
                <a:gd name="connsiteY23-1428" fmla="*/ 1366329 h 1446540"/>
                <a:gd name="connsiteX24-1429" fmla="*/ 176463 w 1878121"/>
                <a:gd name="connsiteY24-1430" fmla="*/ 1350287 h 1446540"/>
                <a:gd name="connsiteX25-1431" fmla="*/ 48126 w 1878121"/>
                <a:gd name="connsiteY25-1432" fmla="*/ 1205908 h 1446540"/>
                <a:gd name="connsiteX26-1433" fmla="*/ 16042 w 1878121"/>
                <a:gd name="connsiteY26-1434" fmla="*/ 1109656 h 1446540"/>
                <a:gd name="connsiteX27-1435" fmla="*/ 0 w 1878121"/>
                <a:gd name="connsiteY27-1436" fmla="*/ 1061529 h 1446540"/>
                <a:gd name="connsiteX28-1437" fmla="*/ 32084 w 1878121"/>
                <a:gd name="connsiteY28-1438" fmla="*/ 820898 h 1446540"/>
                <a:gd name="connsiteX29-1439" fmla="*/ 96253 w 1878121"/>
                <a:gd name="connsiteY29-1440" fmla="*/ 724645 h 1446540"/>
                <a:gd name="connsiteX30-1441" fmla="*/ 176463 w 1878121"/>
                <a:gd name="connsiteY30-1442" fmla="*/ 644435 h 1446540"/>
                <a:gd name="connsiteX31-1443" fmla="*/ 224589 w 1878121"/>
                <a:gd name="connsiteY31-1444" fmla="*/ 628392 h 1446540"/>
                <a:gd name="connsiteX32-1445" fmla="*/ 272716 w 1878121"/>
                <a:gd name="connsiteY32-1446" fmla="*/ 596308 h 1446540"/>
                <a:gd name="connsiteX33-1447" fmla="*/ 320842 w 1878121"/>
                <a:gd name="connsiteY33-1448" fmla="*/ 580266 h 1446540"/>
                <a:gd name="connsiteX34-1449" fmla="*/ 385010 w 1878121"/>
                <a:gd name="connsiteY34-1450" fmla="*/ 548182 h 1446540"/>
                <a:gd name="connsiteX35-1451" fmla="*/ 481263 w 1878121"/>
                <a:gd name="connsiteY35-1452" fmla="*/ 516098 h 1446540"/>
                <a:gd name="connsiteX36-1453" fmla="*/ 561474 w 1878121"/>
                <a:gd name="connsiteY36-1454" fmla="*/ 451929 h 1446540"/>
                <a:gd name="connsiteX37-1455" fmla="*/ 561474 w 1878121"/>
                <a:gd name="connsiteY37-1456" fmla="*/ 435887 h 1446540"/>
                <a:gd name="connsiteX0-1457" fmla="*/ 513347 w 1878121"/>
                <a:gd name="connsiteY0-1458" fmla="*/ 427632 h 1454327"/>
                <a:gd name="connsiteX1-1459" fmla="*/ 529389 w 1878121"/>
                <a:gd name="connsiteY1-1460" fmla="*/ 315337 h 1454327"/>
                <a:gd name="connsiteX2-1461" fmla="*/ 609600 w 1878121"/>
                <a:gd name="connsiteY2-1462" fmla="*/ 219085 h 1454327"/>
                <a:gd name="connsiteX3-1463" fmla="*/ 940496 w 1878121"/>
                <a:gd name="connsiteY3-1464" fmla="*/ 19801 h 1454327"/>
                <a:gd name="connsiteX4-1465" fmla="*/ 1254109 w 1878121"/>
                <a:gd name="connsiteY4-1466" fmla="*/ 48835 h 1454327"/>
                <a:gd name="connsiteX5-1467" fmla="*/ 1427747 w 1878121"/>
                <a:gd name="connsiteY5-1468" fmla="*/ 203043 h 1454327"/>
                <a:gd name="connsiteX6-1469" fmla="*/ 1507958 w 1878121"/>
                <a:gd name="connsiteY6-1470" fmla="*/ 331379 h 1454327"/>
                <a:gd name="connsiteX7-1471" fmla="*/ 1540042 w 1878121"/>
                <a:gd name="connsiteY7-1472" fmla="*/ 363464 h 1454327"/>
                <a:gd name="connsiteX8-1473" fmla="*/ 1636295 w 1878121"/>
                <a:gd name="connsiteY8-1474" fmla="*/ 491800 h 1454327"/>
                <a:gd name="connsiteX9-1475" fmla="*/ 1636295 w 1878121"/>
                <a:gd name="connsiteY9-1476" fmla="*/ 860769 h 1454327"/>
                <a:gd name="connsiteX10-1477" fmla="*/ 1604210 w 1878121"/>
                <a:gd name="connsiteY10-1478" fmla="*/ 892853 h 1454327"/>
                <a:gd name="connsiteX11-1479" fmla="*/ 1828800 w 1878121"/>
                <a:gd name="connsiteY11-1480" fmla="*/ 908895 h 1454327"/>
                <a:gd name="connsiteX12-1481" fmla="*/ 1876926 w 1878121"/>
                <a:gd name="connsiteY12-1482" fmla="*/ 940979 h 1454327"/>
                <a:gd name="connsiteX13-1483" fmla="*/ 1844842 w 1878121"/>
                <a:gd name="connsiteY13-1484" fmla="*/ 1197653 h 1454327"/>
                <a:gd name="connsiteX14-1485" fmla="*/ 1812758 w 1878121"/>
                <a:gd name="connsiteY14-1486" fmla="*/ 1245779 h 1454327"/>
                <a:gd name="connsiteX15-1487" fmla="*/ 1796716 w 1878121"/>
                <a:gd name="connsiteY15-1488" fmla="*/ 1293906 h 1454327"/>
                <a:gd name="connsiteX16-1489" fmla="*/ 1700463 w 1878121"/>
                <a:gd name="connsiteY16-1490" fmla="*/ 1374116 h 1454327"/>
                <a:gd name="connsiteX17-1491" fmla="*/ 1652337 w 1878121"/>
                <a:gd name="connsiteY17-1492" fmla="*/ 1390158 h 1454327"/>
                <a:gd name="connsiteX18-1493" fmla="*/ 1604210 w 1878121"/>
                <a:gd name="connsiteY18-1494" fmla="*/ 1422243 h 1454327"/>
                <a:gd name="connsiteX19-1495" fmla="*/ 1459832 w 1878121"/>
                <a:gd name="connsiteY19-1496" fmla="*/ 1454327 h 1454327"/>
                <a:gd name="connsiteX20-1497" fmla="*/ 401053 w 1878121"/>
                <a:gd name="connsiteY20-1498" fmla="*/ 1438285 h 1454327"/>
                <a:gd name="connsiteX21-1499" fmla="*/ 336884 w 1878121"/>
                <a:gd name="connsiteY21-1500" fmla="*/ 1422243 h 1454327"/>
                <a:gd name="connsiteX22-1501" fmla="*/ 256674 w 1878121"/>
                <a:gd name="connsiteY22-1502" fmla="*/ 1406200 h 1454327"/>
                <a:gd name="connsiteX23-1503" fmla="*/ 224589 w 1878121"/>
                <a:gd name="connsiteY23-1504" fmla="*/ 1374116 h 1454327"/>
                <a:gd name="connsiteX24-1505" fmla="*/ 176463 w 1878121"/>
                <a:gd name="connsiteY24-1506" fmla="*/ 1358074 h 1454327"/>
                <a:gd name="connsiteX25-1507" fmla="*/ 48126 w 1878121"/>
                <a:gd name="connsiteY25-1508" fmla="*/ 1213695 h 1454327"/>
                <a:gd name="connsiteX26-1509" fmla="*/ 16042 w 1878121"/>
                <a:gd name="connsiteY26-1510" fmla="*/ 1117443 h 1454327"/>
                <a:gd name="connsiteX27-1511" fmla="*/ 0 w 1878121"/>
                <a:gd name="connsiteY27-1512" fmla="*/ 1069316 h 1454327"/>
                <a:gd name="connsiteX28-1513" fmla="*/ 32084 w 1878121"/>
                <a:gd name="connsiteY28-1514" fmla="*/ 828685 h 1454327"/>
                <a:gd name="connsiteX29-1515" fmla="*/ 96253 w 1878121"/>
                <a:gd name="connsiteY29-1516" fmla="*/ 732432 h 1454327"/>
                <a:gd name="connsiteX30-1517" fmla="*/ 176463 w 1878121"/>
                <a:gd name="connsiteY30-1518" fmla="*/ 652222 h 1454327"/>
                <a:gd name="connsiteX31-1519" fmla="*/ 224589 w 1878121"/>
                <a:gd name="connsiteY31-1520" fmla="*/ 636179 h 1454327"/>
                <a:gd name="connsiteX32-1521" fmla="*/ 272716 w 1878121"/>
                <a:gd name="connsiteY32-1522" fmla="*/ 604095 h 1454327"/>
                <a:gd name="connsiteX33-1523" fmla="*/ 320842 w 1878121"/>
                <a:gd name="connsiteY33-1524" fmla="*/ 588053 h 1454327"/>
                <a:gd name="connsiteX34-1525" fmla="*/ 385010 w 1878121"/>
                <a:gd name="connsiteY34-1526" fmla="*/ 555969 h 1454327"/>
                <a:gd name="connsiteX35-1527" fmla="*/ 481263 w 1878121"/>
                <a:gd name="connsiteY35-1528" fmla="*/ 523885 h 1454327"/>
                <a:gd name="connsiteX36-1529" fmla="*/ 561474 w 1878121"/>
                <a:gd name="connsiteY36-1530" fmla="*/ 459716 h 1454327"/>
                <a:gd name="connsiteX37-1531" fmla="*/ 561474 w 1878121"/>
                <a:gd name="connsiteY37-1532" fmla="*/ 443674 h 1454327"/>
                <a:gd name="connsiteX0-1533" fmla="*/ 513347 w 1878121"/>
                <a:gd name="connsiteY0-1534" fmla="*/ 417595 h 1444290"/>
                <a:gd name="connsiteX1-1535" fmla="*/ 529389 w 1878121"/>
                <a:gd name="connsiteY1-1536" fmla="*/ 305300 h 1444290"/>
                <a:gd name="connsiteX2-1537" fmla="*/ 609600 w 1878121"/>
                <a:gd name="connsiteY2-1538" fmla="*/ 209048 h 1444290"/>
                <a:gd name="connsiteX3-1539" fmla="*/ 882541 w 1878121"/>
                <a:gd name="connsiteY3-1540" fmla="*/ 22643 h 1444290"/>
                <a:gd name="connsiteX4-1541" fmla="*/ 1254109 w 1878121"/>
                <a:gd name="connsiteY4-1542" fmla="*/ 38798 h 1444290"/>
                <a:gd name="connsiteX5-1543" fmla="*/ 1427747 w 1878121"/>
                <a:gd name="connsiteY5-1544" fmla="*/ 193006 h 1444290"/>
                <a:gd name="connsiteX6-1545" fmla="*/ 1507958 w 1878121"/>
                <a:gd name="connsiteY6-1546" fmla="*/ 321342 h 1444290"/>
                <a:gd name="connsiteX7-1547" fmla="*/ 1540042 w 1878121"/>
                <a:gd name="connsiteY7-1548" fmla="*/ 353427 h 1444290"/>
                <a:gd name="connsiteX8-1549" fmla="*/ 1636295 w 1878121"/>
                <a:gd name="connsiteY8-1550" fmla="*/ 481763 h 1444290"/>
                <a:gd name="connsiteX9-1551" fmla="*/ 1636295 w 1878121"/>
                <a:gd name="connsiteY9-1552" fmla="*/ 850732 h 1444290"/>
                <a:gd name="connsiteX10-1553" fmla="*/ 1604210 w 1878121"/>
                <a:gd name="connsiteY10-1554" fmla="*/ 882816 h 1444290"/>
                <a:gd name="connsiteX11-1555" fmla="*/ 1828800 w 1878121"/>
                <a:gd name="connsiteY11-1556" fmla="*/ 898858 h 1444290"/>
                <a:gd name="connsiteX12-1557" fmla="*/ 1876926 w 1878121"/>
                <a:gd name="connsiteY12-1558" fmla="*/ 930942 h 1444290"/>
                <a:gd name="connsiteX13-1559" fmla="*/ 1844842 w 1878121"/>
                <a:gd name="connsiteY13-1560" fmla="*/ 1187616 h 1444290"/>
                <a:gd name="connsiteX14-1561" fmla="*/ 1812758 w 1878121"/>
                <a:gd name="connsiteY14-1562" fmla="*/ 1235742 h 1444290"/>
                <a:gd name="connsiteX15-1563" fmla="*/ 1796716 w 1878121"/>
                <a:gd name="connsiteY15-1564" fmla="*/ 1283869 h 1444290"/>
                <a:gd name="connsiteX16-1565" fmla="*/ 1700463 w 1878121"/>
                <a:gd name="connsiteY16-1566" fmla="*/ 1364079 h 1444290"/>
                <a:gd name="connsiteX17-1567" fmla="*/ 1652337 w 1878121"/>
                <a:gd name="connsiteY17-1568" fmla="*/ 1380121 h 1444290"/>
                <a:gd name="connsiteX18-1569" fmla="*/ 1604210 w 1878121"/>
                <a:gd name="connsiteY18-1570" fmla="*/ 1412206 h 1444290"/>
                <a:gd name="connsiteX19-1571" fmla="*/ 1459832 w 1878121"/>
                <a:gd name="connsiteY19-1572" fmla="*/ 1444290 h 1444290"/>
                <a:gd name="connsiteX20-1573" fmla="*/ 401053 w 1878121"/>
                <a:gd name="connsiteY20-1574" fmla="*/ 1428248 h 1444290"/>
                <a:gd name="connsiteX21-1575" fmla="*/ 336884 w 1878121"/>
                <a:gd name="connsiteY21-1576" fmla="*/ 1412206 h 1444290"/>
                <a:gd name="connsiteX22-1577" fmla="*/ 256674 w 1878121"/>
                <a:gd name="connsiteY22-1578" fmla="*/ 1396163 h 1444290"/>
                <a:gd name="connsiteX23-1579" fmla="*/ 224589 w 1878121"/>
                <a:gd name="connsiteY23-1580" fmla="*/ 1364079 h 1444290"/>
                <a:gd name="connsiteX24-1581" fmla="*/ 176463 w 1878121"/>
                <a:gd name="connsiteY24-1582" fmla="*/ 1348037 h 1444290"/>
                <a:gd name="connsiteX25-1583" fmla="*/ 48126 w 1878121"/>
                <a:gd name="connsiteY25-1584" fmla="*/ 1203658 h 1444290"/>
                <a:gd name="connsiteX26-1585" fmla="*/ 16042 w 1878121"/>
                <a:gd name="connsiteY26-1586" fmla="*/ 1107406 h 1444290"/>
                <a:gd name="connsiteX27-1587" fmla="*/ 0 w 1878121"/>
                <a:gd name="connsiteY27-1588" fmla="*/ 1059279 h 1444290"/>
                <a:gd name="connsiteX28-1589" fmla="*/ 32084 w 1878121"/>
                <a:gd name="connsiteY28-1590" fmla="*/ 818648 h 1444290"/>
                <a:gd name="connsiteX29-1591" fmla="*/ 96253 w 1878121"/>
                <a:gd name="connsiteY29-1592" fmla="*/ 722395 h 1444290"/>
                <a:gd name="connsiteX30-1593" fmla="*/ 176463 w 1878121"/>
                <a:gd name="connsiteY30-1594" fmla="*/ 642185 h 1444290"/>
                <a:gd name="connsiteX31-1595" fmla="*/ 224589 w 1878121"/>
                <a:gd name="connsiteY31-1596" fmla="*/ 626142 h 1444290"/>
                <a:gd name="connsiteX32-1597" fmla="*/ 272716 w 1878121"/>
                <a:gd name="connsiteY32-1598" fmla="*/ 594058 h 1444290"/>
                <a:gd name="connsiteX33-1599" fmla="*/ 320842 w 1878121"/>
                <a:gd name="connsiteY33-1600" fmla="*/ 578016 h 1444290"/>
                <a:gd name="connsiteX34-1601" fmla="*/ 385010 w 1878121"/>
                <a:gd name="connsiteY34-1602" fmla="*/ 545932 h 1444290"/>
                <a:gd name="connsiteX35-1603" fmla="*/ 481263 w 1878121"/>
                <a:gd name="connsiteY35-1604" fmla="*/ 513848 h 1444290"/>
                <a:gd name="connsiteX36-1605" fmla="*/ 561474 w 1878121"/>
                <a:gd name="connsiteY36-1606" fmla="*/ 449679 h 1444290"/>
                <a:gd name="connsiteX37-1607" fmla="*/ 561474 w 1878121"/>
                <a:gd name="connsiteY37-1608" fmla="*/ 433637 h 1444290"/>
                <a:gd name="connsiteX0-1609" fmla="*/ 532666 w 1878121"/>
                <a:gd name="connsiteY0-1610" fmla="*/ 424035 h 1444290"/>
                <a:gd name="connsiteX1-1611" fmla="*/ 529389 w 1878121"/>
                <a:gd name="connsiteY1-1612" fmla="*/ 305300 h 1444290"/>
                <a:gd name="connsiteX2-1613" fmla="*/ 609600 w 1878121"/>
                <a:gd name="connsiteY2-1614" fmla="*/ 209048 h 1444290"/>
                <a:gd name="connsiteX3-1615" fmla="*/ 882541 w 1878121"/>
                <a:gd name="connsiteY3-1616" fmla="*/ 22643 h 1444290"/>
                <a:gd name="connsiteX4-1617" fmla="*/ 1254109 w 1878121"/>
                <a:gd name="connsiteY4-1618" fmla="*/ 38798 h 1444290"/>
                <a:gd name="connsiteX5-1619" fmla="*/ 1427747 w 1878121"/>
                <a:gd name="connsiteY5-1620" fmla="*/ 193006 h 1444290"/>
                <a:gd name="connsiteX6-1621" fmla="*/ 1507958 w 1878121"/>
                <a:gd name="connsiteY6-1622" fmla="*/ 321342 h 1444290"/>
                <a:gd name="connsiteX7-1623" fmla="*/ 1540042 w 1878121"/>
                <a:gd name="connsiteY7-1624" fmla="*/ 353427 h 1444290"/>
                <a:gd name="connsiteX8-1625" fmla="*/ 1636295 w 1878121"/>
                <a:gd name="connsiteY8-1626" fmla="*/ 481763 h 1444290"/>
                <a:gd name="connsiteX9-1627" fmla="*/ 1636295 w 1878121"/>
                <a:gd name="connsiteY9-1628" fmla="*/ 850732 h 1444290"/>
                <a:gd name="connsiteX10-1629" fmla="*/ 1604210 w 1878121"/>
                <a:gd name="connsiteY10-1630" fmla="*/ 882816 h 1444290"/>
                <a:gd name="connsiteX11-1631" fmla="*/ 1828800 w 1878121"/>
                <a:gd name="connsiteY11-1632" fmla="*/ 898858 h 1444290"/>
                <a:gd name="connsiteX12-1633" fmla="*/ 1876926 w 1878121"/>
                <a:gd name="connsiteY12-1634" fmla="*/ 930942 h 1444290"/>
                <a:gd name="connsiteX13-1635" fmla="*/ 1844842 w 1878121"/>
                <a:gd name="connsiteY13-1636" fmla="*/ 1187616 h 1444290"/>
                <a:gd name="connsiteX14-1637" fmla="*/ 1812758 w 1878121"/>
                <a:gd name="connsiteY14-1638" fmla="*/ 1235742 h 1444290"/>
                <a:gd name="connsiteX15-1639" fmla="*/ 1796716 w 1878121"/>
                <a:gd name="connsiteY15-1640" fmla="*/ 1283869 h 1444290"/>
                <a:gd name="connsiteX16-1641" fmla="*/ 1700463 w 1878121"/>
                <a:gd name="connsiteY16-1642" fmla="*/ 1364079 h 1444290"/>
                <a:gd name="connsiteX17-1643" fmla="*/ 1652337 w 1878121"/>
                <a:gd name="connsiteY17-1644" fmla="*/ 1380121 h 1444290"/>
                <a:gd name="connsiteX18-1645" fmla="*/ 1604210 w 1878121"/>
                <a:gd name="connsiteY18-1646" fmla="*/ 1412206 h 1444290"/>
                <a:gd name="connsiteX19-1647" fmla="*/ 1459832 w 1878121"/>
                <a:gd name="connsiteY19-1648" fmla="*/ 1444290 h 1444290"/>
                <a:gd name="connsiteX20-1649" fmla="*/ 401053 w 1878121"/>
                <a:gd name="connsiteY20-1650" fmla="*/ 1428248 h 1444290"/>
                <a:gd name="connsiteX21-1651" fmla="*/ 336884 w 1878121"/>
                <a:gd name="connsiteY21-1652" fmla="*/ 1412206 h 1444290"/>
                <a:gd name="connsiteX22-1653" fmla="*/ 256674 w 1878121"/>
                <a:gd name="connsiteY22-1654" fmla="*/ 1396163 h 1444290"/>
                <a:gd name="connsiteX23-1655" fmla="*/ 224589 w 1878121"/>
                <a:gd name="connsiteY23-1656" fmla="*/ 1364079 h 1444290"/>
                <a:gd name="connsiteX24-1657" fmla="*/ 176463 w 1878121"/>
                <a:gd name="connsiteY24-1658" fmla="*/ 1348037 h 1444290"/>
                <a:gd name="connsiteX25-1659" fmla="*/ 48126 w 1878121"/>
                <a:gd name="connsiteY25-1660" fmla="*/ 1203658 h 1444290"/>
                <a:gd name="connsiteX26-1661" fmla="*/ 16042 w 1878121"/>
                <a:gd name="connsiteY26-1662" fmla="*/ 1107406 h 1444290"/>
                <a:gd name="connsiteX27-1663" fmla="*/ 0 w 1878121"/>
                <a:gd name="connsiteY27-1664" fmla="*/ 1059279 h 1444290"/>
                <a:gd name="connsiteX28-1665" fmla="*/ 32084 w 1878121"/>
                <a:gd name="connsiteY28-1666" fmla="*/ 818648 h 1444290"/>
                <a:gd name="connsiteX29-1667" fmla="*/ 96253 w 1878121"/>
                <a:gd name="connsiteY29-1668" fmla="*/ 722395 h 1444290"/>
                <a:gd name="connsiteX30-1669" fmla="*/ 176463 w 1878121"/>
                <a:gd name="connsiteY30-1670" fmla="*/ 642185 h 1444290"/>
                <a:gd name="connsiteX31-1671" fmla="*/ 224589 w 1878121"/>
                <a:gd name="connsiteY31-1672" fmla="*/ 626142 h 1444290"/>
                <a:gd name="connsiteX32-1673" fmla="*/ 272716 w 1878121"/>
                <a:gd name="connsiteY32-1674" fmla="*/ 594058 h 1444290"/>
                <a:gd name="connsiteX33-1675" fmla="*/ 320842 w 1878121"/>
                <a:gd name="connsiteY33-1676" fmla="*/ 578016 h 1444290"/>
                <a:gd name="connsiteX34-1677" fmla="*/ 385010 w 1878121"/>
                <a:gd name="connsiteY34-1678" fmla="*/ 545932 h 1444290"/>
                <a:gd name="connsiteX35-1679" fmla="*/ 481263 w 1878121"/>
                <a:gd name="connsiteY35-1680" fmla="*/ 513848 h 1444290"/>
                <a:gd name="connsiteX36-1681" fmla="*/ 561474 w 1878121"/>
                <a:gd name="connsiteY36-1682" fmla="*/ 449679 h 1444290"/>
                <a:gd name="connsiteX37-1683" fmla="*/ 561474 w 1878121"/>
                <a:gd name="connsiteY37-1684" fmla="*/ 433637 h 1444290"/>
                <a:gd name="connsiteX0-1685" fmla="*/ 532666 w 1878121"/>
                <a:gd name="connsiteY0-1686" fmla="*/ 424035 h 1444290"/>
                <a:gd name="connsiteX1-1687" fmla="*/ 529389 w 1878121"/>
                <a:gd name="connsiteY1-1688" fmla="*/ 305300 h 1444290"/>
                <a:gd name="connsiteX2-1689" fmla="*/ 609600 w 1878121"/>
                <a:gd name="connsiteY2-1690" fmla="*/ 209048 h 1444290"/>
                <a:gd name="connsiteX3-1691" fmla="*/ 882541 w 1878121"/>
                <a:gd name="connsiteY3-1692" fmla="*/ 22643 h 1444290"/>
                <a:gd name="connsiteX4-1693" fmla="*/ 1254109 w 1878121"/>
                <a:gd name="connsiteY4-1694" fmla="*/ 38798 h 1444290"/>
                <a:gd name="connsiteX5-1695" fmla="*/ 1427747 w 1878121"/>
                <a:gd name="connsiteY5-1696" fmla="*/ 193006 h 1444290"/>
                <a:gd name="connsiteX6-1697" fmla="*/ 1507958 w 1878121"/>
                <a:gd name="connsiteY6-1698" fmla="*/ 321342 h 1444290"/>
                <a:gd name="connsiteX7-1699" fmla="*/ 1540042 w 1878121"/>
                <a:gd name="connsiteY7-1700" fmla="*/ 353427 h 1444290"/>
                <a:gd name="connsiteX8-1701" fmla="*/ 1636295 w 1878121"/>
                <a:gd name="connsiteY8-1702" fmla="*/ 481763 h 1444290"/>
                <a:gd name="connsiteX9-1703" fmla="*/ 1636295 w 1878121"/>
                <a:gd name="connsiteY9-1704" fmla="*/ 850732 h 1444290"/>
                <a:gd name="connsiteX10-1705" fmla="*/ 1604210 w 1878121"/>
                <a:gd name="connsiteY10-1706" fmla="*/ 882816 h 1444290"/>
                <a:gd name="connsiteX11-1707" fmla="*/ 1828800 w 1878121"/>
                <a:gd name="connsiteY11-1708" fmla="*/ 898858 h 1444290"/>
                <a:gd name="connsiteX12-1709" fmla="*/ 1876926 w 1878121"/>
                <a:gd name="connsiteY12-1710" fmla="*/ 930942 h 1444290"/>
                <a:gd name="connsiteX13-1711" fmla="*/ 1844842 w 1878121"/>
                <a:gd name="connsiteY13-1712" fmla="*/ 1187616 h 1444290"/>
                <a:gd name="connsiteX14-1713" fmla="*/ 1812758 w 1878121"/>
                <a:gd name="connsiteY14-1714" fmla="*/ 1235742 h 1444290"/>
                <a:gd name="connsiteX15-1715" fmla="*/ 1796716 w 1878121"/>
                <a:gd name="connsiteY15-1716" fmla="*/ 1283869 h 1444290"/>
                <a:gd name="connsiteX16-1717" fmla="*/ 1700463 w 1878121"/>
                <a:gd name="connsiteY16-1718" fmla="*/ 1364079 h 1444290"/>
                <a:gd name="connsiteX17-1719" fmla="*/ 1652337 w 1878121"/>
                <a:gd name="connsiteY17-1720" fmla="*/ 1380121 h 1444290"/>
                <a:gd name="connsiteX18-1721" fmla="*/ 1604210 w 1878121"/>
                <a:gd name="connsiteY18-1722" fmla="*/ 1412206 h 1444290"/>
                <a:gd name="connsiteX19-1723" fmla="*/ 1459832 w 1878121"/>
                <a:gd name="connsiteY19-1724" fmla="*/ 1444290 h 1444290"/>
                <a:gd name="connsiteX20-1725" fmla="*/ 401053 w 1878121"/>
                <a:gd name="connsiteY20-1726" fmla="*/ 1428248 h 1444290"/>
                <a:gd name="connsiteX21-1727" fmla="*/ 336884 w 1878121"/>
                <a:gd name="connsiteY21-1728" fmla="*/ 1412206 h 1444290"/>
                <a:gd name="connsiteX22-1729" fmla="*/ 256674 w 1878121"/>
                <a:gd name="connsiteY22-1730" fmla="*/ 1396163 h 1444290"/>
                <a:gd name="connsiteX23-1731" fmla="*/ 224589 w 1878121"/>
                <a:gd name="connsiteY23-1732" fmla="*/ 1364079 h 1444290"/>
                <a:gd name="connsiteX24-1733" fmla="*/ 176463 w 1878121"/>
                <a:gd name="connsiteY24-1734" fmla="*/ 1348037 h 1444290"/>
                <a:gd name="connsiteX25-1735" fmla="*/ 48126 w 1878121"/>
                <a:gd name="connsiteY25-1736" fmla="*/ 1203658 h 1444290"/>
                <a:gd name="connsiteX26-1737" fmla="*/ 16042 w 1878121"/>
                <a:gd name="connsiteY26-1738" fmla="*/ 1107406 h 1444290"/>
                <a:gd name="connsiteX27-1739" fmla="*/ 0 w 1878121"/>
                <a:gd name="connsiteY27-1740" fmla="*/ 1059279 h 1444290"/>
                <a:gd name="connsiteX28-1741" fmla="*/ 32084 w 1878121"/>
                <a:gd name="connsiteY28-1742" fmla="*/ 818648 h 1444290"/>
                <a:gd name="connsiteX29-1743" fmla="*/ 96253 w 1878121"/>
                <a:gd name="connsiteY29-1744" fmla="*/ 722395 h 1444290"/>
                <a:gd name="connsiteX30-1745" fmla="*/ 176463 w 1878121"/>
                <a:gd name="connsiteY30-1746" fmla="*/ 642185 h 1444290"/>
                <a:gd name="connsiteX31-1747" fmla="*/ 224589 w 1878121"/>
                <a:gd name="connsiteY31-1748" fmla="*/ 626142 h 1444290"/>
                <a:gd name="connsiteX32-1749" fmla="*/ 272716 w 1878121"/>
                <a:gd name="connsiteY32-1750" fmla="*/ 594058 h 1444290"/>
                <a:gd name="connsiteX33-1751" fmla="*/ 320842 w 1878121"/>
                <a:gd name="connsiteY33-1752" fmla="*/ 578016 h 1444290"/>
                <a:gd name="connsiteX34-1753" fmla="*/ 385010 w 1878121"/>
                <a:gd name="connsiteY34-1754" fmla="*/ 545932 h 1444290"/>
                <a:gd name="connsiteX35-1755" fmla="*/ 481263 w 1878121"/>
                <a:gd name="connsiteY35-1756" fmla="*/ 513848 h 1444290"/>
                <a:gd name="connsiteX36-1757" fmla="*/ 561474 w 1878121"/>
                <a:gd name="connsiteY36-1758" fmla="*/ 449679 h 1444290"/>
                <a:gd name="connsiteX37-1759" fmla="*/ 561474 w 1878121"/>
                <a:gd name="connsiteY37-1760" fmla="*/ 433637 h 1444290"/>
                <a:gd name="connsiteX0-1761" fmla="*/ 532666 w 1878121"/>
                <a:gd name="connsiteY0-1762" fmla="*/ 412936 h 1433191"/>
                <a:gd name="connsiteX1-1763" fmla="*/ 529389 w 1878121"/>
                <a:gd name="connsiteY1-1764" fmla="*/ 294201 h 1433191"/>
                <a:gd name="connsiteX2-1765" fmla="*/ 641797 w 1878121"/>
                <a:gd name="connsiteY2-1766" fmla="*/ 152873 h 1433191"/>
                <a:gd name="connsiteX3-1767" fmla="*/ 882541 w 1878121"/>
                <a:gd name="connsiteY3-1768" fmla="*/ 11544 h 1433191"/>
                <a:gd name="connsiteX4-1769" fmla="*/ 1254109 w 1878121"/>
                <a:gd name="connsiteY4-1770" fmla="*/ 27699 h 1433191"/>
                <a:gd name="connsiteX5-1771" fmla="*/ 1427747 w 1878121"/>
                <a:gd name="connsiteY5-1772" fmla="*/ 181907 h 1433191"/>
                <a:gd name="connsiteX6-1773" fmla="*/ 1507958 w 1878121"/>
                <a:gd name="connsiteY6-1774" fmla="*/ 310243 h 1433191"/>
                <a:gd name="connsiteX7-1775" fmla="*/ 1540042 w 1878121"/>
                <a:gd name="connsiteY7-1776" fmla="*/ 342328 h 1433191"/>
                <a:gd name="connsiteX8-1777" fmla="*/ 1636295 w 1878121"/>
                <a:gd name="connsiteY8-1778" fmla="*/ 470664 h 1433191"/>
                <a:gd name="connsiteX9-1779" fmla="*/ 1636295 w 1878121"/>
                <a:gd name="connsiteY9-1780" fmla="*/ 839633 h 1433191"/>
                <a:gd name="connsiteX10-1781" fmla="*/ 1604210 w 1878121"/>
                <a:gd name="connsiteY10-1782" fmla="*/ 871717 h 1433191"/>
                <a:gd name="connsiteX11-1783" fmla="*/ 1828800 w 1878121"/>
                <a:gd name="connsiteY11-1784" fmla="*/ 887759 h 1433191"/>
                <a:gd name="connsiteX12-1785" fmla="*/ 1876926 w 1878121"/>
                <a:gd name="connsiteY12-1786" fmla="*/ 919843 h 1433191"/>
                <a:gd name="connsiteX13-1787" fmla="*/ 1844842 w 1878121"/>
                <a:gd name="connsiteY13-1788" fmla="*/ 1176517 h 1433191"/>
                <a:gd name="connsiteX14-1789" fmla="*/ 1812758 w 1878121"/>
                <a:gd name="connsiteY14-1790" fmla="*/ 1224643 h 1433191"/>
                <a:gd name="connsiteX15-1791" fmla="*/ 1796716 w 1878121"/>
                <a:gd name="connsiteY15-1792" fmla="*/ 1272770 h 1433191"/>
                <a:gd name="connsiteX16-1793" fmla="*/ 1700463 w 1878121"/>
                <a:gd name="connsiteY16-1794" fmla="*/ 1352980 h 1433191"/>
                <a:gd name="connsiteX17-1795" fmla="*/ 1652337 w 1878121"/>
                <a:gd name="connsiteY17-1796" fmla="*/ 1369022 h 1433191"/>
                <a:gd name="connsiteX18-1797" fmla="*/ 1604210 w 1878121"/>
                <a:gd name="connsiteY18-1798" fmla="*/ 1401107 h 1433191"/>
                <a:gd name="connsiteX19-1799" fmla="*/ 1459832 w 1878121"/>
                <a:gd name="connsiteY19-1800" fmla="*/ 1433191 h 1433191"/>
                <a:gd name="connsiteX20-1801" fmla="*/ 401053 w 1878121"/>
                <a:gd name="connsiteY20-1802" fmla="*/ 1417149 h 1433191"/>
                <a:gd name="connsiteX21-1803" fmla="*/ 336884 w 1878121"/>
                <a:gd name="connsiteY21-1804" fmla="*/ 1401107 h 1433191"/>
                <a:gd name="connsiteX22-1805" fmla="*/ 256674 w 1878121"/>
                <a:gd name="connsiteY22-1806" fmla="*/ 1385064 h 1433191"/>
                <a:gd name="connsiteX23-1807" fmla="*/ 224589 w 1878121"/>
                <a:gd name="connsiteY23-1808" fmla="*/ 1352980 h 1433191"/>
                <a:gd name="connsiteX24-1809" fmla="*/ 176463 w 1878121"/>
                <a:gd name="connsiteY24-1810" fmla="*/ 1336938 h 1433191"/>
                <a:gd name="connsiteX25-1811" fmla="*/ 48126 w 1878121"/>
                <a:gd name="connsiteY25-1812" fmla="*/ 1192559 h 1433191"/>
                <a:gd name="connsiteX26-1813" fmla="*/ 16042 w 1878121"/>
                <a:gd name="connsiteY26-1814" fmla="*/ 1096307 h 1433191"/>
                <a:gd name="connsiteX27-1815" fmla="*/ 0 w 1878121"/>
                <a:gd name="connsiteY27-1816" fmla="*/ 1048180 h 1433191"/>
                <a:gd name="connsiteX28-1817" fmla="*/ 32084 w 1878121"/>
                <a:gd name="connsiteY28-1818" fmla="*/ 807549 h 1433191"/>
                <a:gd name="connsiteX29-1819" fmla="*/ 96253 w 1878121"/>
                <a:gd name="connsiteY29-1820" fmla="*/ 711296 h 1433191"/>
                <a:gd name="connsiteX30-1821" fmla="*/ 176463 w 1878121"/>
                <a:gd name="connsiteY30-1822" fmla="*/ 631086 h 1433191"/>
                <a:gd name="connsiteX31-1823" fmla="*/ 224589 w 1878121"/>
                <a:gd name="connsiteY31-1824" fmla="*/ 615043 h 1433191"/>
                <a:gd name="connsiteX32-1825" fmla="*/ 272716 w 1878121"/>
                <a:gd name="connsiteY32-1826" fmla="*/ 582959 h 1433191"/>
                <a:gd name="connsiteX33-1827" fmla="*/ 320842 w 1878121"/>
                <a:gd name="connsiteY33-1828" fmla="*/ 566917 h 1433191"/>
                <a:gd name="connsiteX34-1829" fmla="*/ 385010 w 1878121"/>
                <a:gd name="connsiteY34-1830" fmla="*/ 534833 h 1433191"/>
                <a:gd name="connsiteX35-1831" fmla="*/ 481263 w 1878121"/>
                <a:gd name="connsiteY35-1832" fmla="*/ 502749 h 1433191"/>
                <a:gd name="connsiteX36-1833" fmla="*/ 561474 w 1878121"/>
                <a:gd name="connsiteY36-1834" fmla="*/ 438580 h 1433191"/>
                <a:gd name="connsiteX37-1835" fmla="*/ 561474 w 1878121"/>
                <a:gd name="connsiteY37-1836" fmla="*/ 422538 h 1433191"/>
                <a:gd name="connsiteX0-1837" fmla="*/ 532666 w 1878121"/>
                <a:gd name="connsiteY0-1838" fmla="*/ 412936 h 1433191"/>
                <a:gd name="connsiteX1-1839" fmla="*/ 641797 w 1878121"/>
                <a:gd name="connsiteY1-1840" fmla="*/ 152873 h 1433191"/>
                <a:gd name="connsiteX2-1841" fmla="*/ 882541 w 1878121"/>
                <a:gd name="connsiteY2-1842" fmla="*/ 11544 h 1433191"/>
                <a:gd name="connsiteX3-1843" fmla="*/ 1254109 w 1878121"/>
                <a:gd name="connsiteY3-1844" fmla="*/ 27699 h 1433191"/>
                <a:gd name="connsiteX4-1845" fmla="*/ 1427747 w 1878121"/>
                <a:gd name="connsiteY4-1846" fmla="*/ 181907 h 1433191"/>
                <a:gd name="connsiteX5-1847" fmla="*/ 1507958 w 1878121"/>
                <a:gd name="connsiteY5-1848" fmla="*/ 310243 h 1433191"/>
                <a:gd name="connsiteX6-1849" fmla="*/ 1540042 w 1878121"/>
                <a:gd name="connsiteY6-1850" fmla="*/ 342328 h 1433191"/>
                <a:gd name="connsiteX7-1851" fmla="*/ 1636295 w 1878121"/>
                <a:gd name="connsiteY7-1852" fmla="*/ 470664 h 1433191"/>
                <a:gd name="connsiteX8-1853" fmla="*/ 1636295 w 1878121"/>
                <a:gd name="connsiteY8-1854" fmla="*/ 839633 h 1433191"/>
                <a:gd name="connsiteX9-1855" fmla="*/ 1604210 w 1878121"/>
                <a:gd name="connsiteY9-1856" fmla="*/ 871717 h 1433191"/>
                <a:gd name="connsiteX10-1857" fmla="*/ 1828800 w 1878121"/>
                <a:gd name="connsiteY10-1858" fmla="*/ 887759 h 1433191"/>
                <a:gd name="connsiteX11-1859" fmla="*/ 1876926 w 1878121"/>
                <a:gd name="connsiteY11-1860" fmla="*/ 919843 h 1433191"/>
                <a:gd name="connsiteX12-1861" fmla="*/ 1844842 w 1878121"/>
                <a:gd name="connsiteY12-1862" fmla="*/ 1176517 h 1433191"/>
                <a:gd name="connsiteX13-1863" fmla="*/ 1812758 w 1878121"/>
                <a:gd name="connsiteY13-1864" fmla="*/ 1224643 h 1433191"/>
                <a:gd name="connsiteX14-1865" fmla="*/ 1796716 w 1878121"/>
                <a:gd name="connsiteY14-1866" fmla="*/ 1272770 h 1433191"/>
                <a:gd name="connsiteX15-1867" fmla="*/ 1700463 w 1878121"/>
                <a:gd name="connsiteY15-1868" fmla="*/ 1352980 h 1433191"/>
                <a:gd name="connsiteX16-1869" fmla="*/ 1652337 w 1878121"/>
                <a:gd name="connsiteY16-1870" fmla="*/ 1369022 h 1433191"/>
                <a:gd name="connsiteX17-1871" fmla="*/ 1604210 w 1878121"/>
                <a:gd name="connsiteY17-1872" fmla="*/ 1401107 h 1433191"/>
                <a:gd name="connsiteX18-1873" fmla="*/ 1459832 w 1878121"/>
                <a:gd name="connsiteY18-1874" fmla="*/ 1433191 h 1433191"/>
                <a:gd name="connsiteX19-1875" fmla="*/ 401053 w 1878121"/>
                <a:gd name="connsiteY19-1876" fmla="*/ 1417149 h 1433191"/>
                <a:gd name="connsiteX20-1877" fmla="*/ 336884 w 1878121"/>
                <a:gd name="connsiteY20-1878" fmla="*/ 1401107 h 1433191"/>
                <a:gd name="connsiteX21-1879" fmla="*/ 256674 w 1878121"/>
                <a:gd name="connsiteY21-1880" fmla="*/ 1385064 h 1433191"/>
                <a:gd name="connsiteX22-1881" fmla="*/ 224589 w 1878121"/>
                <a:gd name="connsiteY22-1882" fmla="*/ 1352980 h 1433191"/>
                <a:gd name="connsiteX23-1883" fmla="*/ 176463 w 1878121"/>
                <a:gd name="connsiteY23-1884" fmla="*/ 1336938 h 1433191"/>
                <a:gd name="connsiteX24-1885" fmla="*/ 48126 w 1878121"/>
                <a:gd name="connsiteY24-1886" fmla="*/ 1192559 h 1433191"/>
                <a:gd name="connsiteX25-1887" fmla="*/ 16042 w 1878121"/>
                <a:gd name="connsiteY25-1888" fmla="*/ 1096307 h 1433191"/>
                <a:gd name="connsiteX26-1889" fmla="*/ 0 w 1878121"/>
                <a:gd name="connsiteY26-1890" fmla="*/ 1048180 h 1433191"/>
                <a:gd name="connsiteX27-1891" fmla="*/ 32084 w 1878121"/>
                <a:gd name="connsiteY27-1892" fmla="*/ 807549 h 1433191"/>
                <a:gd name="connsiteX28-1893" fmla="*/ 96253 w 1878121"/>
                <a:gd name="connsiteY28-1894" fmla="*/ 711296 h 1433191"/>
                <a:gd name="connsiteX29-1895" fmla="*/ 176463 w 1878121"/>
                <a:gd name="connsiteY29-1896" fmla="*/ 631086 h 1433191"/>
                <a:gd name="connsiteX30-1897" fmla="*/ 224589 w 1878121"/>
                <a:gd name="connsiteY30-1898" fmla="*/ 615043 h 1433191"/>
                <a:gd name="connsiteX31-1899" fmla="*/ 272716 w 1878121"/>
                <a:gd name="connsiteY31-1900" fmla="*/ 582959 h 1433191"/>
                <a:gd name="connsiteX32-1901" fmla="*/ 320842 w 1878121"/>
                <a:gd name="connsiteY32-1902" fmla="*/ 566917 h 1433191"/>
                <a:gd name="connsiteX33-1903" fmla="*/ 385010 w 1878121"/>
                <a:gd name="connsiteY33-1904" fmla="*/ 534833 h 1433191"/>
                <a:gd name="connsiteX34-1905" fmla="*/ 481263 w 1878121"/>
                <a:gd name="connsiteY34-1906" fmla="*/ 502749 h 1433191"/>
                <a:gd name="connsiteX35-1907" fmla="*/ 561474 w 1878121"/>
                <a:gd name="connsiteY35-1908" fmla="*/ 438580 h 1433191"/>
                <a:gd name="connsiteX36-1909" fmla="*/ 561474 w 1878121"/>
                <a:gd name="connsiteY36-1910" fmla="*/ 422538 h 1433191"/>
                <a:gd name="connsiteX0-1911" fmla="*/ 532666 w 1878121"/>
                <a:gd name="connsiteY0-1912" fmla="*/ 412936 h 1433191"/>
                <a:gd name="connsiteX1-1913" fmla="*/ 641797 w 1878121"/>
                <a:gd name="connsiteY1-1914" fmla="*/ 152873 h 1433191"/>
                <a:gd name="connsiteX2-1915" fmla="*/ 882541 w 1878121"/>
                <a:gd name="connsiteY2-1916" fmla="*/ 11544 h 1433191"/>
                <a:gd name="connsiteX3-1917" fmla="*/ 1254109 w 1878121"/>
                <a:gd name="connsiteY3-1918" fmla="*/ 27699 h 1433191"/>
                <a:gd name="connsiteX4-1919" fmla="*/ 1427747 w 1878121"/>
                <a:gd name="connsiteY4-1920" fmla="*/ 181907 h 1433191"/>
                <a:gd name="connsiteX5-1921" fmla="*/ 1507958 w 1878121"/>
                <a:gd name="connsiteY5-1922" fmla="*/ 310243 h 1433191"/>
                <a:gd name="connsiteX6-1923" fmla="*/ 1636295 w 1878121"/>
                <a:gd name="connsiteY6-1924" fmla="*/ 470664 h 1433191"/>
                <a:gd name="connsiteX7-1925" fmla="*/ 1636295 w 1878121"/>
                <a:gd name="connsiteY7-1926" fmla="*/ 839633 h 1433191"/>
                <a:gd name="connsiteX8-1927" fmla="*/ 1604210 w 1878121"/>
                <a:gd name="connsiteY8-1928" fmla="*/ 871717 h 1433191"/>
                <a:gd name="connsiteX9-1929" fmla="*/ 1828800 w 1878121"/>
                <a:gd name="connsiteY9-1930" fmla="*/ 887759 h 1433191"/>
                <a:gd name="connsiteX10-1931" fmla="*/ 1876926 w 1878121"/>
                <a:gd name="connsiteY10-1932" fmla="*/ 919843 h 1433191"/>
                <a:gd name="connsiteX11-1933" fmla="*/ 1844842 w 1878121"/>
                <a:gd name="connsiteY11-1934" fmla="*/ 1176517 h 1433191"/>
                <a:gd name="connsiteX12-1935" fmla="*/ 1812758 w 1878121"/>
                <a:gd name="connsiteY12-1936" fmla="*/ 1224643 h 1433191"/>
                <a:gd name="connsiteX13-1937" fmla="*/ 1796716 w 1878121"/>
                <a:gd name="connsiteY13-1938" fmla="*/ 1272770 h 1433191"/>
                <a:gd name="connsiteX14-1939" fmla="*/ 1700463 w 1878121"/>
                <a:gd name="connsiteY14-1940" fmla="*/ 1352980 h 1433191"/>
                <a:gd name="connsiteX15-1941" fmla="*/ 1652337 w 1878121"/>
                <a:gd name="connsiteY15-1942" fmla="*/ 1369022 h 1433191"/>
                <a:gd name="connsiteX16-1943" fmla="*/ 1604210 w 1878121"/>
                <a:gd name="connsiteY16-1944" fmla="*/ 1401107 h 1433191"/>
                <a:gd name="connsiteX17-1945" fmla="*/ 1459832 w 1878121"/>
                <a:gd name="connsiteY17-1946" fmla="*/ 1433191 h 1433191"/>
                <a:gd name="connsiteX18-1947" fmla="*/ 401053 w 1878121"/>
                <a:gd name="connsiteY18-1948" fmla="*/ 1417149 h 1433191"/>
                <a:gd name="connsiteX19-1949" fmla="*/ 336884 w 1878121"/>
                <a:gd name="connsiteY19-1950" fmla="*/ 1401107 h 1433191"/>
                <a:gd name="connsiteX20-1951" fmla="*/ 256674 w 1878121"/>
                <a:gd name="connsiteY20-1952" fmla="*/ 1385064 h 1433191"/>
                <a:gd name="connsiteX21-1953" fmla="*/ 224589 w 1878121"/>
                <a:gd name="connsiteY21-1954" fmla="*/ 1352980 h 1433191"/>
                <a:gd name="connsiteX22-1955" fmla="*/ 176463 w 1878121"/>
                <a:gd name="connsiteY22-1956" fmla="*/ 1336938 h 1433191"/>
                <a:gd name="connsiteX23-1957" fmla="*/ 48126 w 1878121"/>
                <a:gd name="connsiteY23-1958" fmla="*/ 1192559 h 1433191"/>
                <a:gd name="connsiteX24-1959" fmla="*/ 16042 w 1878121"/>
                <a:gd name="connsiteY24-1960" fmla="*/ 1096307 h 1433191"/>
                <a:gd name="connsiteX25-1961" fmla="*/ 0 w 1878121"/>
                <a:gd name="connsiteY25-1962" fmla="*/ 1048180 h 1433191"/>
                <a:gd name="connsiteX26-1963" fmla="*/ 32084 w 1878121"/>
                <a:gd name="connsiteY26-1964" fmla="*/ 807549 h 1433191"/>
                <a:gd name="connsiteX27-1965" fmla="*/ 96253 w 1878121"/>
                <a:gd name="connsiteY27-1966" fmla="*/ 711296 h 1433191"/>
                <a:gd name="connsiteX28-1967" fmla="*/ 176463 w 1878121"/>
                <a:gd name="connsiteY28-1968" fmla="*/ 631086 h 1433191"/>
                <a:gd name="connsiteX29-1969" fmla="*/ 224589 w 1878121"/>
                <a:gd name="connsiteY29-1970" fmla="*/ 615043 h 1433191"/>
                <a:gd name="connsiteX30-1971" fmla="*/ 272716 w 1878121"/>
                <a:gd name="connsiteY30-1972" fmla="*/ 582959 h 1433191"/>
                <a:gd name="connsiteX31-1973" fmla="*/ 320842 w 1878121"/>
                <a:gd name="connsiteY31-1974" fmla="*/ 566917 h 1433191"/>
                <a:gd name="connsiteX32-1975" fmla="*/ 385010 w 1878121"/>
                <a:gd name="connsiteY32-1976" fmla="*/ 534833 h 1433191"/>
                <a:gd name="connsiteX33-1977" fmla="*/ 481263 w 1878121"/>
                <a:gd name="connsiteY33-1978" fmla="*/ 502749 h 1433191"/>
                <a:gd name="connsiteX34-1979" fmla="*/ 561474 w 1878121"/>
                <a:gd name="connsiteY34-1980" fmla="*/ 438580 h 1433191"/>
                <a:gd name="connsiteX35-1981" fmla="*/ 561474 w 1878121"/>
                <a:gd name="connsiteY35-1982" fmla="*/ 422538 h 1433191"/>
                <a:gd name="connsiteX0-1983" fmla="*/ 532666 w 1878121"/>
                <a:gd name="connsiteY0-1984" fmla="*/ 412936 h 1433191"/>
                <a:gd name="connsiteX1-1985" fmla="*/ 641797 w 1878121"/>
                <a:gd name="connsiteY1-1986" fmla="*/ 152873 h 1433191"/>
                <a:gd name="connsiteX2-1987" fmla="*/ 882541 w 1878121"/>
                <a:gd name="connsiteY2-1988" fmla="*/ 11544 h 1433191"/>
                <a:gd name="connsiteX3-1989" fmla="*/ 1254109 w 1878121"/>
                <a:gd name="connsiteY3-1990" fmla="*/ 27699 h 1433191"/>
                <a:gd name="connsiteX4-1991" fmla="*/ 1427747 w 1878121"/>
                <a:gd name="connsiteY4-1992" fmla="*/ 181907 h 1433191"/>
                <a:gd name="connsiteX5-1993" fmla="*/ 1572352 w 1878121"/>
                <a:gd name="connsiteY5-1994" fmla="*/ 303804 h 1433191"/>
                <a:gd name="connsiteX6-1995" fmla="*/ 1636295 w 1878121"/>
                <a:gd name="connsiteY6-1996" fmla="*/ 470664 h 1433191"/>
                <a:gd name="connsiteX7-1997" fmla="*/ 1636295 w 1878121"/>
                <a:gd name="connsiteY7-1998" fmla="*/ 839633 h 1433191"/>
                <a:gd name="connsiteX8-1999" fmla="*/ 1604210 w 1878121"/>
                <a:gd name="connsiteY8-2000" fmla="*/ 871717 h 1433191"/>
                <a:gd name="connsiteX9-2001" fmla="*/ 1828800 w 1878121"/>
                <a:gd name="connsiteY9-2002" fmla="*/ 887759 h 1433191"/>
                <a:gd name="connsiteX10-2003" fmla="*/ 1876926 w 1878121"/>
                <a:gd name="connsiteY10-2004" fmla="*/ 919843 h 1433191"/>
                <a:gd name="connsiteX11-2005" fmla="*/ 1844842 w 1878121"/>
                <a:gd name="connsiteY11-2006" fmla="*/ 1176517 h 1433191"/>
                <a:gd name="connsiteX12-2007" fmla="*/ 1812758 w 1878121"/>
                <a:gd name="connsiteY12-2008" fmla="*/ 1224643 h 1433191"/>
                <a:gd name="connsiteX13-2009" fmla="*/ 1796716 w 1878121"/>
                <a:gd name="connsiteY13-2010" fmla="*/ 1272770 h 1433191"/>
                <a:gd name="connsiteX14-2011" fmla="*/ 1700463 w 1878121"/>
                <a:gd name="connsiteY14-2012" fmla="*/ 1352980 h 1433191"/>
                <a:gd name="connsiteX15-2013" fmla="*/ 1652337 w 1878121"/>
                <a:gd name="connsiteY15-2014" fmla="*/ 1369022 h 1433191"/>
                <a:gd name="connsiteX16-2015" fmla="*/ 1604210 w 1878121"/>
                <a:gd name="connsiteY16-2016" fmla="*/ 1401107 h 1433191"/>
                <a:gd name="connsiteX17-2017" fmla="*/ 1459832 w 1878121"/>
                <a:gd name="connsiteY17-2018" fmla="*/ 1433191 h 1433191"/>
                <a:gd name="connsiteX18-2019" fmla="*/ 401053 w 1878121"/>
                <a:gd name="connsiteY18-2020" fmla="*/ 1417149 h 1433191"/>
                <a:gd name="connsiteX19-2021" fmla="*/ 336884 w 1878121"/>
                <a:gd name="connsiteY19-2022" fmla="*/ 1401107 h 1433191"/>
                <a:gd name="connsiteX20-2023" fmla="*/ 256674 w 1878121"/>
                <a:gd name="connsiteY20-2024" fmla="*/ 1385064 h 1433191"/>
                <a:gd name="connsiteX21-2025" fmla="*/ 224589 w 1878121"/>
                <a:gd name="connsiteY21-2026" fmla="*/ 1352980 h 1433191"/>
                <a:gd name="connsiteX22-2027" fmla="*/ 176463 w 1878121"/>
                <a:gd name="connsiteY22-2028" fmla="*/ 1336938 h 1433191"/>
                <a:gd name="connsiteX23-2029" fmla="*/ 48126 w 1878121"/>
                <a:gd name="connsiteY23-2030" fmla="*/ 1192559 h 1433191"/>
                <a:gd name="connsiteX24-2031" fmla="*/ 16042 w 1878121"/>
                <a:gd name="connsiteY24-2032" fmla="*/ 1096307 h 1433191"/>
                <a:gd name="connsiteX25-2033" fmla="*/ 0 w 1878121"/>
                <a:gd name="connsiteY25-2034" fmla="*/ 1048180 h 1433191"/>
                <a:gd name="connsiteX26-2035" fmla="*/ 32084 w 1878121"/>
                <a:gd name="connsiteY26-2036" fmla="*/ 807549 h 1433191"/>
                <a:gd name="connsiteX27-2037" fmla="*/ 96253 w 1878121"/>
                <a:gd name="connsiteY27-2038" fmla="*/ 711296 h 1433191"/>
                <a:gd name="connsiteX28-2039" fmla="*/ 176463 w 1878121"/>
                <a:gd name="connsiteY28-2040" fmla="*/ 631086 h 1433191"/>
                <a:gd name="connsiteX29-2041" fmla="*/ 224589 w 1878121"/>
                <a:gd name="connsiteY29-2042" fmla="*/ 615043 h 1433191"/>
                <a:gd name="connsiteX30-2043" fmla="*/ 272716 w 1878121"/>
                <a:gd name="connsiteY30-2044" fmla="*/ 582959 h 1433191"/>
                <a:gd name="connsiteX31-2045" fmla="*/ 320842 w 1878121"/>
                <a:gd name="connsiteY31-2046" fmla="*/ 566917 h 1433191"/>
                <a:gd name="connsiteX32-2047" fmla="*/ 385010 w 1878121"/>
                <a:gd name="connsiteY32-2048" fmla="*/ 534833 h 1433191"/>
                <a:gd name="connsiteX33-2049" fmla="*/ 481263 w 1878121"/>
                <a:gd name="connsiteY33-2050" fmla="*/ 502749 h 1433191"/>
                <a:gd name="connsiteX34-2051" fmla="*/ 561474 w 1878121"/>
                <a:gd name="connsiteY34-2052" fmla="*/ 438580 h 1433191"/>
                <a:gd name="connsiteX35-2053" fmla="*/ 561474 w 1878121"/>
                <a:gd name="connsiteY35-2054" fmla="*/ 422538 h 1433191"/>
                <a:gd name="connsiteX0-2055" fmla="*/ 532666 w 1878121"/>
                <a:gd name="connsiteY0-2056" fmla="*/ 412113 h 1432368"/>
                <a:gd name="connsiteX1-2057" fmla="*/ 641797 w 1878121"/>
                <a:gd name="connsiteY1-2058" fmla="*/ 152050 h 1432368"/>
                <a:gd name="connsiteX2-2059" fmla="*/ 882541 w 1878121"/>
                <a:gd name="connsiteY2-2060" fmla="*/ 10721 h 1432368"/>
                <a:gd name="connsiteX3-2061" fmla="*/ 1254109 w 1878121"/>
                <a:gd name="connsiteY3-2062" fmla="*/ 26876 h 1432368"/>
                <a:gd name="connsiteX4-2063" fmla="*/ 1459944 w 1878121"/>
                <a:gd name="connsiteY4-2064" fmla="*/ 161766 h 1432368"/>
                <a:gd name="connsiteX5-2065" fmla="*/ 1572352 w 1878121"/>
                <a:gd name="connsiteY5-2066" fmla="*/ 302981 h 1432368"/>
                <a:gd name="connsiteX6-2067" fmla="*/ 1636295 w 1878121"/>
                <a:gd name="connsiteY6-2068" fmla="*/ 469841 h 1432368"/>
                <a:gd name="connsiteX7-2069" fmla="*/ 1636295 w 1878121"/>
                <a:gd name="connsiteY7-2070" fmla="*/ 838810 h 1432368"/>
                <a:gd name="connsiteX8-2071" fmla="*/ 1604210 w 1878121"/>
                <a:gd name="connsiteY8-2072" fmla="*/ 870894 h 1432368"/>
                <a:gd name="connsiteX9-2073" fmla="*/ 1828800 w 1878121"/>
                <a:gd name="connsiteY9-2074" fmla="*/ 886936 h 1432368"/>
                <a:gd name="connsiteX10-2075" fmla="*/ 1876926 w 1878121"/>
                <a:gd name="connsiteY10-2076" fmla="*/ 919020 h 1432368"/>
                <a:gd name="connsiteX11-2077" fmla="*/ 1844842 w 1878121"/>
                <a:gd name="connsiteY11-2078" fmla="*/ 1175694 h 1432368"/>
                <a:gd name="connsiteX12-2079" fmla="*/ 1812758 w 1878121"/>
                <a:gd name="connsiteY12-2080" fmla="*/ 1223820 h 1432368"/>
                <a:gd name="connsiteX13-2081" fmla="*/ 1796716 w 1878121"/>
                <a:gd name="connsiteY13-2082" fmla="*/ 1271947 h 1432368"/>
                <a:gd name="connsiteX14-2083" fmla="*/ 1700463 w 1878121"/>
                <a:gd name="connsiteY14-2084" fmla="*/ 1352157 h 1432368"/>
                <a:gd name="connsiteX15-2085" fmla="*/ 1652337 w 1878121"/>
                <a:gd name="connsiteY15-2086" fmla="*/ 1368199 h 1432368"/>
                <a:gd name="connsiteX16-2087" fmla="*/ 1604210 w 1878121"/>
                <a:gd name="connsiteY16-2088" fmla="*/ 1400284 h 1432368"/>
                <a:gd name="connsiteX17-2089" fmla="*/ 1459832 w 1878121"/>
                <a:gd name="connsiteY17-2090" fmla="*/ 1432368 h 1432368"/>
                <a:gd name="connsiteX18-2091" fmla="*/ 401053 w 1878121"/>
                <a:gd name="connsiteY18-2092" fmla="*/ 1416326 h 1432368"/>
                <a:gd name="connsiteX19-2093" fmla="*/ 336884 w 1878121"/>
                <a:gd name="connsiteY19-2094" fmla="*/ 1400284 h 1432368"/>
                <a:gd name="connsiteX20-2095" fmla="*/ 256674 w 1878121"/>
                <a:gd name="connsiteY20-2096" fmla="*/ 1384241 h 1432368"/>
                <a:gd name="connsiteX21-2097" fmla="*/ 224589 w 1878121"/>
                <a:gd name="connsiteY21-2098" fmla="*/ 1352157 h 1432368"/>
                <a:gd name="connsiteX22-2099" fmla="*/ 176463 w 1878121"/>
                <a:gd name="connsiteY22-2100" fmla="*/ 1336115 h 1432368"/>
                <a:gd name="connsiteX23-2101" fmla="*/ 48126 w 1878121"/>
                <a:gd name="connsiteY23-2102" fmla="*/ 1191736 h 1432368"/>
                <a:gd name="connsiteX24-2103" fmla="*/ 16042 w 1878121"/>
                <a:gd name="connsiteY24-2104" fmla="*/ 1095484 h 1432368"/>
                <a:gd name="connsiteX25-2105" fmla="*/ 0 w 1878121"/>
                <a:gd name="connsiteY25-2106" fmla="*/ 1047357 h 1432368"/>
                <a:gd name="connsiteX26-2107" fmla="*/ 32084 w 1878121"/>
                <a:gd name="connsiteY26-2108" fmla="*/ 806726 h 1432368"/>
                <a:gd name="connsiteX27-2109" fmla="*/ 96253 w 1878121"/>
                <a:gd name="connsiteY27-2110" fmla="*/ 710473 h 1432368"/>
                <a:gd name="connsiteX28-2111" fmla="*/ 176463 w 1878121"/>
                <a:gd name="connsiteY28-2112" fmla="*/ 630263 h 1432368"/>
                <a:gd name="connsiteX29-2113" fmla="*/ 224589 w 1878121"/>
                <a:gd name="connsiteY29-2114" fmla="*/ 614220 h 1432368"/>
                <a:gd name="connsiteX30-2115" fmla="*/ 272716 w 1878121"/>
                <a:gd name="connsiteY30-2116" fmla="*/ 582136 h 1432368"/>
                <a:gd name="connsiteX31-2117" fmla="*/ 320842 w 1878121"/>
                <a:gd name="connsiteY31-2118" fmla="*/ 566094 h 1432368"/>
                <a:gd name="connsiteX32-2119" fmla="*/ 385010 w 1878121"/>
                <a:gd name="connsiteY32-2120" fmla="*/ 534010 h 1432368"/>
                <a:gd name="connsiteX33-2121" fmla="*/ 481263 w 1878121"/>
                <a:gd name="connsiteY33-2122" fmla="*/ 501926 h 1432368"/>
                <a:gd name="connsiteX34-2123" fmla="*/ 561474 w 1878121"/>
                <a:gd name="connsiteY34-2124" fmla="*/ 437757 h 1432368"/>
                <a:gd name="connsiteX35-2125" fmla="*/ 561474 w 1878121"/>
                <a:gd name="connsiteY35-2126" fmla="*/ 421715 h 1432368"/>
                <a:gd name="connsiteX0-2127" fmla="*/ 532666 w 1878121"/>
                <a:gd name="connsiteY0-2128" fmla="*/ 419431 h 1439686"/>
                <a:gd name="connsiteX1-2129" fmla="*/ 641797 w 1878121"/>
                <a:gd name="connsiteY1-2130" fmla="*/ 159368 h 1439686"/>
                <a:gd name="connsiteX2-2131" fmla="*/ 882541 w 1878121"/>
                <a:gd name="connsiteY2-2132" fmla="*/ 18039 h 1439686"/>
                <a:gd name="connsiteX3-2133" fmla="*/ 1254109 w 1878121"/>
                <a:gd name="connsiteY3-2134" fmla="*/ 34194 h 1439686"/>
                <a:gd name="connsiteX4-2135" fmla="*/ 1572352 w 1878121"/>
                <a:gd name="connsiteY4-2136" fmla="*/ 310299 h 1439686"/>
                <a:gd name="connsiteX5-2137" fmla="*/ 1636295 w 1878121"/>
                <a:gd name="connsiteY5-2138" fmla="*/ 477159 h 1439686"/>
                <a:gd name="connsiteX6-2139" fmla="*/ 1636295 w 1878121"/>
                <a:gd name="connsiteY6-2140" fmla="*/ 846128 h 1439686"/>
                <a:gd name="connsiteX7-2141" fmla="*/ 1604210 w 1878121"/>
                <a:gd name="connsiteY7-2142" fmla="*/ 878212 h 1439686"/>
                <a:gd name="connsiteX8-2143" fmla="*/ 1828800 w 1878121"/>
                <a:gd name="connsiteY8-2144" fmla="*/ 894254 h 1439686"/>
                <a:gd name="connsiteX9-2145" fmla="*/ 1876926 w 1878121"/>
                <a:gd name="connsiteY9-2146" fmla="*/ 926338 h 1439686"/>
                <a:gd name="connsiteX10-2147" fmla="*/ 1844842 w 1878121"/>
                <a:gd name="connsiteY10-2148" fmla="*/ 1183012 h 1439686"/>
                <a:gd name="connsiteX11-2149" fmla="*/ 1812758 w 1878121"/>
                <a:gd name="connsiteY11-2150" fmla="*/ 1231138 h 1439686"/>
                <a:gd name="connsiteX12-2151" fmla="*/ 1796716 w 1878121"/>
                <a:gd name="connsiteY12-2152" fmla="*/ 1279265 h 1439686"/>
                <a:gd name="connsiteX13-2153" fmla="*/ 1700463 w 1878121"/>
                <a:gd name="connsiteY13-2154" fmla="*/ 1359475 h 1439686"/>
                <a:gd name="connsiteX14-2155" fmla="*/ 1652337 w 1878121"/>
                <a:gd name="connsiteY14-2156" fmla="*/ 1375517 h 1439686"/>
                <a:gd name="connsiteX15-2157" fmla="*/ 1604210 w 1878121"/>
                <a:gd name="connsiteY15-2158" fmla="*/ 1407602 h 1439686"/>
                <a:gd name="connsiteX16-2159" fmla="*/ 1459832 w 1878121"/>
                <a:gd name="connsiteY16-2160" fmla="*/ 1439686 h 1439686"/>
                <a:gd name="connsiteX17-2161" fmla="*/ 401053 w 1878121"/>
                <a:gd name="connsiteY17-2162" fmla="*/ 1423644 h 1439686"/>
                <a:gd name="connsiteX18-2163" fmla="*/ 336884 w 1878121"/>
                <a:gd name="connsiteY18-2164" fmla="*/ 1407602 h 1439686"/>
                <a:gd name="connsiteX19-2165" fmla="*/ 256674 w 1878121"/>
                <a:gd name="connsiteY19-2166" fmla="*/ 1391559 h 1439686"/>
                <a:gd name="connsiteX20-2167" fmla="*/ 224589 w 1878121"/>
                <a:gd name="connsiteY20-2168" fmla="*/ 1359475 h 1439686"/>
                <a:gd name="connsiteX21-2169" fmla="*/ 176463 w 1878121"/>
                <a:gd name="connsiteY21-2170" fmla="*/ 1343433 h 1439686"/>
                <a:gd name="connsiteX22-2171" fmla="*/ 48126 w 1878121"/>
                <a:gd name="connsiteY22-2172" fmla="*/ 1199054 h 1439686"/>
                <a:gd name="connsiteX23-2173" fmla="*/ 16042 w 1878121"/>
                <a:gd name="connsiteY23-2174" fmla="*/ 1102802 h 1439686"/>
                <a:gd name="connsiteX24-2175" fmla="*/ 0 w 1878121"/>
                <a:gd name="connsiteY24-2176" fmla="*/ 1054675 h 1439686"/>
                <a:gd name="connsiteX25-2177" fmla="*/ 32084 w 1878121"/>
                <a:gd name="connsiteY25-2178" fmla="*/ 814044 h 1439686"/>
                <a:gd name="connsiteX26-2179" fmla="*/ 96253 w 1878121"/>
                <a:gd name="connsiteY26-2180" fmla="*/ 717791 h 1439686"/>
                <a:gd name="connsiteX27-2181" fmla="*/ 176463 w 1878121"/>
                <a:gd name="connsiteY27-2182" fmla="*/ 637581 h 1439686"/>
                <a:gd name="connsiteX28-2183" fmla="*/ 224589 w 1878121"/>
                <a:gd name="connsiteY28-2184" fmla="*/ 621538 h 1439686"/>
                <a:gd name="connsiteX29-2185" fmla="*/ 272716 w 1878121"/>
                <a:gd name="connsiteY29-2186" fmla="*/ 589454 h 1439686"/>
                <a:gd name="connsiteX30-2187" fmla="*/ 320842 w 1878121"/>
                <a:gd name="connsiteY30-2188" fmla="*/ 573412 h 1439686"/>
                <a:gd name="connsiteX31-2189" fmla="*/ 385010 w 1878121"/>
                <a:gd name="connsiteY31-2190" fmla="*/ 541328 h 1439686"/>
                <a:gd name="connsiteX32-2191" fmla="*/ 481263 w 1878121"/>
                <a:gd name="connsiteY32-2192" fmla="*/ 509244 h 1439686"/>
                <a:gd name="connsiteX33-2193" fmla="*/ 561474 w 1878121"/>
                <a:gd name="connsiteY33-2194" fmla="*/ 445075 h 1439686"/>
                <a:gd name="connsiteX34-2195" fmla="*/ 561474 w 1878121"/>
                <a:gd name="connsiteY34-2196" fmla="*/ 429033 h 1439686"/>
                <a:gd name="connsiteX0-2197" fmla="*/ 532666 w 1878121"/>
                <a:gd name="connsiteY0-2198" fmla="*/ 419431 h 1439686"/>
                <a:gd name="connsiteX1-2199" fmla="*/ 641797 w 1878121"/>
                <a:gd name="connsiteY1-2200" fmla="*/ 159368 h 1439686"/>
                <a:gd name="connsiteX2-2201" fmla="*/ 882541 w 1878121"/>
                <a:gd name="connsiteY2-2202" fmla="*/ 18039 h 1439686"/>
                <a:gd name="connsiteX3-2203" fmla="*/ 1254109 w 1878121"/>
                <a:gd name="connsiteY3-2204" fmla="*/ 34194 h 1439686"/>
                <a:gd name="connsiteX4-2205" fmla="*/ 1572352 w 1878121"/>
                <a:gd name="connsiteY4-2206" fmla="*/ 310299 h 1439686"/>
                <a:gd name="connsiteX5-2207" fmla="*/ 1636295 w 1878121"/>
                <a:gd name="connsiteY5-2208" fmla="*/ 477159 h 1439686"/>
                <a:gd name="connsiteX6-2209" fmla="*/ 1636295 w 1878121"/>
                <a:gd name="connsiteY6-2210" fmla="*/ 846128 h 1439686"/>
                <a:gd name="connsiteX7-2211" fmla="*/ 1604210 w 1878121"/>
                <a:gd name="connsiteY7-2212" fmla="*/ 800939 h 1439686"/>
                <a:gd name="connsiteX8-2213" fmla="*/ 1828800 w 1878121"/>
                <a:gd name="connsiteY8-2214" fmla="*/ 894254 h 1439686"/>
                <a:gd name="connsiteX9-2215" fmla="*/ 1876926 w 1878121"/>
                <a:gd name="connsiteY9-2216" fmla="*/ 926338 h 1439686"/>
                <a:gd name="connsiteX10-2217" fmla="*/ 1844842 w 1878121"/>
                <a:gd name="connsiteY10-2218" fmla="*/ 1183012 h 1439686"/>
                <a:gd name="connsiteX11-2219" fmla="*/ 1812758 w 1878121"/>
                <a:gd name="connsiteY11-2220" fmla="*/ 1231138 h 1439686"/>
                <a:gd name="connsiteX12-2221" fmla="*/ 1796716 w 1878121"/>
                <a:gd name="connsiteY12-2222" fmla="*/ 1279265 h 1439686"/>
                <a:gd name="connsiteX13-2223" fmla="*/ 1700463 w 1878121"/>
                <a:gd name="connsiteY13-2224" fmla="*/ 1359475 h 1439686"/>
                <a:gd name="connsiteX14-2225" fmla="*/ 1652337 w 1878121"/>
                <a:gd name="connsiteY14-2226" fmla="*/ 1375517 h 1439686"/>
                <a:gd name="connsiteX15-2227" fmla="*/ 1604210 w 1878121"/>
                <a:gd name="connsiteY15-2228" fmla="*/ 1407602 h 1439686"/>
                <a:gd name="connsiteX16-2229" fmla="*/ 1459832 w 1878121"/>
                <a:gd name="connsiteY16-2230" fmla="*/ 1439686 h 1439686"/>
                <a:gd name="connsiteX17-2231" fmla="*/ 401053 w 1878121"/>
                <a:gd name="connsiteY17-2232" fmla="*/ 1423644 h 1439686"/>
                <a:gd name="connsiteX18-2233" fmla="*/ 336884 w 1878121"/>
                <a:gd name="connsiteY18-2234" fmla="*/ 1407602 h 1439686"/>
                <a:gd name="connsiteX19-2235" fmla="*/ 256674 w 1878121"/>
                <a:gd name="connsiteY19-2236" fmla="*/ 1391559 h 1439686"/>
                <a:gd name="connsiteX20-2237" fmla="*/ 224589 w 1878121"/>
                <a:gd name="connsiteY20-2238" fmla="*/ 1359475 h 1439686"/>
                <a:gd name="connsiteX21-2239" fmla="*/ 176463 w 1878121"/>
                <a:gd name="connsiteY21-2240" fmla="*/ 1343433 h 1439686"/>
                <a:gd name="connsiteX22-2241" fmla="*/ 48126 w 1878121"/>
                <a:gd name="connsiteY22-2242" fmla="*/ 1199054 h 1439686"/>
                <a:gd name="connsiteX23-2243" fmla="*/ 16042 w 1878121"/>
                <a:gd name="connsiteY23-2244" fmla="*/ 1102802 h 1439686"/>
                <a:gd name="connsiteX24-2245" fmla="*/ 0 w 1878121"/>
                <a:gd name="connsiteY24-2246" fmla="*/ 1054675 h 1439686"/>
                <a:gd name="connsiteX25-2247" fmla="*/ 32084 w 1878121"/>
                <a:gd name="connsiteY25-2248" fmla="*/ 814044 h 1439686"/>
                <a:gd name="connsiteX26-2249" fmla="*/ 96253 w 1878121"/>
                <a:gd name="connsiteY26-2250" fmla="*/ 717791 h 1439686"/>
                <a:gd name="connsiteX27-2251" fmla="*/ 176463 w 1878121"/>
                <a:gd name="connsiteY27-2252" fmla="*/ 637581 h 1439686"/>
                <a:gd name="connsiteX28-2253" fmla="*/ 224589 w 1878121"/>
                <a:gd name="connsiteY28-2254" fmla="*/ 621538 h 1439686"/>
                <a:gd name="connsiteX29-2255" fmla="*/ 272716 w 1878121"/>
                <a:gd name="connsiteY29-2256" fmla="*/ 589454 h 1439686"/>
                <a:gd name="connsiteX30-2257" fmla="*/ 320842 w 1878121"/>
                <a:gd name="connsiteY30-2258" fmla="*/ 573412 h 1439686"/>
                <a:gd name="connsiteX31-2259" fmla="*/ 385010 w 1878121"/>
                <a:gd name="connsiteY31-2260" fmla="*/ 541328 h 1439686"/>
                <a:gd name="connsiteX32-2261" fmla="*/ 481263 w 1878121"/>
                <a:gd name="connsiteY32-2262" fmla="*/ 509244 h 1439686"/>
                <a:gd name="connsiteX33-2263" fmla="*/ 561474 w 1878121"/>
                <a:gd name="connsiteY33-2264" fmla="*/ 445075 h 1439686"/>
                <a:gd name="connsiteX34-2265" fmla="*/ 561474 w 1878121"/>
                <a:gd name="connsiteY34-2266" fmla="*/ 429033 h 1439686"/>
                <a:gd name="connsiteX0-2267" fmla="*/ 532666 w 1878121"/>
                <a:gd name="connsiteY0-2268" fmla="*/ 419431 h 1439686"/>
                <a:gd name="connsiteX1-2269" fmla="*/ 641797 w 1878121"/>
                <a:gd name="connsiteY1-2270" fmla="*/ 159368 h 1439686"/>
                <a:gd name="connsiteX2-2271" fmla="*/ 882541 w 1878121"/>
                <a:gd name="connsiteY2-2272" fmla="*/ 18039 h 1439686"/>
                <a:gd name="connsiteX3-2273" fmla="*/ 1254109 w 1878121"/>
                <a:gd name="connsiteY3-2274" fmla="*/ 34194 h 1439686"/>
                <a:gd name="connsiteX4-2275" fmla="*/ 1572352 w 1878121"/>
                <a:gd name="connsiteY4-2276" fmla="*/ 310299 h 1439686"/>
                <a:gd name="connsiteX5-2277" fmla="*/ 1636295 w 1878121"/>
                <a:gd name="connsiteY5-2278" fmla="*/ 477159 h 1439686"/>
                <a:gd name="connsiteX6-2279" fmla="*/ 1636295 w 1878121"/>
                <a:gd name="connsiteY6-2280" fmla="*/ 846128 h 1439686"/>
                <a:gd name="connsiteX7-2281" fmla="*/ 1707241 w 1878121"/>
                <a:gd name="connsiteY7-2282" fmla="*/ 903970 h 1439686"/>
                <a:gd name="connsiteX8-2283" fmla="*/ 1828800 w 1878121"/>
                <a:gd name="connsiteY8-2284" fmla="*/ 894254 h 1439686"/>
                <a:gd name="connsiteX9-2285" fmla="*/ 1876926 w 1878121"/>
                <a:gd name="connsiteY9-2286" fmla="*/ 926338 h 1439686"/>
                <a:gd name="connsiteX10-2287" fmla="*/ 1844842 w 1878121"/>
                <a:gd name="connsiteY10-2288" fmla="*/ 1183012 h 1439686"/>
                <a:gd name="connsiteX11-2289" fmla="*/ 1812758 w 1878121"/>
                <a:gd name="connsiteY11-2290" fmla="*/ 1231138 h 1439686"/>
                <a:gd name="connsiteX12-2291" fmla="*/ 1796716 w 1878121"/>
                <a:gd name="connsiteY12-2292" fmla="*/ 1279265 h 1439686"/>
                <a:gd name="connsiteX13-2293" fmla="*/ 1700463 w 1878121"/>
                <a:gd name="connsiteY13-2294" fmla="*/ 1359475 h 1439686"/>
                <a:gd name="connsiteX14-2295" fmla="*/ 1652337 w 1878121"/>
                <a:gd name="connsiteY14-2296" fmla="*/ 1375517 h 1439686"/>
                <a:gd name="connsiteX15-2297" fmla="*/ 1604210 w 1878121"/>
                <a:gd name="connsiteY15-2298" fmla="*/ 1407602 h 1439686"/>
                <a:gd name="connsiteX16-2299" fmla="*/ 1459832 w 1878121"/>
                <a:gd name="connsiteY16-2300" fmla="*/ 1439686 h 1439686"/>
                <a:gd name="connsiteX17-2301" fmla="*/ 401053 w 1878121"/>
                <a:gd name="connsiteY17-2302" fmla="*/ 1423644 h 1439686"/>
                <a:gd name="connsiteX18-2303" fmla="*/ 336884 w 1878121"/>
                <a:gd name="connsiteY18-2304" fmla="*/ 1407602 h 1439686"/>
                <a:gd name="connsiteX19-2305" fmla="*/ 256674 w 1878121"/>
                <a:gd name="connsiteY19-2306" fmla="*/ 1391559 h 1439686"/>
                <a:gd name="connsiteX20-2307" fmla="*/ 224589 w 1878121"/>
                <a:gd name="connsiteY20-2308" fmla="*/ 1359475 h 1439686"/>
                <a:gd name="connsiteX21-2309" fmla="*/ 176463 w 1878121"/>
                <a:gd name="connsiteY21-2310" fmla="*/ 1343433 h 1439686"/>
                <a:gd name="connsiteX22-2311" fmla="*/ 48126 w 1878121"/>
                <a:gd name="connsiteY22-2312" fmla="*/ 1199054 h 1439686"/>
                <a:gd name="connsiteX23-2313" fmla="*/ 16042 w 1878121"/>
                <a:gd name="connsiteY23-2314" fmla="*/ 1102802 h 1439686"/>
                <a:gd name="connsiteX24-2315" fmla="*/ 0 w 1878121"/>
                <a:gd name="connsiteY24-2316" fmla="*/ 1054675 h 1439686"/>
                <a:gd name="connsiteX25-2317" fmla="*/ 32084 w 1878121"/>
                <a:gd name="connsiteY25-2318" fmla="*/ 814044 h 1439686"/>
                <a:gd name="connsiteX26-2319" fmla="*/ 96253 w 1878121"/>
                <a:gd name="connsiteY26-2320" fmla="*/ 717791 h 1439686"/>
                <a:gd name="connsiteX27-2321" fmla="*/ 176463 w 1878121"/>
                <a:gd name="connsiteY27-2322" fmla="*/ 637581 h 1439686"/>
                <a:gd name="connsiteX28-2323" fmla="*/ 224589 w 1878121"/>
                <a:gd name="connsiteY28-2324" fmla="*/ 621538 h 1439686"/>
                <a:gd name="connsiteX29-2325" fmla="*/ 272716 w 1878121"/>
                <a:gd name="connsiteY29-2326" fmla="*/ 589454 h 1439686"/>
                <a:gd name="connsiteX30-2327" fmla="*/ 320842 w 1878121"/>
                <a:gd name="connsiteY30-2328" fmla="*/ 573412 h 1439686"/>
                <a:gd name="connsiteX31-2329" fmla="*/ 385010 w 1878121"/>
                <a:gd name="connsiteY31-2330" fmla="*/ 541328 h 1439686"/>
                <a:gd name="connsiteX32-2331" fmla="*/ 481263 w 1878121"/>
                <a:gd name="connsiteY32-2332" fmla="*/ 509244 h 1439686"/>
                <a:gd name="connsiteX33-2333" fmla="*/ 561474 w 1878121"/>
                <a:gd name="connsiteY33-2334" fmla="*/ 445075 h 1439686"/>
                <a:gd name="connsiteX34-2335" fmla="*/ 561474 w 1878121"/>
                <a:gd name="connsiteY34-2336" fmla="*/ 429033 h 1439686"/>
                <a:gd name="connsiteX0-2337" fmla="*/ 532666 w 1878121"/>
                <a:gd name="connsiteY0-2338" fmla="*/ 419431 h 1439686"/>
                <a:gd name="connsiteX1-2339" fmla="*/ 641797 w 1878121"/>
                <a:gd name="connsiteY1-2340" fmla="*/ 159368 h 1439686"/>
                <a:gd name="connsiteX2-2341" fmla="*/ 882541 w 1878121"/>
                <a:gd name="connsiteY2-2342" fmla="*/ 18039 h 1439686"/>
                <a:gd name="connsiteX3-2343" fmla="*/ 1254109 w 1878121"/>
                <a:gd name="connsiteY3-2344" fmla="*/ 34194 h 1439686"/>
                <a:gd name="connsiteX4-2345" fmla="*/ 1572352 w 1878121"/>
                <a:gd name="connsiteY4-2346" fmla="*/ 310299 h 1439686"/>
                <a:gd name="connsiteX5-2347" fmla="*/ 1636295 w 1878121"/>
                <a:gd name="connsiteY5-2348" fmla="*/ 477159 h 1439686"/>
                <a:gd name="connsiteX6-2349" fmla="*/ 1636295 w 1878121"/>
                <a:gd name="connsiteY6-2350" fmla="*/ 846128 h 1439686"/>
                <a:gd name="connsiteX7-2351" fmla="*/ 1533376 w 1878121"/>
                <a:gd name="connsiteY7-2352" fmla="*/ 936167 h 1439686"/>
                <a:gd name="connsiteX8-2353" fmla="*/ 1828800 w 1878121"/>
                <a:gd name="connsiteY8-2354" fmla="*/ 894254 h 1439686"/>
                <a:gd name="connsiteX9-2355" fmla="*/ 1876926 w 1878121"/>
                <a:gd name="connsiteY9-2356" fmla="*/ 926338 h 1439686"/>
                <a:gd name="connsiteX10-2357" fmla="*/ 1844842 w 1878121"/>
                <a:gd name="connsiteY10-2358" fmla="*/ 1183012 h 1439686"/>
                <a:gd name="connsiteX11-2359" fmla="*/ 1812758 w 1878121"/>
                <a:gd name="connsiteY11-2360" fmla="*/ 1231138 h 1439686"/>
                <a:gd name="connsiteX12-2361" fmla="*/ 1796716 w 1878121"/>
                <a:gd name="connsiteY12-2362" fmla="*/ 1279265 h 1439686"/>
                <a:gd name="connsiteX13-2363" fmla="*/ 1700463 w 1878121"/>
                <a:gd name="connsiteY13-2364" fmla="*/ 1359475 h 1439686"/>
                <a:gd name="connsiteX14-2365" fmla="*/ 1652337 w 1878121"/>
                <a:gd name="connsiteY14-2366" fmla="*/ 1375517 h 1439686"/>
                <a:gd name="connsiteX15-2367" fmla="*/ 1604210 w 1878121"/>
                <a:gd name="connsiteY15-2368" fmla="*/ 1407602 h 1439686"/>
                <a:gd name="connsiteX16-2369" fmla="*/ 1459832 w 1878121"/>
                <a:gd name="connsiteY16-2370" fmla="*/ 1439686 h 1439686"/>
                <a:gd name="connsiteX17-2371" fmla="*/ 401053 w 1878121"/>
                <a:gd name="connsiteY17-2372" fmla="*/ 1423644 h 1439686"/>
                <a:gd name="connsiteX18-2373" fmla="*/ 336884 w 1878121"/>
                <a:gd name="connsiteY18-2374" fmla="*/ 1407602 h 1439686"/>
                <a:gd name="connsiteX19-2375" fmla="*/ 256674 w 1878121"/>
                <a:gd name="connsiteY19-2376" fmla="*/ 1391559 h 1439686"/>
                <a:gd name="connsiteX20-2377" fmla="*/ 224589 w 1878121"/>
                <a:gd name="connsiteY20-2378" fmla="*/ 1359475 h 1439686"/>
                <a:gd name="connsiteX21-2379" fmla="*/ 176463 w 1878121"/>
                <a:gd name="connsiteY21-2380" fmla="*/ 1343433 h 1439686"/>
                <a:gd name="connsiteX22-2381" fmla="*/ 48126 w 1878121"/>
                <a:gd name="connsiteY22-2382" fmla="*/ 1199054 h 1439686"/>
                <a:gd name="connsiteX23-2383" fmla="*/ 16042 w 1878121"/>
                <a:gd name="connsiteY23-2384" fmla="*/ 1102802 h 1439686"/>
                <a:gd name="connsiteX24-2385" fmla="*/ 0 w 1878121"/>
                <a:gd name="connsiteY24-2386" fmla="*/ 1054675 h 1439686"/>
                <a:gd name="connsiteX25-2387" fmla="*/ 32084 w 1878121"/>
                <a:gd name="connsiteY25-2388" fmla="*/ 814044 h 1439686"/>
                <a:gd name="connsiteX26-2389" fmla="*/ 96253 w 1878121"/>
                <a:gd name="connsiteY26-2390" fmla="*/ 717791 h 1439686"/>
                <a:gd name="connsiteX27-2391" fmla="*/ 176463 w 1878121"/>
                <a:gd name="connsiteY27-2392" fmla="*/ 637581 h 1439686"/>
                <a:gd name="connsiteX28-2393" fmla="*/ 224589 w 1878121"/>
                <a:gd name="connsiteY28-2394" fmla="*/ 621538 h 1439686"/>
                <a:gd name="connsiteX29-2395" fmla="*/ 272716 w 1878121"/>
                <a:gd name="connsiteY29-2396" fmla="*/ 589454 h 1439686"/>
                <a:gd name="connsiteX30-2397" fmla="*/ 320842 w 1878121"/>
                <a:gd name="connsiteY30-2398" fmla="*/ 573412 h 1439686"/>
                <a:gd name="connsiteX31-2399" fmla="*/ 385010 w 1878121"/>
                <a:gd name="connsiteY31-2400" fmla="*/ 541328 h 1439686"/>
                <a:gd name="connsiteX32-2401" fmla="*/ 481263 w 1878121"/>
                <a:gd name="connsiteY32-2402" fmla="*/ 509244 h 1439686"/>
                <a:gd name="connsiteX33-2403" fmla="*/ 561474 w 1878121"/>
                <a:gd name="connsiteY33-2404" fmla="*/ 445075 h 1439686"/>
                <a:gd name="connsiteX34-2405" fmla="*/ 561474 w 1878121"/>
                <a:gd name="connsiteY34-2406" fmla="*/ 429033 h 1439686"/>
                <a:gd name="connsiteX0-2407" fmla="*/ 532666 w 1878121"/>
                <a:gd name="connsiteY0-2408" fmla="*/ 419431 h 1439686"/>
                <a:gd name="connsiteX1-2409" fmla="*/ 641797 w 1878121"/>
                <a:gd name="connsiteY1-2410" fmla="*/ 159368 h 1439686"/>
                <a:gd name="connsiteX2-2411" fmla="*/ 882541 w 1878121"/>
                <a:gd name="connsiteY2-2412" fmla="*/ 18039 h 1439686"/>
                <a:gd name="connsiteX3-2413" fmla="*/ 1254109 w 1878121"/>
                <a:gd name="connsiteY3-2414" fmla="*/ 34194 h 1439686"/>
                <a:gd name="connsiteX4-2415" fmla="*/ 1572352 w 1878121"/>
                <a:gd name="connsiteY4-2416" fmla="*/ 310299 h 1439686"/>
                <a:gd name="connsiteX5-2417" fmla="*/ 1636295 w 1878121"/>
                <a:gd name="connsiteY5-2418" fmla="*/ 477159 h 1439686"/>
                <a:gd name="connsiteX6-2419" fmla="*/ 1629855 w 1878121"/>
                <a:gd name="connsiteY6-2420" fmla="*/ 775294 h 1439686"/>
                <a:gd name="connsiteX7-2421" fmla="*/ 1533376 w 1878121"/>
                <a:gd name="connsiteY7-2422" fmla="*/ 936167 h 1439686"/>
                <a:gd name="connsiteX8-2423" fmla="*/ 1828800 w 1878121"/>
                <a:gd name="connsiteY8-2424" fmla="*/ 894254 h 1439686"/>
                <a:gd name="connsiteX9-2425" fmla="*/ 1876926 w 1878121"/>
                <a:gd name="connsiteY9-2426" fmla="*/ 926338 h 1439686"/>
                <a:gd name="connsiteX10-2427" fmla="*/ 1844842 w 1878121"/>
                <a:gd name="connsiteY10-2428" fmla="*/ 1183012 h 1439686"/>
                <a:gd name="connsiteX11-2429" fmla="*/ 1812758 w 1878121"/>
                <a:gd name="connsiteY11-2430" fmla="*/ 1231138 h 1439686"/>
                <a:gd name="connsiteX12-2431" fmla="*/ 1796716 w 1878121"/>
                <a:gd name="connsiteY12-2432" fmla="*/ 1279265 h 1439686"/>
                <a:gd name="connsiteX13-2433" fmla="*/ 1700463 w 1878121"/>
                <a:gd name="connsiteY13-2434" fmla="*/ 1359475 h 1439686"/>
                <a:gd name="connsiteX14-2435" fmla="*/ 1652337 w 1878121"/>
                <a:gd name="connsiteY14-2436" fmla="*/ 1375517 h 1439686"/>
                <a:gd name="connsiteX15-2437" fmla="*/ 1604210 w 1878121"/>
                <a:gd name="connsiteY15-2438" fmla="*/ 1407602 h 1439686"/>
                <a:gd name="connsiteX16-2439" fmla="*/ 1459832 w 1878121"/>
                <a:gd name="connsiteY16-2440" fmla="*/ 1439686 h 1439686"/>
                <a:gd name="connsiteX17-2441" fmla="*/ 401053 w 1878121"/>
                <a:gd name="connsiteY17-2442" fmla="*/ 1423644 h 1439686"/>
                <a:gd name="connsiteX18-2443" fmla="*/ 336884 w 1878121"/>
                <a:gd name="connsiteY18-2444" fmla="*/ 1407602 h 1439686"/>
                <a:gd name="connsiteX19-2445" fmla="*/ 256674 w 1878121"/>
                <a:gd name="connsiteY19-2446" fmla="*/ 1391559 h 1439686"/>
                <a:gd name="connsiteX20-2447" fmla="*/ 224589 w 1878121"/>
                <a:gd name="connsiteY20-2448" fmla="*/ 1359475 h 1439686"/>
                <a:gd name="connsiteX21-2449" fmla="*/ 176463 w 1878121"/>
                <a:gd name="connsiteY21-2450" fmla="*/ 1343433 h 1439686"/>
                <a:gd name="connsiteX22-2451" fmla="*/ 48126 w 1878121"/>
                <a:gd name="connsiteY22-2452" fmla="*/ 1199054 h 1439686"/>
                <a:gd name="connsiteX23-2453" fmla="*/ 16042 w 1878121"/>
                <a:gd name="connsiteY23-2454" fmla="*/ 1102802 h 1439686"/>
                <a:gd name="connsiteX24-2455" fmla="*/ 0 w 1878121"/>
                <a:gd name="connsiteY24-2456" fmla="*/ 1054675 h 1439686"/>
                <a:gd name="connsiteX25-2457" fmla="*/ 32084 w 1878121"/>
                <a:gd name="connsiteY25-2458" fmla="*/ 814044 h 1439686"/>
                <a:gd name="connsiteX26-2459" fmla="*/ 96253 w 1878121"/>
                <a:gd name="connsiteY26-2460" fmla="*/ 717791 h 1439686"/>
                <a:gd name="connsiteX27-2461" fmla="*/ 176463 w 1878121"/>
                <a:gd name="connsiteY27-2462" fmla="*/ 637581 h 1439686"/>
                <a:gd name="connsiteX28-2463" fmla="*/ 224589 w 1878121"/>
                <a:gd name="connsiteY28-2464" fmla="*/ 621538 h 1439686"/>
                <a:gd name="connsiteX29-2465" fmla="*/ 272716 w 1878121"/>
                <a:gd name="connsiteY29-2466" fmla="*/ 589454 h 1439686"/>
                <a:gd name="connsiteX30-2467" fmla="*/ 320842 w 1878121"/>
                <a:gd name="connsiteY30-2468" fmla="*/ 573412 h 1439686"/>
                <a:gd name="connsiteX31-2469" fmla="*/ 385010 w 1878121"/>
                <a:gd name="connsiteY31-2470" fmla="*/ 541328 h 1439686"/>
                <a:gd name="connsiteX32-2471" fmla="*/ 481263 w 1878121"/>
                <a:gd name="connsiteY32-2472" fmla="*/ 509244 h 1439686"/>
                <a:gd name="connsiteX33-2473" fmla="*/ 561474 w 1878121"/>
                <a:gd name="connsiteY33-2474" fmla="*/ 445075 h 1439686"/>
                <a:gd name="connsiteX34-2475" fmla="*/ 561474 w 1878121"/>
                <a:gd name="connsiteY34-2476" fmla="*/ 429033 h 1439686"/>
                <a:gd name="connsiteX0-2477" fmla="*/ 532666 w 1878121"/>
                <a:gd name="connsiteY0-2478" fmla="*/ 419431 h 1439686"/>
                <a:gd name="connsiteX1-2479" fmla="*/ 641797 w 1878121"/>
                <a:gd name="connsiteY1-2480" fmla="*/ 159368 h 1439686"/>
                <a:gd name="connsiteX2-2481" fmla="*/ 882541 w 1878121"/>
                <a:gd name="connsiteY2-2482" fmla="*/ 18039 h 1439686"/>
                <a:gd name="connsiteX3-2483" fmla="*/ 1254109 w 1878121"/>
                <a:gd name="connsiteY3-2484" fmla="*/ 34194 h 1439686"/>
                <a:gd name="connsiteX4-2485" fmla="*/ 1572352 w 1878121"/>
                <a:gd name="connsiteY4-2486" fmla="*/ 310299 h 1439686"/>
                <a:gd name="connsiteX5-2487" fmla="*/ 1636295 w 1878121"/>
                <a:gd name="connsiteY5-2488" fmla="*/ 477159 h 1439686"/>
                <a:gd name="connsiteX6-2489" fmla="*/ 1533376 w 1878121"/>
                <a:gd name="connsiteY6-2490" fmla="*/ 936167 h 1439686"/>
                <a:gd name="connsiteX7-2491" fmla="*/ 1828800 w 1878121"/>
                <a:gd name="connsiteY7-2492" fmla="*/ 894254 h 1439686"/>
                <a:gd name="connsiteX8-2493" fmla="*/ 1876926 w 1878121"/>
                <a:gd name="connsiteY8-2494" fmla="*/ 926338 h 1439686"/>
                <a:gd name="connsiteX9-2495" fmla="*/ 1844842 w 1878121"/>
                <a:gd name="connsiteY9-2496" fmla="*/ 1183012 h 1439686"/>
                <a:gd name="connsiteX10-2497" fmla="*/ 1812758 w 1878121"/>
                <a:gd name="connsiteY10-2498" fmla="*/ 1231138 h 1439686"/>
                <a:gd name="connsiteX11-2499" fmla="*/ 1796716 w 1878121"/>
                <a:gd name="connsiteY11-2500" fmla="*/ 1279265 h 1439686"/>
                <a:gd name="connsiteX12-2501" fmla="*/ 1700463 w 1878121"/>
                <a:gd name="connsiteY12-2502" fmla="*/ 1359475 h 1439686"/>
                <a:gd name="connsiteX13-2503" fmla="*/ 1652337 w 1878121"/>
                <a:gd name="connsiteY13-2504" fmla="*/ 1375517 h 1439686"/>
                <a:gd name="connsiteX14-2505" fmla="*/ 1604210 w 1878121"/>
                <a:gd name="connsiteY14-2506" fmla="*/ 1407602 h 1439686"/>
                <a:gd name="connsiteX15-2507" fmla="*/ 1459832 w 1878121"/>
                <a:gd name="connsiteY15-2508" fmla="*/ 1439686 h 1439686"/>
                <a:gd name="connsiteX16-2509" fmla="*/ 401053 w 1878121"/>
                <a:gd name="connsiteY16-2510" fmla="*/ 1423644 h 1439686"/>
                <a:gd name="connsiteX17-2511" fmla="*/ 336884 w 1878121"/>
                <a:gd name="connsiteY17-2512" fmla="*/ 1407602 h 1439686"/>
                <a:gd name="connsiteX18-2513" fmla="*/ 256674 w 1878121"/>
                <a:gd name="connsiteY18-2514" fmla="*/ 1391559 h 1439686"/>
                <a:gd name="connsiteX19-2515" fmla="*/ 224589 w 1878121"/>
                <a:gd name="connsiteY19-2516" fmla="*/ 1359475 h 1439686"/>
                <a:gd name="connsiteX20-2517" fmla="*/ 176463 w 1878121"/>
                <a:gd name="connsiteY20-2518" fmla="*/ 1343433 h 1439686"/>
                <a:gd name="connsiteX21-2519" fmla="*/ 48126 w 1878121"/>
                <a:gd name="connsiteY21-2520" fmla="*/ 1199054 h 1439686"/>
                <a:gd name="connsiteX22-2521" fmla="*/ 16042 w 1878121"/>
                <a:gd name="connsiteY22-2522" fmla="*/ 1102802 h 1439686"/>
                <a:gd name="connsiteX23-2523" fmla="*/ 0 w 1878121"/>
                <a:gd name="connsiteY23-2524" fmla="*/ 1054675 h 1439686"/>
                <a:gd name="connsiteX24-2525" fmla="*/ 32084 w 1878121"/>
                <a:gd name="connsiteY24-2526" fmla="*/ 814044 h 1439686"/>
                <a:gd name="connsiteX25-2527" fmla="*/ 96253 w 1878121"/>
                <a:gd name="connsiteY25-2528" fmla="*/ 717791 h 1439686"/>
                <a:gd name="connsiteX26-2529" fmla="*/ 176463 w 1878121"/>
                <a:gd name="connsiteY26-2530" fmla="*/ 637581 h 1439686"/>
                <a:gd name="connsiteX27-2531" fmla="*/ 224589 w 1878121"/>
                <a:gd name="connsiteY27-2532" fmla="*/ 621538 h 1439686"/>
                <a:gd name="connsiteX28-2533" fmla="*/ 272716 w 1878121"/>
                <a:gd name="connsiteY28-2534" fmla="*/ 589454 h 1439686"/>
                <a:gd name="connsiteX29-2535" fmla="*/ 320842 w 1878121"/>
                <a:gd name="connsiteY29-2536" fmla="*/ 573412 h 1439686"/>
                <a:gd name="connsiteX30-2537" fmla="*/ 385010 w 1878121"/>
                <a:gd name="connsiteY30-2538" fmla="*/ 541328 h 1439686"/>
                <a:gd name="connsiteX31-2539" fmla="*/ 481263 w 1878121"/>
                <a:gd name="connsiteY31-2540" fmla="*/ 509244 h 1439686"/>
                <a:gd name="connsiteX32-2541" fmla="*/ 561474 w 1878121"/>
                <a:gd name="connsiteY32-2542" fmla="*/ 445075 h 1439686"/>
                <a:gd name="connsiteX33-2543" fmla="*/ 561474 w 1878121"/>
                <a:gd name="connsiteY33-2544" fmla="*/ 429033 h 1439686"/>
                <a:gd name="connsiteX0-2545" fmla="*/ 532666 w 1878121"/>
                <a:gd name="connsiteY0-2546" fmla="*/ 419431 h 1439686"/>
                <a:gd name="connsiteX1-2547" fmla="*/ 641797 w 1878121"/>
                <a:gd name="connsiteY1-2548" fmla="*/ 159368 h 1439686"/>
                <a:gd name="connsiteX2-2549" fmla="*/ 882541 w 1878121"/>
                <a:gd name="connsiteY2-2550" fmla="*/ 18039 h 1439686"/>
                <a:gd name="connsiteX3-2551" fmla="*/ 1254109 w 1878121"/>
                <a:gd name="connsiteY3-2552" fmla="*/ 34194 h 1439686"/>
                <a:gd name="connsiteX4-2553" fmla="*/ 1572352 w 1878121"/>
                <a:gd name="connsiteY4-2554" fmla="*/ 310299 h 1439686"/>
                <a:gd name="connsiteX5-2555" fmla="*/ 1636295 w 1878121"/>
                <a:gd name="connsiteY5-2556" fmla="*/ 477159 h 1439686"/>
                <a:gd name="connsiteX6-2557" fmla="*/ 1655726 w 1878121"/>
                <a:gd name="connsiteY6-2558" fmla="*/ 788060 h 1439686"/>
                <a:gd name="connsiteX7-2559" fmla="*/ 1828800 w 1878121"/>
                <a:gd name="connsiteY7-2560" fmla="*/ 894254 h 1439686"/>
                <a:gd name="connsiteX8-2561" fmla="*/ 1876926 w 1878121"/>
                <a:gd name="connsiteY8-2562" fmla="*/ 926338 h 1439686"/>
                <a:gd name="connsiteX9-2563" fmla="*/ 1844842 w 1878121"/>
                <a:gd name="connsiteY9-2564" fmla="*/ 1183012 h 1439686"/>
                <a:gd name="connsiteX10-2565" fmla="*/ 1812758 w 1878121"/>
                <a:gd name="connsiteY10-2566" fmla="*/ 1231138 h 1439686"/>
                <a:gd name="connsiteX11-2567" fmla="*/ 1796716 w 1878121"/>
                <a:gd name="connsiteY11-2568" fmla="*/ 1279265 h 1439686"/>
                <a:gd name="connsiteX12-2569" fmla="*/ 1700463 w 1878121"/>
                <a:gd name="connsiteY12-2570" fmla="*/ 1359475 h 1439686"/>
                <a:gd name="connsiteX13-2571" fmla="*/ 1652337 w 1878121"/>
                <a:gd name="connsiteY13-2572" fmla="*/ 1375517 h 1439686"/>
                <a:gd name="connsiteX14-2573" fmla="*/ 1604210 w 1878121"/>
                <a:gd name="connsiteY14-2574" fmla="*/ 1407602 h 1439686"/>
                <a:gd name="connsiteX15-2575" fmla="*/ 1459832 w 1878121"/>
                <a:gd name="connsiteY15-2576" fmla="*/ 1439686 h 1439686"/>
                <a:gd name="connsiteX16-2577" fmla="*/ 401053 w 1878121"/>
                <a:gd name="connsiteY16-2578" fmla="*/ 1423644 h 1439686"/>
                <a:gd name="connsiteX17-2579" fmla="*/ 336884 w 1878121"/>
                <a:gd name="connsiteY17-2580" fmla="*/ 1407602 h 1439686"/>
                <a:gd name="connsiteX18-2581" fmla="*/ 256674 w 1878121"/>
                <a:gd name="connsiteY18-2582" fmla="*/ 1391559 h 1439686"/>
                <a:gd name="connsiteX19-2583" fmla="*/ 224589 w 1878121"/>
                <a:gd name="connsiteY19-2584" fmla="*/ 1359475 h 1439686"/>
                <a:gd name="connsiteX20-2585" fmla="*/ 176463 w 1878121"/>
                <a:gd name="connsiteY20-2586" fmla="*/ 1343433 h 1439686"/>
                <a:gd name="connsiteX21-2587" fmla="*/ 48126 w 1878121"/>
                <a:gd name="connsiteY21-2588" fmla="*/ 1199054 h 1439686"/>
                <a:gd name="connsiteX22-2589" fmla="*/ 16042 w 1878121"/>
                <a:gd name="connsiteY22-2590" fmla="*/ 1102802 h 1439686"/>
                <a:gd name="connsiteX23-2591" fmla="*/ 0 w 1878121"/>
                <a:gd name="connsiteY23-2592" fmla="*/ 1054675 h 1439686"/>
                <a:gd name="connsiteX24-2593" fmla="*/ 32084 w 1878121"/>
                <a:gd name="connsiteY24-2594" fmla="*/ 814044 h 1439686"/>
                <a:gd name="connsiteX25-2595" fmla="*/ 96253 w 1878121"/>
                <a:gd name="connsiteY25-2596" fmla="*/ 717791 h 1439686"/>
                <a:gd name="connsiteX26-2597" fmla="*/ 176463 w 1878121"/>
                <a:gd name="connsiteY26-2598" fmla="*/ 637581 h 1439686"/>
                <a:gd name="connsiteX27-2599" fmla="*/ 224589 w 1878121"/>
                <a:gd name="connsiteY27-2600" fmla="*/ 621538 h 1439686"/>
                <a:gd name="connsiteX28-2601" fmla="*/ 272716 w 1878121"/>
                <a:gd name="connsiteY28-2602" fmla="*/ 589454 h 1439686"/>
                <a:gd name="connsiteX29-2603" fmla="*/ 320842 w 1878121"/>
                <a:gd name="connsiteY29-2604" fmla="*/ 573412 h 1439686"/>
                <a:gd name="connsiteX30-2605" fmla="*/ 385010 w 1878121"/>
                <a:gd name="connsiteY30-2606" fmla="*/ 541328 h 1439686"/>
                <a:gd name="connsiteX31-2607" fmla="*/ 481263 w 1878121"/>
                <a:gd name="connsiteY31-2608" fmla="*/ 509244 h 1439686"/>
                <a:gd name="connsiteX32-2609" fmla="*/ 561474 w 1878121"/>
                <a:gd name="connsiteY32-2610" fmla="*/ 445075 h 1439686"/>
                <a:gd name="connsiteX33-2611" fmla="*/ 561474 w 1878121"/>
                <a:gd name="connsiteY33-2612" fmla="*/ 429033 h 1439686"/>
                <a:gd name="connsiteX0-2613" fmla="*/ 532666 w 1878121"/>
                <a:gd name="connsiteY0-2614" fmla="*/ 419431 h 1439686"/>
                <a:gd name="connsiteX1-2615" fmla="*/ 641797 w 1878121"/>
                <a:gd name="connsiteY1-2616" fmla="*/ 159368 h 1439686"/>
                <a:gd name="connsiteX2-2617" fmla="*/ 882541 w 1878121"/>
                <a:gd name="connsiteY2-2618" fmla="*/ 18039 h 1439686"/>
                <a:gd name="connsiteX3-2619" fmla="*/ 1254109 w 1878121"/>
                <a:gd name="connsiteY3-2620" fmla="*/ 34194 h 1439686"/>
                <a:gd name="connsiteX4-2621" fmla="*/ 1572352 w 1878121"/>
                <a:gd name="connsiteY4-2622" fmla="*/ 310299 h 1439686"/>
                <a:gd name="connsiteX5-2623" fmla="*/ 1636295 w 1878121"/>
                <a:gd name="connsiteY5-2624" fmla="*/ 477159 h 1439686"/>
                <a:gd name="connsiteX6-2625" fmla="*/ 1655726 w 1878121"/>
                <a:gd name="connsiteY6-2626" fmla="*/ 788060 h 1439686"/>
                <a:gd name="connsiteX7-2627" fmla="*/ 1828800 w 1878121"/>
                <a:gd name="connsiteY7-2628" fmla="*/ 894254 h 1439686"/>
                <a:gd name="connsiteX8-2629" fmla="*/ 1876926 w 1878121"/>
                <a:gd name="connsiteY8-2630" fmla="*/ 926338 h 1439686"/>
                <a:gd name="connsiteX9-2631" fmla="*/ 1844842 w 1878121"/>
                <a:gd name="connsiteY9-2632" fmla="*/ 1183012 h 1439686"/>
                <a:gd name="connsiteX10-2633" fmla="*/ 1812758 w 1878121"/>
                <a:gd name="connsiteY10-2634" fmla="*/ 1231138 h 1439686"/>
                <a:gd name="connsiteX11-2635" fmla="*/ 1796716 w 1878121"/>
                <a:gd name="connsiteY11-2636" fmla="*/ 1279265 h 1439686"/>
                <a:gd name="connsiteX12-2637" fmla="*/ 1700463 w 1878121"/>
                <a:gd name="connsiteY12-2638" fmla="*/ 1359475 h 1439686"/>
                <a:gd name="connsiteX13-2639" fmla="*/ 1652337 w 1878121"/>
                <a:gd name="connsiteY13-2640" fmla="*/ 1375517 h 1439686"/>
                <a:gd name="connsiteX14-2641" fmla="*/ 1604210 w 1878121"/>
                <a:gd name="connsiteY14-2642" fmla="*/ 1407602 h 1439686"/>
                <a:gd name="connsiteX15-2643" fmla="*/ 1459832 w 1878121"/>
                <a:gd name="connsiteY15-2644" fmla="*/ 1439686 h 1439686"/>
                <a:gd name="connsiteX16-2645" fmla="*/ 401053 w 1878121"/>
                <a:gd name="connsiteY16-2646" fmla="*/ 1423644 h 1439686"/>
                <a:gd name="connsiteX17-2647" fmla="*/ 336884 w 1878121"/>
                <a:gd name="connsiteY17-2648" fmla="*/ 1407602 h 1439686"/>
                <a:gd name="connsiteX18-2649" fmla="*/ 256674 w 1878121"/>
                <a:gd name="connsiteY18-2650" fmla="*/ 1391559 h 1439686"/>
                <a:gd name="connsiteX19-2651" fmla="*/ 224589 w 1878121"/>
                <a:gd name="connsiteY19-2652" fmla="*/ 1359475 h 1439686"/>
                <a:gd name="connsiteX20-2653" fmla="*/ 176463 w 1878121"/>
                <a:gd name="connsiteY20-2654" fmla="*/ 1343433 h 1439686"/>
                <a:gd name="connsiteX21-2655" fmla="*/ 48126 w 1878121"/>
                <a:gd name="connsiteY21-2656" fmla="*/ 1199054 h 1439686"/>
                <a:gd name="connsiteX22-2657" fmla="*/ 16042 w 1878121"/>
                <a:gd name="connsiteY22-2658" fmla="*/ 1102802 h 1439686"/>
                <a:gd name="connsiteX23-2659" fmla="*/ 0 w 1878121"/>
                <a:gd name="connsiteY23-2660" fmla="*/ 1054675 h 1439686"/>
                <a:gd name="connsiteX24-2661" fmla="*/ 32084 w 1878121"/>
                <a:gd name="connsiteY24-2662" fmla="*/ 814044 h 1439686"/>
                <a:gd name="connsiteX25-2663" fmla="*/ 96253 w 1878121"/>
                <a:gd name="connsiteY25-2664" fmla="*/ 717791 h 1439686"/>
                <a:gd name="connsiteX26-2665" fmla="*/ 176463 w 1878121"/>
                <a:gd name="connsiteY26-2666" fmla="*/ 637581 h 1439686"/>
                <a:gd name="connsiteX27-2667" fmla="*/ 224589 w 1878121"/>
                <a:gd name="connsiteY27-2668" fmla="*/ 621538 h 1439686"/>
                <a:gd name="connsiteX28-2669" fmla="*/ 272716 w 1878121"/>
                <a:gd name="connsiteY28-2670" fmla="*/ 589454 h 1439686"/>
                <a:gd name="connsiteX29-2671" fmla="*/ 320842 w 1878121"/>
                <a:gd name="connsiteY29-2672" fmla="*/ 573412 h 1439686"/>
                <a:gd name="connsiteX30-2673" fmla="*/ 385010 w 1878121"/>
                <a:gd name="connsiteY30-2674" fmla="*/ 541328 h 1439686"/>
                <a:gd name="connsiteX31-2675" fmla="*/ 481263 w 1878121"/>
                <a:gd name="connsiteY31-2676" fmla="*/ 509244 h 1439686"/>
                <a:gd name="connsiteX32-2677" fmla="*/ 561474 w 1878121"/>
                <a:gd name="connsiteY32-2678" fmla="*/ 445075 h 1439686"/>
                <a:gd name="connsiteX33-2679" fmla="*/ 561474 w 1878121"/>
                <a:gd name="connsiteY33-2680" fmla="*/ 429033 h 1439686"/>
                <a:gd name="connsiteX0-2681" fmla="*/ 532666 w 1878121"/>
                <a:gd name="connsiteY0-2682" fmla="*/ 419431 h 1439686"/>
                <a:gd name="connsiteX1-2683" fmla="*/ 641797 w 1878121"/>
                <a:gd name="connsiteY1-2684" fmla="*/ 159368 h 1439686"/>
                <a:gd name="connsiteX2-2685" fmla="*/ 882541 w 1878121"/>
                <a:gd name="connsiteY2-2686" fmla="*/ 18039 h 1439686"/>
                <a:gd name="connsiteX3-2687" fmla="*/ 1254109 w 1878121"/>
                <a:gd name="connsiteY3-2688" fmla="*/ 34194 h 1439686"/>
                <a:gd name="connsiteX4-2689" fmla="*/ 1572352 w 1878121"/>
                <a:gd name="connsiteY4-2690" fmla="*/ 310299 h 1439686"/>
                <a:gd name="connsiteX5-2691" fmla="*/ 1636295 w 1878121"/>
                <a:gd name="connsiteY5-2692" fmla="*/ 477159 h 1439686"/>
                <a:gd name="connsiteX6-2693" fmla="*/ 1655726 w 1878121"/>
                <a:gd name="connsiteY6-2694" fmla="*/ 788060 h 1439686"/>
                <a:gd name="connsiteX7-2695" fmla="*/ 1828800 w 1878121"/>
                <a:gd name="connsiteY7-2696" fmla="*/ 894254 h 1439686"/>
                <a:gd name="connsiteX8-2697" fmla="*/ 1876926 w 1878121"/>
                <a:gd name="connsiteY8-2698" fmla="*/ 926338 h 1439686"/>
                <a:gd name="connsiteX9-2699" fmla="*/ 1844842 w 1878121"/>
                <a:gd name="connsiteY9-2700" fmla="*/ 1183012 h 1439686"/>
                <a:gd name="connsiteX10-2701" fmla="*/ 1812758 w 1878121"/>
                <a:gd name="connsiteY10-2702" fmla="*/ 1231138 h 1439686"/>
                <a:gd name="connsiteX11-2703" fmla="*/ 1796716 w 1878121"/>
                <a:gd name="connsiteY11-2704" fmla="*/ 1279265 h 1439686"/>
                <a:gd name="connsiteX12-2705" fmla="*/ 1700463 w 1878121"/>
                <a:gd name="connsiteY12-2706" fmla="*/ 1359475 h 1439686"/>
                <a:gd name="connsiteX13-2707" fmla="*/ 1652337 w 1878121"/>
                <a:gd name="connsiteY13-2708" fmla="*/ 1375517 h 1439686"/>
                <a:gd name="connsiteX14-2709" fmla="*/ 1604210 w 1878121"/>
                <a:gd name="connsiteY14-2710" fmla="*/ 1407602 h 1439686"/>
                <a:gd name="connsiteX15-2711" fmla="*/ 1459832 w 1878121"/>
                <a:gd name="connsiteY15-2712" fmla="*/ 1439686 h 1439686"/>
                <a:gd name="connsiteX16-2713" fmla="*/ 401053 w 1878121"/>
                <a:gd name="connsiteY16-2714" fmla="*/ 1423644 h 1439686"/>
                <a:gd name="connsiteX17-2715" fmla="*/ 336884 w 1878121"/>
                <a:gd name="connsiteY17-2716" fmla="*/ 1407602 h 1439686"/>
                <a:gd name="connsiteX18-2717" fmla="*/ 256674 w 1878121"/>
                <a:gd name="connsiteY18-2718" fmla="*/ 1391559 h 1439686"/>
                <a:gd name="connsiteX19-2719" fmla="*/ 224589 w 1878121"/>
                <a:gd name="connsiteY19-2720" fmla="*/ 1359475 h 1439686"/>
                <a:gd name="connsiteX20-2721" fmla="*/ 176463 w 1878121"/>
                <a:gd name="connsiteY20-2722" fmla="*/ 1343433 h 1439686"/>
                <a:gd name="connsiteX21-2723" fmla="*/ 48126 w 1878121"/>
                <a:gd name="connsiteY21-2724" fmla="*/ 1199054 h 1439686"/>
                <a:gd name="connsiteX22-2725" fmla="*/ 16042 w 1878121"/>
                <a:gd name="connsiteY22-2726" fmla="*/ 1102802 h 1439686"/>
                <a:gd name="connsiteX23-2727" fmla="*/ 0 w 1878121"/>
                <a:gd name="connsiteY23-2728" fmla="*/ 1054675 h 1439686"/>
                <a:gd name="connsiteX24-2729" fmla="*/ 32084 w 1878121"/>
                <a:gd name="connsiteY24-2730" fmla="*/ 814044 h 1439686"/>
                <a:gd name="connsiteX25-2731" fmla="*/ 96253 w 1878121"/>
                <a:gd name="connsiteY25-2732" fmla="*/ 717791 h 1439686"/>
                <a:gd name="connsiteX26-2733" fmla="*/ 176463 w 1878121"/>
                <a:gd name="connsiteY26-2734" fmla="*/ 637581 h 1439686"/>
                <a:gd name="connsiteX27-2735" fmla="*/ 224589 w 1878121"/>
                <a:gd name="connsiteY27-2736" fmla="*/ 621538 h 1439686"/>
                <a:gd name="connsiteX28-2737" fmla="*/ 272716 w 1878121"/>
                <a:gd name="connsiteY28-2738" fmla="*/ 589454 h 1439686"/>
                <a:gd name="connsiteX29-2739" fmla="*/ 320842 w 1878121"/>
                <a:gd name="connsiteY29-2740" fmla="*/ 573412 h 1439686"/>
                <a:gd name="connsiteX30-2741" fmla="*/ 385010 w 1878121"/>
                <a:gd name="connsiteY30-2742" fmla="*/ 541328 h 1439686"/>
                <a:gd name="connsiteX31-2743" fmla="*/ 481263 w 1878121"/>
                <a:gd name="connsiteY31-2744" fmla="*/ 509244 h 1439686"/>
                <a:gd name="connsiteX32-2745" fmla="*/ 561474 w 1878121"/>
                <a:gd name="connsiteY32-2746" fmla="*/ 445075 h 1439686"/>
                <a:gd name="connsiteX33-2747" fmla="*/ 561474 w 1878121"/>
                <a:gd name="connsiteY33-2748" fmla="*/ 429033 h 1439686"/>
                <a:gd name="connsiteX0-2749" fmla="*/ 532666 w 1878121"/>
                <a:gd name="connsiteY0-2750" fmla="*/ 419431 h 1439686"/>
                <a:gd name="connsiteX1-2751" fmla="*/ 641797 w 1878121"/>
                <a:gd name="connsiteY1-2752" fmla="*/ 159368 h 1439686"/>
                <a:gd name="connsiteX2-2753" fmla="*/ 882541 w 1878121"/>
                <a:gd name="connsiteY2-2754" fmla="*/ 18039 h 1439686"/>
                <a:gd name="connsiteX3-2755" fmla="*/ 1254109 w 1878121"/>
                <a:gd name="connsiteY3-2756" fmla="*/ 34194 h 1439686"/>
                <a:gd name="connsiteX4-2757" fmla="*/ 1572352 w 1878121"/>
                <a:gd name="connsiteY4-2758" fmla="*/ 310299 h 1439686"/>
                <a:gd name="connsiteX5-2759" fmla="*/ 1636295 w 1878121"/>
                <a:gd name="connsiteY5-2760" fmla="*/ 477159 h 1439686"/>
                <a:gd name="connsiteX6-2761" fmla="*/ 1655726 w 1878121"/>
                <a:gd name="connsiteY6-2762" fmla="*/ 736545 h 1439686"/>
                <a:gd name="connsiteX7-2763" fmla="*/ 1828800 w 1878121"/>
                <a:gd name="connsiteY7-2764" fmla="*/ 894254 h 1439686"/>
                <a:gd name="connsiteX8-2765" fmla="*/ 1876926 w 1878121"/>
                <a:gd name="connsiteY8-2766" fmla="*/ 926338 h 1439686"/>
                <a:gd name="connsiteX9-2767" fmla="*/ 1844842 w 1878121"/>
                <a:gd name="connsiteY9-2768" fmla="*/ 1183012 h 1439686"/>
                <a:gd name="connsiteX10-2769" fmla="*/ 1812758 w 1878121"/>
                <a:gd name="connsiteY10-2770" fmla="*/ 1231138 h 1439686"/>
                <a:gd name="connsiteX11-2771" fmla="*/ 1796716 w 1878121"/>
                <a:gd name="connsiteY11-2772" fmla="*/ 1279265 h 1439686"/>
                <a:gd name="connsiteX12-2773" fmla="*/ 1700463 w 1878121"/>
                <a:gd name="connsiteY12-2774" fmla="*/ 1359475 h 1439686"/>
                <a:gd name="connsiteX13-2775" fmla="*/ 1652337 w 1878121"/>
                <a:gd name="connsiteY13-2776" fmla="*/ 1375517 h 1439686"/>
                <a:gd name="connsiteX14-2777" fmla="*/ 1604210 w 1878121"/>
                <a:gd name="connsiteY14-2778" fmla="*/ 1407602 h 1439686"/>
                <a:gd name="connsiteX15-2779" fmla="*/ 1459832 w 1878121"/>
                <a:gd name="connsiteY15-2780" fmla="*/ 1439686 h 1439686"/>
                <a:gd name="connsiteX16-2781" fmla="*/ 401053 w 1878121"/>
                <a:gd name="connsiteY16-2782" fmla="*/ 1423644 h 1439686"/>
                <a:gd name="connsiteX17-2783" fmla="*/ 336884 w 1878121"/>
                <a:gd name="connsiteY17-2784" fmla="*/ 1407602 h 1439686"/>
                <a:gd name="connsiteX18-2785" fmla="*/ 256674 w 1878121"/>
                <a:gd name="connsiteY18-2786" fmla="*/ 1391559 h 1439686"/>
                <a:gd name="connsiteX19-2787" fmla="*/ 224589 w 1878121"/>
                <a:gd name="connsiteY19-2788" fmla="*/ 1359475 h 1439686"/>
                <a:gd name="connsiteX20-2789" fmla="*/ 176463 w 1878121"/>
                <a:gd name="connsiteY20-2790" fmla="*/ 1343433 h 1439686"/>
                <a:gd name="connsiteX21-2791" fmla="*/ 48126 w 1878121"/>
                <a:gd name="connsiteY21-2792" fmla="*/ 1199054 h 1439686"/>
                <a:gd name="connsiteX22-2793" fmla="*/ 16042 w 1878121"/>
                <a:gd name="connsiteY22-2794" fmla="*/ 1102802 h 1439686"/>
                <a:gd name="connsiteX23-2795" fmla="*/ 0 w 1878121"/>
                <a:gd name="connsiteY23-2796" fmla="*/ 1054675 h 1439686"/>
                <a:gd name="connsiteX24-2797" fmla="*/ 32084 w 1878121"/>
                <a:gd name="connsiteY24-2798" fmla="*/ 814044 h 1439686"/>
                <a:gd name="connsiteX25-2799" fmla="*/ 96253 w 1878121"/>
                <a:gd name="connsiteY25-2800" fmla="*/ 717791 h 1439686"/>
                <a:gd name="connsiteX26-2801" fmla="*/ 176463 w 1878121"/>
                <a:gd name="connsiteY26-2802" fmla="*/ 637581 h 1439686"/>
                <a:gd name="connsiteX27-2803" fmla="*/ 224589 w 1878121"/>
                <a:gd name="connsiteY27-2804" fmla="*/ 621538 h 1439686"/>
                <a:gd name="connsiteX28-2805" fmla="*/ 272716 w 1878121"/>
                <a:gd name="connsiteY28-2806" fmla="*/ 589454 h 1439686"/>
                <a:gd name="connsiteX29-2807" fmla="*/ 320842 w 1878121"/>
                <a:gd name="connsiteY29-2808" fmla="*/ 573412 h 1439686"/>
                <a:gd name="connsiteX30-2809" fmla="*/ 385010 w 1878121"/>
                <a:gd name="connsiteY30-2810" fmla="*/ 541328 h 1439686"/>
                <a:gd name="connsiteX31-2811" fmla="*/ 481263 w 1878121"/>
                <a:gd name="connsiteY31-2812" fmla="*/ 509244 h 1439686"/>
                <a:gd name="connsiteX32-2813" fmla="*/ 561474 w 1878121"/>
                <a:gd name="connsiteY32-2814" fmla="*/ 445075 h 1439686"/>
                <a:gd name="connsiteX33-2815" fmla="*/ 561474 w 1878121"/>
                <a:gd name="connsiteY33-2816" fmla="*/ 429033 h 1439686"/>
                <a:gd name="connsiteX0-2817" fmla="*/ 532666 w 1878121"/>
                <a:gd name="connsiteY0-2818" fmla="*/ 419431 h 1439686"/>
                <a:gd name="connsiteX1-2819" fmla="*/ 641797 w 1878121"/>
                <a:gd name="connsiteY1-2820" fmla="*/ 159368 h 1439686"/>
                <a:gd name="connsiteX2-2821" fmla="*/ 882541 w 1878121"/>
                <a:gd name="connsiteY2-2822" fmla="*/ 18039 h 1439686"/>
                <a:gd name="connsiteX3-2823" fmla="*/ 1254109 w 1878121"/>
                <a:gd name="connsiteY3-2824" fmla="*/ 34194 h 1439686"/>
                <a:gd name="connsiteX4-2825" fmla="*/ 1572352 w 1878121"/>
                <a:gd name="connsiteY4-2826" fmla="*/ 310299 h 1439686"/>
                <a:gd name="connsiteX5-2827" fmla="*/ 1687810 w 1878121"/>
                <a:gd name="connsiteY5-2828" fmla="*/ 457840 h 1439686"/>
                <a:gd name="connsiteX6-2829" fmla="*/ 1655726 w 1878121"/>
                <a:gd name="connsiteY6-2830" fmla="*/ 736545 h 1439686"/>
                <a:gd name="connsiteX7-2831" fmla="*/ 1828800 w 1878121"/>
                <a:gd name="connsiteY7-2832" fmla="*/ 894254 h 1439686"/>
                <a:gd name="connsiteX8-2833" fmla="*/ 1876926 w 1878121"/>
                <a:gd name="connsiteY8-2834" fmla="*/ 926338 h 1439686"/>
                <a:gd name="connsiteX9-2835" fmla="*/ 1844842 w 1878121"/>
                <a:gd name="connsiteY9-2836" fmla="*/ 1183012 h 1439686"/>
                <a:gd name="connsiteX10-2837" fmla="*/ 1812758 w 1878121"/>
                <a:gd name="connsiteY10-2838" fmla="*/ 1231138 h 1439686"/>
                <a:gd name="connsiteX11-2839" fmla="*/ 1796716 w 1878121"/>
                <a:gd name="connsiteY11-2840" fmla="*/ 1279265 h 1439686"/>
                <a:gd name="connsiteX12-2841" fmla="*/ 1700463 w 1878121"/>
                <a:gd name="connsiteY12-2842" fmla="*/ 1359475 h 1439686"/>
                <a:gd name="connsiteX13-2843" fmla="*/ 1652337 w 1878121"/>
                <a:gd name="connsiteY13-2844" fmla="*/ 1375517 h 1439686"/>
                <a:gd name="connsiteX14-2845" fmla="*/ 1604210 w 1878121"/>
                <a:gd name="connsiteY14-2846" fmla="*/ 1407602 h 1439686"/>
                <a:gd name="connsiteX15-2847" fmla="*/ 1459832 w 1878121"/>
                <a:gd name="connsiteY15-2848" fmla="*/ 1439686 h 1439686"/>
                <a:gd name="connsiteX16-2849" fmla="*/ 401053 w 1878121"/>
                <a:gd name="connsiteY16-2850" fmla="*/ 1423644 h 1439686"/>
                <a:gd name="connsiteX17-2851" fmla="*/ 336884 w 1878121"/>
                <a:gd name="connsiteY17-2852" fmla="*/ 1407602 h 1439686"/>
                <a:gd name="connsiteX18-2853" fmla="*/ 256674 w 1878121"/>
                <a:gd name="connsiteY18-2854" fmla="*/ 1391559 h 1439686"/>
                <a:gd name="connsiteX19-2855" fmla="*/ 224589 w 1878121"/>
                <a:gd name="connsiteY19-2856" fmla="*/ 1359475 h 1439686"/>
                <a:gd name="connsiteX20-2857" fmla="*/ 176463 w 1878121"/>
                <a:gd name="connsiteY20-2858" fmla="*/ 1343433 h 1439686"/>
                <a:gd name="connsiteX21-2859" fmla="*/ 48126 w 1878121"/>
                <a:gd name="connsiteY21-2860" fmla="*/ 1199054 h 1439686"/>
                <a:gd name="connsiteX22-2861" fmla="*/ 16042 w 1878121"/>
                <a:gd name="connsiteY22-2862" fmla="*/ 1102802 h 1439686"/>
                <a:gd name="connsiteX23-2863" fmla="*/ 0 w 1878121"/>
                <a:gd name="connsiteY23-2864" fmla="*/ 1054675 h 1439686"/>
                <a:gd name="connsiteX24-2865" fmla="*/ 32084 w 1878121"/>
                <a:gd name="connsiteY24-2866" fmla="*/ 814044 h 1439686"/>
                <a:gd name="connsiteX25-2867" fmla="*/ 96253 w 1878121"/>
                <a:gd name="connsiteY25-2868" fmla="*/ 717791 h 1439686"/>
                <a:gd name="connsiteX26-2869" fmla="*/ 176463 w 1878121"/>
                <a:gd name="connsiteY26-2870" fmla="*/ 637581 h 1439686"/>
                <a:gd name="connsiteX27-2871" fmla="*/ 224589 w 1878121"/>
                <a:gd name="connsiteY27-2872" fmla="*/ 621538 h 1439686"/>
                <a:gd name="connsiteX28-2873" fmla="*/ 272716 w 1878121"/>
                <a:gd name="connsiteY28-2874" fmla="*/ 589454 h 1439686"/>
                <a:gd name="connsiteX29-2875" fmla="*/ 320842 w 1878121"/>
                <a:gd name="connsiteY29-2876" fmla="*/ 573412 h 1439686"/>
                <a:gd name="connsiteX30-2877" fmla="*/ 385010 w 1878121"/>
                <a:gd name="connsiteY30-2878" fmla="*/ 541328 h 1439686"/>
                <a:gd name="connsiteX31-2879" fmla="*/ 481263 w 1878121"/>
                <a:gd name="connsiteY31-2880" fmla="*/ 509244 h 1439686"/>
                <a:gd name="connsiteX32-2881" fmla="*/ 561474 w 1878121"/>
                <a:gd name="connsiteY32-2882" fmla="*/ 445075 h 1439686"/>
                <a:gd name="connsiteX33-2883" fmla="*/ 561474 w 1878121"/>
                <a:gd name="connsiteY33-2884" fmla="*/ 429033 h 1439686"/>
                <a:gd name="connsiteX0-2885" fmla="*/ 532666 w 1878121"/>
                <a:gd name="connsiteY0-2886" fmla="*/ 419431 h 1439686"/>
                <a:gd name="connsiteX1-2887" fmla="*/ 641797 w 1878121"/>
                <a:gd name="connsiteY1-2888" fmla="*/ 159368 h 1439686"/>
                <a:gd name="connsiteX2-2889" fmla="*/ 882541 w 1878121"/>
                <a:gd name="connsiteY2-2890" fmla="*/ 18039 h 1439686"/>
                <a:gd name="connsiteX3-2891" fmla="*/ 1254109 w 1878121"/>
                <a:gd name="connsiteY3-2892" fmla="*/ 34194 h 1439686"/>
                <a:gd name="connsiteX4-2893" fmla="*/ 1572352 w 1878121"/>
                <a:gd name="connsiteY4-2894" fmla="*/ 310299 h 1439686"/>
                <a:gd name="connsiteX5-2895" fmla="*/ 1655726 w 1878121"/>
                <a:gd name="connsiteY5-2896" fmla="*/ 736545 h 1439686"/>
                <a:gd name="connsiteX6-2897" fmla="*/ 1828800 w 1878121"/>
                <a:gd name="connsiteY6-2898" fmla="*/ 894254 h 1439686"/>
                <a:gd name="connsiteX7-2899" fmla="*/ 1876926 w 1878121"/>
                <a:gd name="connsiteY7-2900" fmla="*/ 926338 h 1439686"/>
                <a:gd name="connsiteX8-2901" fmla="*/ 1844842 w 1878121"/>
                <a:gd name="connsiteY8-2902" fmla="*/ 1183012 h 1439686"/>
                <a:gd name="connsiteX9-2903" fmla="*/ 1812758 w 1878121"/>
                <a:gd name="connsiteY9-2904" fmla="*/ 1231138 h 1439686"/>
                <a:gd name="connsiteX10-2905" fmla="*/ 1796716 w 1878121"/>
                <a:gd name="connsiteY10-2906" fmla="*/ 1279265 h 1439686"/>
                <a:gd name="connsiteX11-2907" fmla="*/ 1700463 w 1878121"/>
                <a:gd name="connsiteY11-2908" fmla="*/ 1359475 h 1439686"/>
                <a:gd name="connsiteX12-2909" fmla="*/ 1652337 w 1878121"/>
                <a:gd name="connsiteY12-2910" fmla="*/ 1375517 h 1439686"/>
                <a:gd name="connsiteX13-2911" fmla="*/ 1604210 w 1878121"/>
                <a:gd name="connsiteY13-2912" fmla="*/ 1407602 h 1439686"/>
                <a:gd name="connsiteX14-2913" fmla="*/ 1459832 w 1878121"/>
                <a:gd name="connsiteY14-2914" fmla="*/ 1439686 h 1439686"/>
                <a:gd name="connsiteX15-2915" fmla="*/ 401053 w 1878121"/>
                <a:gd name="connsiteY15-2916" fmla="*/ 1423644 h 1439686"/>
                <a:gd name="connsiteX16-2917" fmla="*/ 336884 w 1878121"/>
                <a:gd name="connsiteY16-2918" fmla="*/ 1407602 h 1439686"/>
                <a:gd name="connsiteX17-2919" fmla="*/ 256674 w 1878121"/>
                <a:gd name="connsiteY17-2920" fmla="*/ 1391559 h 1439686"/>
                <a:gd name="connsiteX18-2921" fmla="*/ 224589 w 1878121"/>
                <a:gd name="connsiteY18-2922" fmla="*/ 1359475 h 1439686"/>
                <a:gd name="connsiteX19-2923" fmla="*/ 176463 w 1878121"/>
                <a:gd name="connsiteY19-2924" fmla="*/ 1343433 h 1439686"/>
                <a:gd name="connsiteX20-2925" fmla="*/ 48126 w 1878121"/>
                <a:gd name="connsiteY20-2926" fmla="*/ 1199054 h 1439686"/>
                <a:gd name="connsiteX21-2927" fmla="*/ 16042 w 1878121"/>
                <a:gd name="connsiteY21-2928" fmla="*/ 1102802 h 1439686"/>
                <a:gd name="connsiteX22-2929" fmla="*/ 0 w 1878121"/>
                <a:gd name="connsiteY22-2930" fmla="*/ 1054675 h 1439686"/>
                <a:gd name="connsiteX23-2931" fmla="*/ 32084 w 1878121"/>
                <a:gd name="connsiteY23-2932" fmla="*/ 814044 h 1439686"/>
                <a:gd name="connsiteX24-2933" fmla="*/ 96253 w 1878121"/>
                <a:gd name="connsiteY24-2934" fmla="*/ 717791 h 1439686"/>
                <a:gd name="connsiteX25-2935" fmla="*/ 176463 w 1878121"/>
                <a:gd name="connsiteY25-2936" fmla="*/ 637581 h 1439686"/>
                <a:gd name="connsiteX26-2937" fmla="*/ 224589 w 1878121"/>
                <a:gd name="connsiteY26-2938" fmla="*/ 621538 h 1439686"/>
                <a:gd name="connsiteX27-2939" fmla="*/ 272716 w 1878121"/>
                <a:gd name="connsiteY27-2940" fmla="*/ 589454 h 1439686"/>
                <a:gd name="connsiteX28-2941" fmla="*/ 320842 w 1878121"/>
                <a:gd name="connsiteY28-2942" fmla="*/ 573412 h 1439686"/>
                <a:gd name="connsiteX29-2943" fmla="*/ 385010 w 1878121"/>
                <a:gd name="connsiteY29-2944" fmla="*/ 541328 h 1439686"/>
                <a:gd name="connsiteX30-2945" fmla="*/ 481263 w 1878121"/>
                <a:gd name="connsiteY30-2946" fmla="*/ 509244 h 1439686"/>
                <a:gd name="connsiteX31-2947" fmla="*/ 561474 w 1878121"/>
                <a:gd name="connsiteY31-2948" fmla="*/ 445075 h 1439686"/>
                <a:gd name="connsiteX32-2949" fmla="*/ 561474 w 1878121"/>
                <a:gd name="connsiteY32-2950" fmla="*/ 429033 h 1439686"/>
                <a:gd name="connsiteX0-2951" fmla="*/ 532666 w 1878121"/>
                <a:gd name="connsiteY0-2952" fmla="*/ 419431 h 1439686"/>
                <a:gd name="connsiteX1-2953" fmla="*/ 641797 w 1878121"/>
                <a:gd name="connsiteY1-2954" fmla="*/ 159368 h 1439686"/>
                <a:gd name="connsiteX2-2955" fmla="*/ 882541 w 1878121"/>
                <a:gd name="connsiteY2-2956" fmla="*/ 18039 h 1439686"/>
                <a:gd name="connsiteX3-2957" fmla="*/ 1254109 w 1878121"/>
                <a:gd name="connsiteY3-2958" fmla="*/ 34194 h 1439686"/>
                <a:gd name="connsiteX4-2959" fmla="*/ 1572352 w 1878121"/>
                <a:gd name="connsiteY4-2960" fmla="*/ 310299 h 1439686"/>
                <a:gd name="connsiteX5-2961" fmla="*/ 1655726 w 1878121"/>
                <a:gd name="connsiteY5-2962" fmla="*/ 736545 h 1439686"/>
                <a:gd name="connsiteX6-2963" fmla="*/ 1828800 w 1878121"/>
                <a:gd name="connsiteY6-2964" fmla="*/ 894254 h 1439686"/>
                <a:gd name="connsiteX7-2965" fmla="*/ 1876926 w 1878121"/>
                <a:gd name="connsiteY7-2966" fmla="*/ 926338 h 1439686"/>
                <a:gd name="connsiteX8-2967" fmla="*/ 1844842 w 1878121"/>
                <a:gd name="connsiteY8-2968" fmla="*/ 1183012 h 1439686"/>
                <a:gd name="connsiteX9-2969" fmla="*/ 1812758 w 1878121"/>
                <a:gd name="connsiteY9-2970" fmla="*/ 1231138 h 1439686"/>
                <a:gd name="connsiteX10-2971" fmla="*/ 1796716 w 1878121"/>
                <a:gd name="connsiteY10-2972" fmla="*/ 1279265 h 1439686"/>
                <a:gd name="connsiteX11-2973" fmla="*/ 1700463 w 1878121"/>
                <a:gd name="connsiteY11-2974" fmla="*/ 1359475 h 1439686"/>
                <a:gd name="connsiteX12-2975" fmla="*/ 1652337 w 1878121"/>
                <a:gd name="connsiteY12-2976" fmla="*/ 1375517 h 1439686"/>
                <a:gd name="connsiteX13-2977" fmla="*/ 1604210 w 1878121"/>
                <a:gd name="connsiteY13-2978" fmla="*/ 1407602 h 1439686"/>
                <a:gd name="connsiteX14-2979" fmla="*/ 1459832 w 1878121"/>
                <a:gd name="connsiteY14-2980" fmla="*/ 1439686 h 1439686"/>
                <a:gd name="connsiteX15-2981" fmla="*/ 401053 w 1878121"/>
                <a:gd name="connsiteY15-2982" fmla="*/ 1423644 h 1439686"/>
                <a:gd name="connsiteX16-2983" fmla="*/ 336884 w 1878121"/>
                <a:gd name="connsiteY16-2984" fmla="*/ 1407602 h 1439686"/>
                <a:gd name="connsiteX17-2985" fmla="*/ 256674 w 1878121"/>
                <a:gd name="connsiteY17-2986" fmla="*/ 1391559 h 1439686"/>
                <a:gd name="connsiteX18-2987" fmla="*/ 224589 w 1878121"/>
                <a:gd name="connsiteY18-2988" fmla="*/ 1359475 h 1439686"/>
                <a:gd name="connsiteX19-2989" fmla="*/ 176463 w 1878121"/>
                <a:gd name="connsiteY19-2990" fmla="*/ 1343433 h 1439686"/>
                <a:gd name="connsiteX20-2991" fmla="*/ 48126 w 1878121"/>
                <a:gd name="connsiteY20-2992" fmla="*/ 1199054 h 1439686"/>
                <a:gd name="connsiteX21-2993" fmla="*/ 16042 w 1878121"/>
                <a:gd name="connsiteY21-2994" fmla="*/ 1102802 h 1439686"/>
                <a:gd name="connsiteX22-2995" fmla="*/ 0 w 1878121"/>
                <a:gd name="connsiteY22-2996" fmla="*/ 1054675 h 1439686"/>
                <a:gd name="connsiteX23-2997" fmla="*/ 32084 w 1878121"/>
                <a:gd name="connsiteY23-2998" fmla="*/ 814044 h 1439686"/>
                <a:gd name="connsiteX24-2999" fmla="*/ 96253 w 1878121"/>
                <a:gd name="connsiteY24-3000" fmla="*/ 717791 h 1439686"/>
                <a:gd name="connsiteX25-3001" fmla="*/ 176463 w 1878121"/>
                <a:gd name="connsiteY25-3002" fmla="*/ 637581 h 1439686"/>
                <a:gd name="connsiteX26-3003" fmla="*/ 224589 w 1878121"/>
                <a:gd name="connsiteY26-3004" fmla="*/ 621538 h 1439686"/>
                <a:gd name="connsiteX27-3005" fmla="*/ 272716 w 1878121"/>
                <a:gd name="connsiteY27-3006" fmla="*/ 589454 h 1439686"/>
                <a:gd name="connsiteX28-3007" fmla="*/ 320842 w 1878121"/>
                <a:gd name="connsiteY28-3008" fmla="*/ 573412 h 1439686"/>
                <a:gd name="connsiteX29-3009" fmla="*/ 385010 w 1878121"/>
                <a:gd name="connsiteY29-3010" fmla="*/ 541328 h 1439686"/>
                <a:gd name="connsiteX30-3011" fmla="*/ 481263 w 1878121"/>
                <a:gd name="connsiteY30-3012" fmla="*/ 509244 h 1439686"/>
                <a:gd name="connsiteX31-3013" fmla="*/ 561474 w 1878121"/>
                <a:gd name="connsiteY31-3014" fmla="*/ 445075 h 1439686"/>
                <a:gd name="connsiteX32-3015" fmla="*/ 561474 w 1878121"/>
                <a:gd name="connsiteY32-3016" fmla="*/ 429033 h 1439686"/>
                <a:gd name="connsiteX0-3017" fmla="*/ 532666 w 1878121"/>
                <a:gd name="connsiteY0-3018" fmla="*/ 419431 h 1439686"/>
                <a:gd name="connsiteX1-3019" fmla="*/ 641797 w 1878121"/>
                <a:gd name="connsiteY1-3020" fmla="*/ 159368 h 1439686"/>
                <a:gd name="connsiteX2-3021" fmla="*/ 882541 w 1878121"/>
                <a:gd name="connsiteY2-3022" fmla="*/ 18039 h 1439686"/>
                <a:gd name="connsiteX3-3023" fmla="*/ 1254109 w 1878121"/>
                <a:gd name="connsiteY3-3024" fmla="*/ 34194 h 1439686"/>
                <a:gd name="connsiteX4-3025" fmla="*/ 1572352 w 1878121"/>
                <a:gd name="connsiteY4-3026" fmla="*/ 310299 h 1439686"/>
                <a:gd name="connsiteX5-3027" fmla="*/ 1668605 w 1878121"/>
                <a:gd name="connsiteY5-3028" fmla="*/ 620635 h 1439686"/>
                <a:gd name="connsiteX6-3029" fmla="*/ 1828800 w 1878121"/>
                <a:gd name="connsiteY6-3030" fmla="*/ 894254 h 1439686"/>
                <a:gd name="connsiteX7-3031" fmla="*/ 1876926 w 1878121"/>
                <a:gd name="connsiteY7-3032" fmla="*/ 926338 h 1439686"/>
                <a:gd name="connsiteX8-3033" fmla="*/ 1844842 w 1878121"/>
                <a:gd name="connsiteY8-3034" fmla="*/ 1183012 h 1439686"/>
                <a:gd name="connsiteX9-3035" fmla="*/ 1812758 w 1878121"/>
                <a:gd name="connsiteY9-3036" fmla="*/ 1231138 h 1439686"/>
                <a:gd name="connsiteX10-3037" fmla="*/ 1796716 w 1878121"/>
                <a:gd name="connsiteY10-3038" fmla="*/ 1279265 h 1439686"/>
                <a:gd name="connsiteX11-3039" fmla="*/ 1700463 w 1878121"/>
                <a:gd name="connsiteY11-3040" fmla="*/ 1359475 h 1439686"/>
                <a:gd name="connsiteX12-3041" fmla="*/ 1652337 w 1878121"/>
                <a:gd name="connsiteY12-3042" fmla="*/ 1375517 h 1439686"/>
                <a:gd name="connsiteX13-3043" fmla="*/ 1604210 w 1878121"/>
                <a:gd name="connsiteY13-3044" fmla="*/ 1407602 h 1439686"/>
                <a:gd name="connsiteX14-3045" fmla="*/ 1459832 w 1878121"/>
                <a:gd name="connsiteY14-3046" fmla="*/ 1439686 h 1439686"/>
                <a:gd name="connsiteX15-3047" fmla="*/ 401053 w 1878121"/>
                <a:gd name="connsiteY15-3048" fmla="*/ 1423644 h 1439686"/>
                <a:gd name="connsiteX16-3049" fmla="*/ 336884 w 1878121"/>
                <a:gd name="connsiteY16-3050" fmla="*/ 1407602 h 1439686"/>
                <a:gd name="connsiteX17-3051" fmla="*/ 256674 w 1878121"/>
                <a:gd name="connsiteY17-3052" fmla="*/ 1391559 h 1439686"/>
                <a:gd name="connsiteX18-3053" fmla="*/ 224589 w 1878121"/>
                <a:gd name="connsiteY18-3054" fmla="*/ 1359475 h 1439686"/>
                <a:gd name="connsiteX19-3055" fmla="*/ 176463 w 1878121"/>
                <a:gd name="connsiteY19-3056" fmla="*/ 1343433 h 1439686"/>
                <a:gd name="connsiteX20-3057" fmla="*/ 48126 w 1878121"/>
                <a:gd name="connsiteY20-3058" fmla="*/ 1199054 h 1439686"/>
                <a:gd name="connsiteX21-3059" fmla="*/ 16042 w 1878121"/>
                <a:gd name="connsiteY21-3060" fmla="*/ 1102802 h 1439686"/>
                <a:gd name="connsiteX22-3061" fmla="*/ 0 w 1878121"/>
                <a:gd name="connsiteY22-3062" fmla="*/ 1054675 h 1439686"/>
                <a:gd name="connsiteX23-3063" fmla="*/ 32084 w 1878121"/>
                <a:gd name="connsiteY23-3064" fmla="*/ 814044 h 1439686"/>
                <a:gd name="connsiteX24-3065" fmla="*/ 96253 w 1878121"/>
                <a:gd name="connsiteY24-3066" fmla="*/ 717791 h 1439686"/>
                <a:gd name="connsiteX25-3067" fmla="*/ 176463 w 1878121"/>
                <a:gd name="connsiteY25-3068" fmla="*/ 637581 h 1439686"/>
                <a:gd name="connsiteX26-3069" fmla="*/ 224589 w 1878121"/>
                <a:gd name="connsiteY26-3070" fmla="*/ 621538 h 1439686"/>
                <a:gd name="connsiteX27-3071" fmla="*/ 272716 w 1878121"/>
                <a:gd name="connsiteY27-3072" fmla="*/ 589454 h 1439686"/>
                <a:gd name="connsiteX28-3073" fmla="*/ 320842 w 1878121"/>
                <a:gd name="connsiteY28-3074" fmla="*/ 573412 h 1439686"/>
                <a:gd name="connsiteX29-3075" fmla="*/ 385010 w 1878121"/>
                <a:gd name="connsiteY29-3076" fmla="*/ 541328 h 1439686"/>
                <a:gd name="connsiteX30-3077" fmla="*/ 481263 w 1878121"/>
                <a:gd name="connsiteY30-3078" fmla="*/ 509244 h 1439686"/>
                <a:gd name="connsiteX31-3079" fmla="*/ 561474 w 1878121"/>
                <a:gd name="connsiteY31-3080" fmla="*/ 445075 h 1439686"/>
                <a:gd name="connsiteX32-3081" fmla="*/ 561474 w 1878121"/>
                <a:gd name="connsiteY32-3082" fmla="*/ 429033 h 1439686"/>
                <a:gd name="connsiteX0-3083" fmla="*/ 532666 w 1878121"/>
                <a:gd name="connsiteY0-3084" fmla="*/ 419431 h 1439686"/>
                <a:gd name="connsiteX1-3085" fmla="*/ 641797 w 1878121"/>
                <a:gd name="connsiteY1-3086" fmla="*/ 159368 h 1439686"/>
                <a:gd name="connsiteX2-3087" fmla="*/ 882541 w 1878121"/>
                <a:gd name="connsiteY2-3088" fmla="*/ 18039 h 1439686"/>
                <a:gd name="connsiteX3-3089" fmla="*/ 1254109 w 1878121"/>
                <a:gd name="connsiteY3-3090" fmla="*/ 34194 h 1439686"/>
                <a:gd name="connsiteX4-3091" fmla="*/ 1572352 w 1878121"/>
                <a:gd name="connsiteY4-3092" fmla="*/ 310299 h 1439686"/>
                <a:gd name="connsiteX5-3093" fmla="*/ 1668605 w 1878121"/>
                <a:gd name="connsiteY5-3094" fmla="*/ 620635 h 1439686"/>
                <a:gd name="connsiteX6-3095" fmla="*/ 1828800 w 1878121"/>
                <a:gd name="connsiteY6-3096" fmla="*/ 894254 h 1439686"/>
                <a:gd name="connsiteX7-3097" fmla="*/ 1876926 w 1878121"/>
                <a:gd name="connsiteY7-3098" fmla="*/ 926338 h 1439686"/>
                <a:gd name="connsiteX8-3099" fmla="*/ 1844842 w 1878121"/>
                <a:gd name="connsiteY8-3100" fmla="*/ 1183012 h 1439686"/>
                <a:gd name="connsiteX9-3101" fmla="*/ 1812758 w 1878121"/>
                <a:gd name="connsiteY9-3102" fmla="*/ 1231138 h 1439686"/>
                <a:gd name="connsiteX10-3103" fmla="*/ 1796716 w 1878121"/>
                <a:gd name="connsiteY10-3104" fmla="*/ 1279265 h 1439686"/>
                <a:gd name="connsiteX11-3105" fmla="*/ 1700463 w 1878121"/>
                <a:gd name="connsiteY11-3106" fmla="*/ 1359475 h 1439686"/>
                <a:gd name="connsiteX12-3107" fmla="*/ 1652337 w 1878121"/>
                <a:gd name="connsiteY12-3108" fmla="*/ 1375517 h 1439686"/>
                <a:gd name="connsiteX13-3109" fmla="*/ 1604210 w 1878121"/>
                <a:gd name="connsiteY13-3110" fmla="*/ 1407602 h 1439686"/>
                <a:gd name="connsiteX14-3111" fmla="*/ 1459832 w 1878121"/>
                <a:gd name="connsiteY14-3112" fmla="*/ 1439686 h 1439686"/>
                <a:gd name="connsiteX15-3113" fmla="*/ 401053 w 1878121"/>
                <a:gd name="connsiteY15-3114" fmla="*/ 1423644 h 1439686"/>
                <a:gd name="connsiteX16-3115" fmla="*/ 336884 w 1878121"/>
                <a:gd name="connsiteY16-3116" fmla="*/ 1407602 h 1439686"/>
                <a:gd name="connsiteX17-3117" fmla="*/ 256674 w 1878121"/>
                <a:gd name="connsiteY17-3118" fmla="*/ 1391559 h 1439686"/>
                <a:gd name="connsiteX18-3119" fmla="*/ 224589 w 1878121"/>
                <a:gd name="connsiteY18-3120" fmla="*/ 1359475 h 1439686"/>
                <a:gd name="connsiteX19-3121" fmla="*/ 176463 w 1878121"/>
                <a:gd name="connsiteY19-3122" fmla="*/ 1343433 h 1439686"/>
                <a:gd name="connsiteX20-3123" fmla="*/ 48126 w 1878121"/>
                <a:gd name="connsiteY20-3124" fmla="*/ 1199054 h 1439686"/>
                <a:gd name="connsiteX21-3125" fmla="*/ 16042 w 1878121"/>
                <a:gd name="connsiteY21-3126" fmla="*/ 1102802 h 1439686"/>
                <a:gd name="connsiteX22-3127" fmla="*/ 0 w 1878121"/>
                <a:gd name="connsiteY22-3128" fmla="*/ 1054675 h 1439686"/>
                <a:gd name="connsiteX23-3129" fmla="*/ 32084 w 1878121"/>
                <a:gd name="connsiteY23-3130" fmla="*/ 814044 h 1439686"/>
                <a:gd name="connsiteX24-3131" fmla="*/ 96253 w 1878121"/>
                <a:gd name="connsiteY24-3132" fmla="*/ 717791 h 1439686"/>
                <a:gd name="connsiteX25-3133" fmla="*/ 176463 w 1878121"/>
                <a:gd name="connsiteY25-3134" fmla="*/ 637581 h 1439686"/>
                <a:gd name="connsiteX26-3135" fmla="*/ 224589 w 1878121"/>
                <a:gd name="connsiteY26-3136" fmla="*/ 621538 h 1439686"/>
                <a:gd name="connsiteX27-3137" fmla="*/ 272716 w 1878121"/>
                <a:gd name="connsiteY27-3138" fmla="*/ 589454 h 1439686"/>
                <a:gd name="connsiteX28-3139" fmla="*/ 320842 w 1878121"/>
                <a:gd name="connsiteY28-3140" fmla="*/ 573412 h 1439686"/>
                <a:gd name="connsiteX29-3141" fmla="*/ 385010 w 1878121"/>
                <a:gd name="connsiteY29-3142" fmla="*/ 541328 h 1439686"/>
                <a:gd name="connsiteX30-3143" fmla="*/ 481263 w 1878121"/>
                <a:gd name="connsiteY30-3144" fmla="*/ 509244 h 1439686"/>
                <a:gd name="connsiteX31-3145" fmla="*/ 561474 w 1878121"/>
                <a:gd name="connsiteY31-3146" fmla="*/ 445075 h 1439686"/>
                <a:gd name="connsiteX32-3147" fmla="*/ 561474 w 1878121"/>
                <a:gd name="connsiteY32-3148" fmla="*/ 429033 h 1439686"/>
                <a:gd name="connsiteX0-3149" fmla="*/ 532666 w 1889195"/>
                <a:gd name="connsiteY0-3150" fmla="*/ 419431 h 1439686"/>
                <a:gd name="connsiteX1-3151" fmla="*/ 641797 w 1889195"/>
                <a:gd name="connsiteY1-3152" fmla="*/ 159368 h 1439686"/>
                <a:gd name="connsiteX2-3153" fmla="*/ 882541 w 1889195"/>
                <a:gd name="connsiteY2-3154" fmla="*/ 18039 h 1439686"/>
                <a:gd name="connsiteX3-3155" fmla="*/ 1254109 w 1889195"/>
                <a:gd name="connsiteY3-3156" fmla="*/ 34194 h 1439686"/>
                <a:gd name="connsiteX4-3157" fmla="*/ 1572352 w 1889195"/>
                <a:gd name="connsiteY4-3158" fmla="*/ 310299 h 1439686"/>
                <a:gd name="connsiteX5-3159" fmla="*/ 1668605 w 1889195"/>
                <a:gd name="connsiteY5-3160" fmla="*/ 620635 h 1439686"/>
                <a:gd name="connsiteX6-3161" fmla="*/ 1876926 w 1889195"/>
                <a:gd name="connsiteY6-3162" fmla="*/ 926338 h 1439686"/>
                <a:gd name="connsiteX7-3163" fmla="*/ 1844842 w 1889195"/>
                <a:gd name="connsiteY7-3164" fmla="*/ 1183012 h 1439686"/>
                <a:gd name="connsiteX8-3165" fmla="*/ 1812758 w 1889195"/>
                <a:gd name="connsiteY8-3166" fmla="*/ 1231138 h 1439686"/>
                <a:gd name="connsiteX9-3167" fmla="*/ 1796716 w 1889195"/>
                <a:gd name="connsiteY9-3168" fmla="*/ 1279265 h 1439686"/>
                <a:gd name="connsiteX10-3169" fmla="*/ 1700463 w 1889195"/>
                <a:gd name="connsiteY10-3170" fmla="*/ 1359475 h 1439686"/>
                <a:gd name="connsiteX11-3171" fmla="*/ 1652337 w 1889195"/>
                <a:gd name="connsiteY11-3172" fmla="*/ 1375517 h 1439686"/>
                <a:gd name="connsiteX12-3173" fmla="*/ 1604210 w 1889195"/>
                <a:gd name="connsiteY12-3174" fmla="*/ 1407602 h 1439686"/>
                <a:gd name="connsiteX13-3175" fmla="*/ 1459832 w 1889195"/>
                <a:gd name="connsiteY13-3176" fmla="*/ 1439686 h 1439686"/>
                <a:gd name="connsiteX14-3177" fmla="*/ 401053 w 1889195"/>
                <a:gd name="connsiteY14-3178" fmla="*/ 1423644 h 1439686"/>
                <a:gd name="connsiteX15-3179" fmla="*/ 336884 w 1889195"/>
                <a:gd name="connsiteY15-3180" fmla="*/ 1407602 h 1439686"/>
                <a:gd name="connsiteX16-3181" fmla="*/ 256674 w 1889195"/>
                <a:gd name="connsiteY16-3182" fmla="*/ 1391559 h 1439686"/>
                <a:gd name="connsiteX17-3183" fmla="*/ 224589 w 1889195"/>
                <a:gd name="connsiteY17-3184" fmla="*/ 1359475 h 1439686"/>
                <a:gd name="connsiteX18-3185" fmla="*/ 176463 w 1889195"/>
                <a:gd name="connsiteY18-3186" fmla="*/ 1343433 h 1439686"/>
                <a:gd name="connsiteX19-3187" fmla="*/ 48126 w 1889195"/>
                <a:gd name="connsiteY19-3188" fmla="*/ 1199054 h 1439686"/>
                <a:gd name="connsiteX20-3189" fmla="*/ 16042 w 1889195"/>
                <a:gd name="connsiteY20-3190" fmla="*/ 1102802 h 1439686"/>
                <a:gd name="connsiteX21-3191" fmla="*/ 0 w 1889195"/>
                <a:gd name="connsiteY21-3192" fmla="*/ 1054675 h 1439686"/>
                <a:gd name="connsiteX22-3193" fmla="*/ 32084 w 1889195"/>
                <a:gd name="connsiteY22-3194" fmla="*/ 814044 h 1439686"/>
                <a:gd name="connsiteX23-3195" fmla="*/ 96253 w 1889195"/>
                <a:gd name="connsiteY23-3196" fmla="*/ 717791 h 1439686"/>
                <a:gd name="connsiteX24-3197" fmla="*/ 176463 w 1889195"/>
                <a:gd name="connsiteY24-3198" fmla="*/ 637581 h 1439686"/>
                <a:gd name="connsiteX25-3199" fmla="*/ 224589 w 1889195"/>
                <a:gd name="connsiteY25-3200" fmla="*/ 621538 h 1439686"/>
                <a:gd name="connsiteX26-3201" fmla="*/ 272716 w 1889195"/>
                <a:gd name="connsiteY26-3202" fmla="*/ 589454 h 1439686"/>
                <a:gd name="connsiteX27-3203" fmla="*/ 320842 w 1889195"/>
                <a:gd name="connsiteY27-3204" fmla="*/ 573412 h 1439686"/>
                <a:gd name="connsiteX28-3205" fmla="*/ 385010 w 1889195"/>
                <a:gd name="connsiteY28-3206" fmla="*/ 541328 h 1439686"/>
                <a:gd name="connsiteX29-3207" fmla="*/ 481263 w 1889195"/>
                <a:gd name="connsiteY29-3208" fmla="*/ 509244 h 1439686"/>
                <a:gd name="connsiteX30-3209" fmla="*/ 561474 w 1889195"/>
                <a:gd name="connsiteY30-3210" fmla="*/ 445075 h 1439686"/>
                <a:gd name="connsiteX31-3211" fmla="*/ 561474 w 1889195"/>
                <a:gd name="connsiteY31-3212" fmla="*/ 429033 h 1439686"/>
                <a:gd name="connsiteX0-3213" fmla="*/ 532666 w 1889195"/>
                <a:gd name="connsiteY0-3214" fmla="*/ 419431 h 1439686"/>
                <a:gd name="connsiteX1-3215" fmla="*/ 641797 w 1889195"/>
                <a:gd name="connsiteY1-3216" fmla="*/ 159368 h 1439686"/>
                <a:gd name="connsiteX2-3217" fmla="*/ 882541 w 1889195"/>
                <a:gd name="connsiteY2-3218" fmla="*/ 18039 h 1439686"/>
                <a:gd name="connsiteX3-3219" fmla="*/ 1254109 w 1889195"/>
                <a:gd name="connsiteY3-3220" fmla="*/ 34194 h 1439686"/>
                <a:gd name="connsiteX4-3221" fmla="*/ 1572352 w 1889195"/>
                <a:gd name="connsiteY4-3222" fmla="*/ 310299 h 1439686"/>
                <a:gd name="connsiteX5-3223" fmla="*/ 1668605 w 1889195"/>
                <a:gd name="connsiteY5-3224" fmla="*/ 620635 h 1439686"/>
                <a:gd name="connsiteX6-3225" fmla="*/ 1876926 w 1889195"/>
                <a:gd name="connsiteY6-3226" fmla="*/ 926338 h 1439686"/>
                <a:gd name="connsiteX7-3227" fmla="*/ 1844842 w 1889195"/>
                <a:gd name="connsiteY7-3228" fmla="*/ 1183012 h 1439686"/>
                <a:gd name="connsiteX8-3229" fmla="*/ 1812758 w 1889195"/>
                <a:gd name="connsiteY8-3230" fmla="*/ 1231138 h 1439686"/>
                <a:gd name="connsiteX9-3231" fmla="*/ 1796716 w 1889195"/>
                <a:gd name="connsiteY9-3232" fmla="*/ 1279265 h 1439686"/>
                <a:gd name="connsiteX10-3233" fmla="*/ 1700463 w 1889195"/>
                <a:gd name="connsiteY10-3234" fmla="*/ 1359475 h 1439686"/>
                <a:gd name="connsiteX11-3235" fmla="*/ 1652337 w 1889195"/>
                <a:gd name="connsiteY11-3236" fmla="*/ 1375517 h 1439686"/>
                <a:gd name="connsiteX12-3237" fmla="*/ 1604210 w 1889195"/>
                <a:gd name="connsiteY12-3238" fmla="*/ 1407602 h 1439686"/>
                <a:gd name="connsiteX13-3239" fmla="*/ 1459832 w 1889195"/>
                <a:gd name="connsiteY13-3240" fmla="*/ 1439686 h 1439686"/>
                <a:gd name="connsiteX14-3241" fmla="*/ 401053 w 1889195"/>
                <a:gd name="connsiteY14-3242" fmla="*/ 1423644 h 1439686"/>
                <a:gd name="connsiteX15-3243" fmla="*/ 336884 w 1889195"/>
                <a:gd name="connsiteY15-3244" fmla="*/ 1407602 h 1439686"/>
                <a:gd name="connsiteX16-3245" fmla="*/ 256674 w 1889195"/>
                <a:gd name="connsiteY16-3246" fmla="*/ 1391559 h 1439686"/>
                <a:gd name="connsiteX17-3247" fmla="*/ 224589 w 1889195"/>
                <a:gd name="connsiteY17-3248" fmla="*/ 1359475 h 1439686"/>
                <a:gd name="connsiteX18-3249" fmla="*/ 176463 w 1889195"/>
                <a:gd name="connsiteY18-3250" fmla="*/ 1343433 h 1439686"/>
                <a:gd name="connsiteX19-3251" fmla="*/ 48126 w 1889195"/>
                <a:gd name="connsiteY19-3252" fmla="*/ 1199054 h 1439686"/>
                <a:gd name="connsiteX20-3253" fmla="*/ 16042 w 1889195"/>
                <a:gd name="connsiteY20-3254" fmla="*/ 1102802 h 1439686"/>
                <a:gd name="connsiteX21-3255" fmla="*/ 0 w 1889195"/>
                <a:gd name="connsiteY21-3256" fmla="*/ 1054675 h 1439686"/>
                <a:gd name="connsiteX22-3257" fmla="*/ 32084 w 1889195"/>
                <a:gd name="connsiteY22-3258" fmla="*/ 814044 h 1439686"/>
                <a:gd name="connsiteX23-3259" fmla="*/ 96253 w 1889195"/>
                <a:gd name="connsiteY23-3260" fmla="*/ 717791 h 1439686"/>
                <a:gd name="connsiteX24-3261" fmla="*/ 176463 w 1889195"/>
                <a:gd name="connsiteY24-3262" fmla="*/ 637581 h 1439686"/>
                <a:gd name="connsiteX25-3263" fmla="*/ 224589 w 1889195"/>
                <a:gd name="connsiteY25-3264" fmla="*/ 621538 h 1439686"/>
                <a:gd name="connsiteX26-3265" fmla="*/ 272716 w 1889195"/>
                <a:gd name="connsiteY26-3266" fmla="*/ 589454 h 1439686"/>
                <a:gd name="connsiteX27-3267" fmla="*/ 320842 w 1889195"/>
                <a:gd name="connsiteY27-3268" fmla="*/ 573412 h 1439686"/>
                <a:gd name="connsiteX28-3269" fmla="*/ 385010 w 1889195"/>
                <a:gd name="connsiteY28-3270" fmla="*/ 541328 h 1439686"/>
                <a:gd name="connsiteX29-3271" fmla="*/ 481263 w 1889195"/>
                <a:gd name="connsiteY29-3272" fmla="*/ 509244 h 1439686"/>
                <a:gd name="connsiteX30-3273" fmla="*/ 561474 w 1889195"/>
                <a:gd name="connsiteY30-3274" fmla="*/ 445075 h 1439686"/>
                <a:gd name="connsiteX31-3275" fmla="*/ 561474 w 1889195"/>
                <a:gd name="connsiteY31-3276" fmla="*/ 429033 h 1439686"/>
                <a:gd name="connsiteX0-3277" fmla="*/ 532666 w 1946489"/>
                <a:gd name="connsiteY0-3278" fmla="*/ 419431 h 1439686"/>
                <a:gd name="connsiteX1-3279" fmla="*/ 641797 w 1946489"/>
                <a:gd name="connsiteY1-3280" fmla="*/ 159368 h 1439686"/>
                <a:gd name="connsiteX2-3281" fmla="*/ 882541 w 1946489"/>
                <a:gd name="connsiteY2-3282" fmla="*/ 18039 h 1439686"/>
                <a:gd name="connsiteX3-3283" fmla="*/ 1254109 w 1946489"/>
                <a:gd name="connsiteY3-3284" fmla="*/ 34194 h 1439686"/>
                <a:gd name="connsiteX4-3285" fmla="*/ 1572352 w 1946489"/>
                <a:gd name="connsiteY4-3286" fmla="*/ 310299 h 1439686"/>
                <a:gd name="connsiteX5-3287" fmla="*/ 1668605 w 1946489"/>
                <a:gd name="connsiteY5-3288" fmla="*/ 620635 h 1439686"/>
                <a:gd name="connsiteX6-3289" fmla="*/ 1941320 w 1946489"/>
                <a:gd name="connsiteY6-3290" fmla="*/ 913459 h 1439686"/>
                <a:gd name="connsiteX7-3291" fmla="*/ 1844842 w 1946489"/>
                <a:gd name="connsiteY7-3292" fmla="*/ 1183012 h 1439686"/>
                <a:gd name="connsiteX8-3293" fmla="*/ 1812758 w 1946489"/>
                <a:gd name="connsiteY8-3294" fmla="*/ 1231138 h 1439686"/>
                <a:gd name="connsiteX9-3295" fmla="*/ 1796716 w 1946489"/>
                <a:gd name="connsiteY9-3296" fmla="*/ 1279265 h 1439686"/>
                <a:gd name="connsiteX10-3297" fmla="*/ 1700463 w 1946489"/>
                <a:gd name="connsiteY10-3298" fmla="*/ 1359475 h 1439686"/>
                <a:gd name="connsiteX11-3299" fmla="*/ 1652337 w 1946489"/>
                <a:gd name="connsiteY11-3300" fmla="*/ 1375517 h 1439686"/>
                <a:gd name="connsiteX12-3301" fmla="*/ 1604210 w 1946489"/>
                <a:gd name="connsiteY12-3302" fmla="*/ 1407602 h 1439686"/>
                <a:gd name="connsiteX13-3303" fmla="*/ 1459832 w 1946489"/>
                <a:gd name="connsiteY13-3304" fmla="*/ 1439686 h 1439686"/>
                <a:gd name="connsiteX14-3305" fmla="*/ 401053 w 1946489"/>
                <a:gd name="connsiteY14-3306" fmla="*/ 1423644 h 1439686"/>
                <a:gd name="connsiteX15-3307" fmla="*/ 336884 w 1946489"/>
                <a:gd name="connsiteY15-3308" fmla="*/ 1407602 h 1439686"/>
                <a:gd name="connsiteX16-3309" fmla="*/ 256674 w 1946489"/>
                <a:gd name="connsiteY16-3310" fmla="*/ 1391559 h 1439686"/>
                <a:gd name="connsiteX17-3311" fmla="*/ 224589 w 1946489"/>
                <a:gd name="connsiteY17-3312" fmla="*/ 1359475 h 1439686"/>
                <a:gd name="connsiteX18-3313" fmla="*/ 176463 w 1946489"/>
                <a:gd name="connsiteY18-3314" fmla="*/ 1343433 h 1439686"/>
                <a:gd name="connsiteX19-3315" fmla="*/ 48126 w 1946489"/>
                <a:gd name="connsiteY19-3316" fmla="*/ 1199054 h 1439686"/>
                <a:gd name="connsiteX20-3317" fmla="*/ 16042 w 1946489"/>
                <a:gd name="connsiteY20-3318" fmla="*/ 1102802 h 1439686"/>
                <a:gd name="connsiteX21-3319" fmla="*/ 0 w 1946489"/>
                <a:gd name="connsiteY21-3320" fmla="*/ 1054675 h 1439686"/>
                <a:gd name="connsiteX22-3321" fmla="*/ 32084 w 1946489"/>
                <a:gd name="connsiteY22-3322" fmla="*/ 814044 h 1439686"/>
                <a:gd name="connsiteX23-3323" fmla="*/ 96253 w 1946489"/>
                <a:gd name="connsiteY23-3324" fmla="*/ 717791 h 1439686"/>
                <a:gd name="connsiteX24-3325" fmla="*/ 176463 w 1946489"/>
                <a:gd name="connsiteY24-3326" fmla="*/ 637581 h 1439686"/>
                <a:gd name="connsiteX25-3327" fmla="*/ 224589 w 1946489"/>
                <a:gd name="connsiteY25-3328" fmla="*/ 621538 h 1439686"/>
                <a:gd name="connsiteX26-3329" fmla="*/ 272716 w 1946489"/>
                <a:gd name="connsiteY26-3330" fmla="*/ 589454 h 1439686"/>
                <a:gd name="connsiteX27-3331" fmla="*/ 320842 w 1946489"/>
                <a:gd name="connsiteY27-3332" fmla="*/ 573412 h 1439686"/>
                <a:gd name="connsiteX28-3333" fmla="*/ 385010 w 1946489"/>
                <a:gd name="connsiteY28-3334" fmla="*/ 541328 h 1439686"/>
                <a:gd name="connsiteX29-3335" fmla="*/ 481263 w 1946489"/>
                <a:gd name="connsiteY29-3336" fmla="*/ 509244 h 1439686"/>
                <a:gd name="connsiteX30-3337" fmla="*/ 561474 w 1946489"/>
                <a:gd name="connsiteY30-3338" fmla="*/ 445075 h 1439686"/>
                <a:gd name="connsiteX31-3339" fmla="*/ 561474 w 1946489"/>
                <a:gd name="connsiteY31-3340" fmla="*/ 429033 h 1439686"/>
                <a:gd name="connsiteX0-3341" fmla="*/ 532666 w 1944298"/>
                <a:gd name="connsiteY0-3342" fmla="*/ 419431 h 1439686"/>
                <a:gd name="connsiteX1-3343" fmla="*/ 641797 w 1944298"/>
                <a:gd name="connsiteY1-3344" fmla="*/ 159368 h 1439686"/>
                <a:gd name="connsiteX2-3345" fmla="*/ 882541 w 1944298"/>
                <a:gd name="connsiteY2-3346" fmla="*/ 18039 h 1439686"/>
                <a:gd name="connsiteX3-3347" fmla="*/ 1254109 w 1944298"/>
                <a:gd name="connsiteY3-3348" fmla="*/ 34194 h 1439686"/>
                <a:gd name="connsiteX4-3349" fmla="*/ 1572352 w 1944298"/>
                <a:gd name="connsiteY4-3350" fmla="*/ 310299 h 1439686"/>
                <a:gd name="connsiteX5-3351" fmla="*/ 1668605 w 1944298"/>
                <a:gd name="connsiteY5-3352" fmla="*/ 620635 h 1439686"/>
                <a:gd name="connsiteX6-3353" fmla="*/ 1941320 w 1944298"/>
                <a:gd name="connsiteY6-3354" fmla="*/ 913459 h 1439686"/>
                <a:gd name="connsiteX7-3355" fmla="*/ 1812758 w 1944298"/>
                <a:gd name="connsiteY7-3356" fmla="*/ 1231138 h 1439686"/>
                <a:gd name="connsiteX8-3357" fmla="*/ 1796716 w 1944298"/>
                <a:gd name="connsiteY8-3358" fmla="*/ 1279265 h 1439686"/>
                <a:gd name="connsiteX9-3359" fmla="*/ 1700463 w 1944298"/>
                <a:gd name="connsiteY9-3360" fmla="*/ 1359475 h 1439686"/>
                <a:gd name="connsiteX10-3361" fmla="*/ 1652337 w 1944298"/>
                <a:gd name="connsiteY10-3362" fmla="*/ 1375517 h 1439686"/>
                <a:gd name="connsiteX11-3363" fmla="*/ 1604210 w 1944298"/>
                <a:gd name="connsiteY11-3364" fmla="*/ 1407602 h 1439686"/>
                <a:gd name="connsiteX12-3365" fmla="*/ 1459832 w 1944298"/>
                <a:gd name="connsiteY12-3366" fmla="*/ 1439686 h 1439686"/>
                <a:gd name="connsiteX13-3367" fmla="*/ 401053 w 1944298"/>
                <a:gd name="connsiteY13-3368" fmla="*/ 1423644 h 1439686"/>
                <a:gd name="connsiteX14-3369" fmla="*/ 336884 w 1944298"/>
                <a:gd name="connsiteY14-3370" fmla="*/ 1407602 h 1439686"/>
                <a:gd name="connsiteX15-3371" fmla="*/ 256674 w 1944298"/>
                <a:gd name="connsiteY15-3372" fmla="*/ 1391559 h 1439686"/>
                <a:gd name="connsiteX16-3373" fmla="*/ 224589 w 1944298"/>
                <a:gd name="connsiteY16-3374" fmla="*/ 1359475 h 1439686"/>
                <a:gd name="connsiteX17-3375" fmla="*/ 176463 w 1944298"/>
                <a:gd name="connsiteY17-3376" fmla="*/ 1343433 h 1439686"/>
                <a:gd name="connsiteX18-3377" fmla="*/ 48126 w 1944298"/>
                <a:gd name="connsiteY18-3378" fmla="*/ 1199054 h 1439686"/>
                <a:gd name="connsiteX19-3379" fmla="*/ 16042 w 1944298"/>
                <a:gd name="connsiteY19-3380" fmla="*/ 1102802 h 1439686"/>
                <a:gd name="connsiteX20-3381" fmla="*/ 0 w 1944298"/>
                <a:gd name="connsiteY20-3382" fmla="*/ 1054675 h 1439686"/>
                <a:gd name="connsiteX21-3383" fmla="*/ 32084 w 1944298"/>
                <a:gd name="connsiteY21-3384" fmla="*/ 814044 h 1439686"/>
                <a:gd name="connsiteX22-3385" fmla="*/ 96253 w 1944298"/>
                <a:gd name="connsiteY22-3386" fmla="*/ 717791 h 1439686"/>
                <a:gd name="connsiteX23-3387" fmla="*/ 176463 w 1944298"/>
                <a:gd name="connsiteY23-3388" fmla="*/ 637581 h 1439686"/>
                <a:gd name="connsiteX24-3389" fmla="*/ 224589 w 1944298"/>
                <a:gd name="connsiteY24-3390" fmla="*/ 621538 h 1439686"/>
                <a:gd name="connsiteX25-3391" fmla="*/ 272716 w 1944298"/>
                <a:gd name="connsiteY25-3392" fmla="*/ 589454 h 1439686"/>
                <a:gd name="connsiteX26-3393" fmla="*/ 320842 w 1944298"/>
                <a:gd name="connsiteY26-3394" fmla="*/ 573412 h 1439686"/>
                <a:gd name="connsiteX27-3395" fmla="*/ 385010 w 1944298"/>
                <a:gd name="connsiteY27-3396" fmla="*/ 541328 h 1439686"/>
                <a:gd name="connsiteX28-3397" fmla="*/ 481263 w 1944298"/>
                <a:gd name="connsiteY28-3398" fmla="*/ 509244 h 1439686"/>
                <a:gd name="connsiteX29-3399" fmla="*/ 561474 w 1944298"/>
                <a:gd name="connsiteY29-3400" fmla="*/ 445075 h 1439686"/>
                <a:gd name="connsiteX30-3401" fmla="*/ 561474 w 1944298"/>
                <a:gd name="connsiteY30-3402" fmla="*/ 429033 h 1439686"/>
                <a:gd name="connsiteX0-3403" fmla="*/ 532666 w 1944298"/>
                <a:gd name="connsiteY0-3404" fmla="*/ 419431 h 1423644"/>
                <a:gd name="connsiteX1-3405" fmla="*/ 641797 w 1944298"/>
                <a:gd name="connsiteY1-3406" fmla="*/ 159368 h 1423644"/>
                <a:gd name="connsiteX2-3407" fmla="*/ 882541 w 1944298"/>
                <a:gd name="connsiteY2-3408" fmla="*/ 18039 h 1423644"/>
                <a:gd name="connsiteX3-3409" fmla="*/ 1254109 w 1944298"/>
                <a:gd name="connsiteY3-3410" fmla="*/ 34194 h 1423644"/>
                <a:gd name="connsiteX4-3411" fmla="*/ 1572352 w 1944298"/>
                <a:gd name="connsiteY4-3412" fmla="*/ 310299 h 1423644"/>
                <a:gd name="connsiteX5-3413" fmla="*/ 1668605 w 1944298"/>
                <a:gd name="connsiteY5-3414" fmla="*/ 620635 h 1423644"/>
                <a:gd name="connsiteX6-3415" fmla="*/ 1941320 w 1944298"/>
                <a:gd name="connsiteY6-3416" fmla="*/ 913459 h 1423644"/>
                <a:gd name="connsiteX7-3417" fmla="*/ 1812758 w 1944298"/>
                <a:gd name="connsiteY7-3418" fmla="*/ 1231138 h 1423644"/>
                <a:gd name="connsiteX8-3419" fmla="*/ 1796716 w 1944298"/>
                <a:gd name="connsiteY8-3420" fmla="*/ 1279265 h 1423644"/>
                <a:gd name="connsiteX9-3421" fmla="*/ 1700463 w 1944298"/>
                <a:gd name="connsiteY9-3422" fmla="*/ 1359475 h 1423644"/>
                <a:gd name="connsiteX10-3423" fmla="*/ 1652337 w 1944298"/>
                <a:gd name="connsiteY10-3424" fmla="*/ 1375517 h 1423644"/>
                <a:gd name="connsiteX11-3425" fmla="*/ 1604210 w 1944298"/>
                <a:gd name="connsiteY11-3426" fmla="*/ 1407602 h 1423644"/>
                <a:gd name="connsiteX12-3427" fmla="*/ 401053 w 1944298"/>
                <a:gd name="connsiteY12-3428" fmla="*/ 1423644 h 1423644"/>
                <a:gd name="connsiteX13-3429" fmla="*/ 336884 w 1944298"/>
                <a:gd name="connsiteY13-3430" fmla="*/ 1407602 h 1423644"/>
                <a:gd name="connsiteX14-3431" fmla="*/ 256674 w 1944298"/>
                <a:gd name="connsiteY14-3432" fmla="*/ 1391559 h 1423644"/>
                <a:gd name="connsiteX15-3433" fmla="*/ 224589 w 1944298"/>
                <a:gd name="connsiteY15-3434" fmla="*/ 1359475 h 1423644"/>
                <a:gd name="connsiteX16-3435" fmla="*/ 176463 w 1944298"/>
                <a:gd name="connsiteY16-3436" fmla="*/ 1343433 h 1423644"/>
                <a:gd name="connsiteX17-3437" fmla="*/ 48126 w 1944298"/>
                <a:gd name="connsiteY17-3438" fmla="*/ 1199054 h 1423644"/>
                <a:gd name="connsiteX18-3439" fmla="*/ 16042 w 1944298"/>
                <a:gd name="connsiteY18-3440" fmla="*/ 1102802 h 1423644"/>
                <a:gd name="connsiteX19-3441" fmla="*/ 0 w 1944298"/>
                <a:gd name="connsiteY19-3442" fmla="*/ 1054675 h 1423644"/>
                <a:gd name="connsiteX20-3443" fmla="*/ 32084 w 1944298"/>
                <a:gd name="connsiteY20-3444" fmla="*/ 814044 h 1423644"/>
                <a:gd name="connsiteX21-3445" fmla="*/ 96253 w 1944298"/>
                <a:gd name="connsiteY21-3446" fmla="*/ 717791 h 1423644"/>
                <a:gd name="connsiteX22-3447" fmla="*/ 176463 w 1944298"/>
                <a:gd name="connsiteY22-3448" fmla="*/ 637581 h 1423644"/>
                <a:gd name="connsiteX23-3449" fmla="*/ 224589 w 1944298"/>
                <a:gd name="connsiteY23-3450" fmla="*/ 621538 h 1423644"/>
                <a:gd name="connsiteX24-3451" fmla="*/ 272716 w 1944298"/>
                <a:gd name="connsiteY24-3452" fmla="*/ 589454 h 1423644"/>
                <a:gd name="connsiteX25-3453" fmla="*/ 320842 w 1944298"/>
                <a:gd name="connsiteY25-3454" fmla="*/ 573412 h 1423644"/>
                <a:gd name="connsiteX26-3455" fmla="*/ 385010 w 1944298"/>
                <a:gd name="connsiteY26-3456" fmla="*/ 541328 h 1423644"/>
                <a:gd name="connsiteX27-3457" fmla="*/ 481263 w 1944298"/>
                <a:gd name="connsiteY27-3458" fmla="*/ 509244 h 1423644"/>
                <a:gd name="connsiteX28-3459" fmla="*/ 561474 w 1944298"/>
                <a:gd name="connsiteY28-3460" fmla="*/ 445075 h 1423644"/>
                <a:gd name="connsiteX29-3461" fmla="*/ 561474 w 1944298"/>
                <a:gd name="connsiteY29-3462" fmla="*/ 429033 h 1423644"/>
                <a:gd name="connsiteX0-3463" fmla="*/ 532666 w 1944298"/>
                <a:gd name="connsiteY0-3464" fmla="*/ 419431 h 1498417"/>
                <a:gd name="connsiteX1-3465" fmla="*/ 641797 w 1944298"/>
                <a:gd name="connsiteY1-3466" fmla="*/ 159368 h 1498417"/>
                <a:gd name="connsiteX2-3467" fmla="*/ 882541 w 1944298"/>
                <a:gd name="connsiteY2-3468" fmla="*/ 18039 h 1498417"/>
                <a:gd name="connsiteX3-3469" fmla="*/ 1254109 w 1944298"/>
                <a:gd name="connsiteY3-3470" fmla="*/ 34194 h 1498417"/>
                <a:gd name="connsiteX4-3471" fmla="*/ 1572352 w 1944298"/>
                <a:gd name="connsiteY4-3472" fmla="*/ 310299 h 1498417"/>
                <a:gd name="connsiteX5-3473" fmla="*/ 1668605 w 1944298"/>
                <a:gd name="connsiteY5-3474" fmla="*/ 620635 h 1498417"/>
                <a:gd name="connsiteX6-3475" fmla="*/ 1941320 w 1944298"/>
                <a:gd name="connsiteY6-3476" fmla="*/ 913459 h 1498417"/>
                <a:gd name="connsiteX7-3477" fmla="*/ 1812758 w 1944298"/>
                <a:gd name="connsiteY7-3478" fmla="*/ 1231138 h 1498417"/>
                <a:gd name="connsiteX8-3479" fmla="*/ 1796716 w 1944298"/>
                <a:gd name="connsiteY8-3480" fmla="*/ 1279265 h 1498417"/>
                <a:gd name="connsiteX9-3481" fmla="*/ 1700463 w 1944298"/>
                <a:gd name="connsiteY9-3482" fmla="*/ 1359475 h 1498417"/>
                <a:gd name="connsiteX10-3483" fmla="*/ 1652337 w 1944298"/>
                <a:gd name="connsiteY10-3484" fmla="*/ 1375517 h 1498417"/>
                <a:gd name="connsiteX11-3485" fmla="*/ 1372391 w 1944298"/>
                <a:gd name="connsiteY11-3486" fmla="*/ 1497754 h 1498417"/>
                <a:gd name="connsiteX12-3487" fmla="*/ 401053 w 1944298"/>
                <a:gd name="connsiteY12-3488" fmla="*/ 1423644 h 1498417"/>
                <a:gd name="connsiteX13-3489" fmla="*/ 336884 w 1944298"/>
                <a:gd name="connsiteY13-3490" fmla="*/ 1407602 h 1498417"/>
                <a:gd name="connsiteX14-3491" fmla="*/ 256674 w 1944298"/>
                <a:gd name="connsiteY14-3492" fmla="*/ 1391559 h 1498417"/>
                <a:gd name="connsiteX15-3493" fmla="*/ 224589 w 1944298"/>
                <a:gd name="connsiteY15-3494" fmla="*/ 1359475 h 1498417"/>
                <a:gd name="connsiteX16-3495" fmla="*/ 176463 w 1944298"/>
                <a:gd name="connsiteY16-3496" fmla="*/ 1343433 h 1498417"/>
                <a:gd name="connsiteX17-3497" fmla="*/ 48126 w 1944298"/>
                <a:gd name="connsiteY17-3498" fmla="*/ 1199054 h 1498417"/>
                <a:gd name="connsiteX18-3499" fmla="*/ 16042 w 1944298"/>
                <a:gd name="connsiteY18-3500" fmla="*/ 1102802 h 1498417"/>
                <a:gd name="connsiteX19-3501" fmla="*/ 0 w 1944298"/>
                <a:gd name="connsiteY19-3502" fmla="*/ 1054675 h 1498417"/>
                <a:gd name="connsiteX20-3503" fmla="*/ 32084 w 1944298"/>
                <a:gd name="connsiteY20-3504" fmla="*/ 814044 h 1498417"/>
                <a:gd name="connsiteX21-3505" fmla="*/ 96253 w 1944298"/>
                <a:gd name="connsiteY21-3506" fmla="*/ 717791 h 1498417"/>
                <a:gd name="connsiteX22-3507" fmla="*/ 176463 w 1944298"/>
                <a:gd name="connsiteY22-3508" fmla="*/ 637581 h 1498417"/>
                <a:gd name="connsiteX23-3509" fmla="*/ 224589 w 1944298"/>
                <a:gd name="connsiteY23-3510" fmla="*/ 621538 h 1498417"/>
                <a:gd name="connsiteX24-3511" fmla="*/ 272716 w 1944298"/>
                <a:gd name="connsiteY24-3512" fmla="*/ 589454 h 1498417"/>
                <a:gd name="connsiteX25-3513" fmla="*/ 320842 w 1944298"/>
                <a:gd name="connsiteY25-3514" fmla="*/ 573412 h 1498417"/>
                <a:gd name="connsiteX26-3515" fmla="*/ 385010 w 1944298"/>
                <a:gd name="connsiteY26-3516" fmla="*/ 541328 h 1498417"/>
                <a:gd name="connsiteX27-3517" fmla="*/ 481263 w 1944298"/>
                <a:gd name="connsiteY27-3518" fmla="*/ 509244 h 1498417"/>
                <a:gd name="connsiteX28-3519" fmla="*/ 561474 w 1944298"/>
                <a:gd name="connsiteY28-3520" fmla="*/ 445075 h 1498417"/>
                <a:gd name="connsiteX29-3521" fmla="*/ 561474 w 1944298"/>
                <a:gd name="connsiteY29-3522" fmla="*/ 429033 h 1498417"/>
                <a:gd name="connsiteX0-3523" fmla="*/ 532666 w 1944298"/>
                <a:gd name="connsiteY0-3524" fmla="*/ 419431 h 1424692"/>
                <a:gd name="connsiteX1-3525" fmla="*/ 641797 w 1944298"/>
                <a:gd name="connsiteY1-3526" fmla="*/ 159368 h 1424692"/>
                <a:gd name="connsiteX2-3527" fmla="*/ 882541 w 1944298"/>
                <a:gd name="connsiteY2-3528" fmla="*/ 18039 h 1424692"/>
                <a:gd name="connsiteX3-3529" fmla="*/ 1254109 w 1944298"/>
                <a:gd name="connsiteY3-3530" fmla="*/ 34194 h 1424692"/>
                <a:gd name="connsiteX4-3531" fmla="*/ 1572352 w 1944298"/>
                <a:gd name="connsiteY4-3532" fmla="*/ 310299 h 1424692"/>
                <a:gd name="connsiteX5-3533" fmla="*/ 1668605 w 1944298"/>
                <a:gd name="connsiteY5-3534" fmla="*/ 620635 h 1424692"/>
                <a:gd name="connsiteX6-3535" fmla="*/ 1941320 w 1944298"/>
                <a:gd name="connsiteY6-3536" fmla="*/ 913459 h 1424692"/>
                <a:gd name="connsiteX7-3537" fmla="*/ 1812758 w 1944298"/>
                <a:gd name="connsiteY7-3538" fmla="*/ 1231138 h 1424692"/>
                <a:gd name="connsiteX8-3539" fmla="*/ 1796716 w 1944298"/>
                <a:gd name="connsiteY8-3540" fmla="*/ 1279265 h 1424692"/>
                <a:gd name="connsiteX9-3541" fmla="*/ 1700463 w 1944298"/>
                <a:gd name="connsiteY9-3542" fmla="*/ 1359475 h 1424692"/>
                <a:gd name="connsiteX10-3543" fmla="*/ 1652337 w 1944298"/>
                <a:gd name="connsiteY10-3544" fmla="*/ 1375517 h 1424692"/>
                <a:gd name="connsiteX11-3545" fmla="*/ 401053 w 1944298"/>
                <a:gd name="connsiteY11-3546" fmla="*/ 1423644 h 1424692"/>
                <a:gd name="connsiteX12-3547" fmla="*/ 336884 w 1944298"/>
                <a:gd name="connsiteY12-3548" fmla="*/ 1407602 h 1424692"/>
                <a:gd name="connsiteX13-3549" fmla="*/ 256674 w 1944298"/>
                <a:gd name="connsiteY13-3550" fmla="*/ 1391559 h 1424692"/>
                <a:gd name="connsiteX14-3551" fmla="*/ 224589 w 1944298"/>
                <a:gd name="connsiteY14-3552" fmla="*/ 1359475 h 1424692"/>
                <a:gd name="connsiteX15-3553" fmla="*/ 176463 w 1944298"/>
                <a:gd name="connsiteY15-3554" fmla="*/ 1343433 h 1424692"/>
                <a:gd name="connsiteX16-3555" fmla="*/ 48126 w 1944298"/>
                <a:gd name="connsiteY16-3556" fmla="*/ 1199054 h 1424692"/>
                <a:gd name="connsiteX17-3557" fmla="*/ 16042 w 1944298"/>
                <a:gd name="connsiteY17-3558" fmla="*/ 1102802 h 1424692"/>
                <a:gd name="connsiteX18-3559" fmla="*/ 0 w 1944298"/>
                <a:gd name="connsiteY18-3560" fmla="*/ 1054675 h 1424692"/>
                <a:gd name="connsiteX19-3561" fmla="*/ 32084 w 1944298"/>
                <a:gd name="connsiteY19-3562" fmla="*/ 814044 h 1424692"/>
                <a:gd name="connsiteX20-3563" fmla="*/ 96253 w 1944298"/>
                <a:gd name="connsiteY20-3564" fmla="*/ 717791 h 1424692"/>
                <a:gd name="connsiteX21-3565" fmla="*/ 176463 w 1944298"/>
                <a:gd name="connsiteY21-3566" fmla="*/ 637581 h 1424692"/>
                <a:gd name="connsiteX22-3567" fmla="*/ 224589 w 1944298"/>
                <a:gd name="connsiteY22-3568" fmla="*/ 621538 h 1424692"/>
                <a:gd name="connsiteX23-3569" fmla="*/ 272716 w 1944298"/>
                <a:gd name="connsiteY23-3570" fmla="*/ 589454 h 1424692"/>
                <a:gd name="connsiteX24-3571" fmla="*/ 320842 w 1944298"/>
                <a:gd name="connsiteY24-3572" fmla="*/ 573412 h 1424692"/>
                <a:gd name="connsiteX25-3573" fmla="*/ 385010 w 1944298"/>
                <a:gd name="connsiteY25-3574" fmla="*/ 541328 h 1424692"/>
                <a:gd name="connsiteX26-3575" fmla="*/ 481263 w 1944298"/>
                <a:gd name="connsiteY26-3576" fmla="*/ 509244 h 1424692"/>
                <a:gd name="connsiteX27-3577" fmla="*/ 561474 w 1944298"/>
                <a:gd name="connsiteY27-3578" fmla="*/ 445075 h 1424692"/>
                <a:gd name="connsiteX28-3579" fmla="*/ 561474 w 1944298"/>
                <a:gd name="connsiteY28-3580" fmla="*/ 429033 h 1424692"/>
                <a:gd name="connsiteX0-3581" fmla="*/ 532666 w 1944298"/>
                <a:gd name="connsiteY0-3582" fmla="*/ 419431 h 1505342"/>
                <a:gd name="connsiteX1-3583" fmla="*/ 641797 w 1944298"/>
                <a:gd name="connsiteY1-3584" fmla="*/ 159368 h 1505342"/>
                <a:gd name="connsiteX2-3585" fmla="*/ 882541 w 1944298"/>
                <a:gd name="connsiteY2-3586" fmla="*/ 18039 h 1505342"/>
                <a:gd name="connsiteX3-3587" fmla="*/ 1254109 w 1944298"/>
                <a:gd name="connsiteY3-3588" fmla="*/ 34194 h 1505342"/>
                <a:gd name="connsiteX4-3589" fmla="*/ 1572352 w 1944298"/>
                <a:gd name="connsiteY4-3590" fmla="*/ 310299 h 1505342"/>
                <a:gd name="connsiteX5-3591" fmla="*/ 1668605 w 1944298"/>
                <a:gd name="connsiteY5-3592" fmla="*/ 620635 h 1505342"/>
                <a:gd name="connsiteX6-3593" fmla="*/ 1941320 w 1944298"/>
                <a:gd name="connsiteY6-3594" fmla="*/ 913459 h 1505342"/>
                <a:gd name="connsiteX7-3595" fmla="*/ 1812758 w 1944298"/>
                <a:gd name="connsiteY7-3596" fmla="*/ 1231138 h 1505342"/>
                <a:gd name="connsiteX8-3597" fmla="*/ 1796716 w 1944298"/>
                <a:gd name="connsiteY8-3598" fmla="*/ 1279265 h 1505342"/>
                <a:gd name="connsiteX9-3599" fmla="*/ 1700463 w 1944298"/>
                <a:gd name="connsiteY9-3600" fmla="*/ 1359475 h 1505342"/>
                <a:gd name="connsiteX10-3601" fmla="*/ 1381881 w 1944298"/>
                <a:gd name="connsiteY10-3602" fmla="*/ 1504306 h 1505342"/>
                <a:gd name="connsiteX11-3603" fmla="*/ 401053 w 1944298"/>
                <a:gd name="connsiteY11-3604" fmla="*/ 1423644 h 1505342"/>
                <a:gd name="connsiteX12-3605" fmla="*/ 336884 w 1944298"/>
                <a:gd name="connsiteY12-3606" fmla="*/ 1407602 h 1505342"/>
                <a:gd name="connsiteX13-3607" fmla="*/ 256674 w 1944298"/>
                <a:gd name="connsiteY13-3608" fmla="*/ 1391559 h 1505342"/>
                <a:gd name="connsiteX14-3609" fmla="*/ 224589 w 1944298"/>
                <a:gd name="connsiteY14-3610" fmla="*/ 1359475 h 1505342"/>
                <a:gd name="connsiteX15-3611" fmla="*/ 176463 w 1944298"/>
                <a:gd name="connsiteY15-3612" fmla="*/ 1343433 h 1505342"/>
                <a:gd name="connsiteX16-3613" fmla="*/ 48126 w 1944298"/>
                <a:gd name="connsiteY16-3614" fmla="*/ 1199054 h 1505342"/>
                <a:gd name="connsiteX17-3615" fmla="*/ 16042 w 1944298"/>
                <a:gd name="connsiteY17-3616" fmla="*/ 1102802 h 1505342"/>
                <a:gd name="connsiteX18-3617" fmla="*/ 0 w 1944298"/>
                <a:gd name="connsiteY18-3618" fmla="*/ 1054675 h 1505342"/>
                <a:gd name="connsiteX19-3619" fmla="*/ 32084 w 1944298"/>
                <a:gd name="connsiteY19-3620" fmla="*/ 814044 h 1505342"/>
                <a:gd name="connsiteX20-3621" fmla="*/ 96253 w 1944298"/>
                <a:gd name="connsiteY20-3622" fmla="*/ 717791 h 1505342"/>
                <a:gd name="connsiteX21-3623" fmla="*/ 176463 w 1944298"/>
                <a:gd name="connsiteY21-3624" fmla="*/ 637581 h 1505342"/>
                <a:gd name="connsiteX22-3625" fmla="*/ 224589 w 1944298"/>
                <a:gd name="connsiteY22-3626" fmla="*/ 621538 h 1505342"/>
                <a:gd name="connsiteX23-3627" fmla="*/ 272716 w 1944298"/>
                <a:gd name="connsiteY23-3628" fmla="*/ 589454 h 1505342"/>
                <a:gd name="connsiteX24-3629" fmla="*/ 320842 w 1944298"/>
                <a:gd name="connsiteY24-3630" fmla="*/ 573412 h 1505342"/>
                <a:gd name="connsiteX25-3631" fmla="*/ 385010 w 1944298"/>
                <a:gd name="connsiteY25-3632" fmla="*/ 541328 h 1505342"/>
                <a:gd name="connsiteX26-3633" fmla="*/ 481263 w 1944298"/>
                <a:gd name="connsiteY26-3634" fmla="*/ 509244 h 1505342"/>
                <a:gd name="connsiteX27-3635" fmla="*/ 561474 w 1944298"/>
                <a:gd name="connsiteY27-3636" fmla="*/ 445075 h 1505342"/>
                <a:gd name="connsiteX28-3637" fmla="*/ 561474 w 1944298"/>
                <a:gd name="connsiteY28-3638" fmla="*/ 429033 h 1505342"/>
                <a:gd name="connsiteX0-3639" fmla="*/ 532666 w 1944298"/>
                <a:gd name="connsiteY0-3640" fmla="*/ 419431 h 1521364"/>
                <a:gd name="connsiteX1-3641" fmla="*/ 641797 w 1944298"/>
                <a:gd name="connsiteY1-3642" fmla="*/ 159368 h 1521364"/>
                <a:gd name="connsiteX2-3643" fmla="*/ 882541 w 1944298"/>
                <a:gd name="connsiteY2-3644" fmla="*/ 18039 h 1521364"/>
                <a:gd name="connsiteX3-3645" fmla="*/ 1254109 w 1944298"/>
                <a:gd name="connsiteY3-3646" fmla="*/ 34194 h 1521364"/>
                <a:gd name="connsiteX4-3647" fmla="*/ 1572352 w 1944298"/>
                <a:gd name="connsiteY4-3648" fmla="*/ 310299 h 1521364"/>
                <a:gd name="connsiteX5-3649" fmla="*/ 1668605 w 1944298"/>
                <a:gd name="connsiteY5-3650" fmla="*/ 620635 h 1521364"/>
                <a:gd name="connsiteX6-3651" fmla="*/ 1941320 w 1944298"/>
                <a:gd name="connsiteY6-3652" fmla="*/ 913459 h 1521364"/>
                <a:gd name="connsiteX7-3653" fmla="*/ 1812758 w 1944298"/>
                <a:gd name="connsiteY7-3654" fmla="*/ 1231138 h 1521364"/>
                <a:gd name="connsiteX8-3655" fmla="*/ 1796716 w 1944298"/>
                <a:gd name="connsiteY8-3656" fmla="*/ 1279265 h 1521364"/>
                <a:gd name="connsiteX9-3657" fmla="*/ 1700463 w 1944298"/>
                <a:gd name="connsiteY9-3658" fmla="*/ 1359475 h 1521364"/>
                <a:gd name="connsiteX10-3659" fmla="*/ 1381881 w 1944298"/>
                <a:gd name="connsiteY10-3660" fmla="*/ 1504306 h 1521364"/>
                <a:gd name="connsiteX11-3661" fmla="*/ 401053 w 1944298"/>
                <a:gd name="connsiteY11-3662" fmla="*/ 1423644 h 1521364"/>
                <a:gd name="connsiteX12-3663" fmla="*/ 336884 w 1944298"/>
                <a:gd name="connsiteY12-3664" fmla="*/ 1407602 h 1521364"/>
                <a:gd name="connsiteX13-3665" fmla="*/ 256674 w 1944298"/>
                <a:gd name="connsiteY13-3666" fmla="*/ 1391559 h 1521364"/>
                <a:gd name="connsiteX14-3667" fmla="*/ 224589 w 1944298"/>
                <a:gd name="connsiteY14-3668" fmla="*/ 1359475 h 1521364"/>
                <a:gd name="connsiteX15-3669" fmla="*/ 176463 w 1944298"/>
                <a:gd name="connsiteY15-3670" fmla="*/ 1343433 h 1521364"/>
                <a:gd name="connsiteX16-3671" fmla="*/ 48126 w 1944298"/>
                <a:gd name="connsiteY16-3672" fmla="*/ 1199054 h 1521364"/>
                <a:gd name="connsiteX17-3673" fmla="*/ 16042 w 1944298"/>
                <a:gd name="connsiteY17-3674" fmla="*/ 1102802 h 1521364"/>
                <a:gd name="connsiteX18-3675" fmla="*/ 0 w 1944298"/>
                <a:gd name="connsiteY18-3676" fmla="*/ 1054675 h 1521364"/>
                <a:gd name="connsiteX19-3677" fmla="*/ 32084 w 1944298"/>
                <a:gd name="connsiteY19-3678" fmla="*/ 814044 h 1521364"/>
                <a:gd name="connsiteX20-3679" fmla="*/ 96253 w 1944298"/>
                <a:gd name="connsiteY20-3680" fmla="*/ 717791 h 1521364"/>
                <a:gd name="connsiteX21-3681" fmla="*/ 176463 w 1944298"/>
                <a:gd name="connsiteY21-3682" fmla="*/ 637581 h 1521364"/>
                <a:gd name="connsiteX22-3683" fmla="*/ 224589 w 1944298"/>
                <a:gd name="connsiteY22-3684" fmla="*/ 621538 h 1521364"/>
                <a:gd name="connsiteX23-3685" fmla="*/ 272716 w 1944298"/>
                <a:gd name="connsiteY23-3686" fmla="*/ 589454 h 1521364"/>
                <a:gd name="connsiteX24-3687" fmla="*/ 320842 w 1944298"/>
                <a:gd name="connsiteY24-3688" fmla="*/ 573412 h 1521364"/>
                <a:gd name="connsiteX25-3689" fmla="*/ 385010 w 1944298"/>
                <a:gd name="connsiteY25-3690" fmla="*/ 541328 h 1521364"/>
                <a:gd name="connsiteX26-3691" fmla="*/ 481263 w 1944298"/>
                <a:gd name="connsiteY26-3692" fmla="*/ 509244 h 1521364"/>
                <a:gd name="connsiteX27-3693" fmla="*/ 561474 w 1944298"/>
                <a:gd name="connsiteY27-3694" fmla="*/ 445075 h 1521364"/>
                <a:gd name="connsiteX28-3695" fmla="*/ 561474 w 1944298"/>
                <a:gd name="connsiteY28-3696" fmla="*/ 429033 h 1521364"/>
                <a:gd name="connsiteX0-3697" fmla="*/ 532666 w 1944298"/>
                <a:gd name="connsiteY0-3698" fmla="*/ 415341 h 1517274"/>
                <a:gd name="connsiteX1-3699" fmla="*/ 641797 w 1944298"/>
                <a:gd name="connsiteY1-3700" fmla="*/ 155278 h 1517274"/>
                <a:gd name="connsiteX2-3701" fmla="*/ 882541 w 1944298"/>
                <a:gd name="connsiteY2-3702" fmla="*/ 13949 h 1517274"/>
                <a:gd name="connsiteX3-3703" fmla="*/ 1254109 w 1944298"/>
                <a:gd name="connsiteY3-3704" fmla="*/ 30104 h 1517274"/>
                <a:gd name="connsiteX4-3705" fmla="*/ 1608447 w 1944298"/>
                <a:gd name="connsiteY4-3706" fmla="*/ 234019 h 1517274"/>
                <a:gd name="connsiteX5-3707" fmla="*/ 1668605 w 1944298"/>
                <a:gd name="connsiteY5-3708" fmla="*/ 616545 h 1517274"/>
                <a:gd name="connsiteX6-3709" fmla="*/ 1941320 w 1944298"/>
                <a:gd name="connsiteY6-3710" fmla="*/ 909369 h 1517274"/>
                <a:gd name="connsiteX7-3711" fmla="*/ 1812758 w 1944298"/>
                <a:gd name="connsiteY7-3712" fmla="*/ 1227048 h 1517274"/>
                <a:gd name="connsiteX8-3713" fmla="*/ 1796716 w 1944298"/>
                <a:gd name="connsiteY8-3714" fmla="*/ 1275175 h 1517274"/>
                <a:gd name="connsiteX9-3715" fmla="*/ 1700463 w 1944298"/>
                <a:gd name="connsiteY9-3716" fmla="*/ 1355385 h 1517274"/>
                <a:gd name="connsiteX10-3717" fmla="*/ 1381881 w 1944298"/>
                <a:gd name="connsiteY10-3718" fmla="*/ 1500216 h 1517274"/>
                <a:gd name="connsiteX11-3719" fmla="*/ 401053 w 1944298"/>
                <a:gd name="connsiteY11-3720" fmla="*/ 1419554 h 1517274"/>
                <a:gd name="connsiteX12-3721" fmla="*/ 336884 w 1944298"/>
                <a:gd name="connsiteY12-3722" fmla="*/ 1403512 h 1517274"/>
                <a:gd name="connsiteX13-3723" fmla="*/ 256674 w 1944298"/>
                <a:gd name="connsiteY13-3724" fmla="*/ 1387469 h 1517274"/>
                <a:gd name="connsiteX14-3725" fmla="*/ 224589 w 1944298"/>
                <a:gd name="connsiteY14-3726" fmla="*/ 1355385 h 1517274"/>
                <a:gd name="connsiteX15-3727" fmla="*/ 176463 w 1944298"/>
                <a:gd name="connsiteY15-3728" fmla="*/ 1339343 h 1517274"/>
                <a:gd name="connsiteX16-3729" fmla="*/ 48126 w 1944298"/>
                <a:gd name="connsiteY16-3730" fmla="*/ 1194964 h 1517274"/>
                <a:gd name="connsiteX17-3731" fmla="*/ 16042 w 1944298"/>
                <a:gd name="connsiteY17-3732" fmla="*/ 1098712 h 1517274"/>
                <a:gd name="connsiteX18-3733" fmla="*/ 0 w 1944298"/>
                <a:gd name="connsiteY18-3734" fmla="*/ 1050585 h 1517274"/>
                <a:gd name="connsiteX19-3735" fmla="*/ 32084 w 1944298"/>
                <a:gd name="connsiteY19-3736" fmla="*/ 809954 h 1517274"/>
                <a:gd name="connsiteX20-3737" fmla="*/ 96253 w 1944298"/>
                <a:gd name="connsiteY20-3738" fmla="*/ 713701 h 1517274"/>
                <a:gd name="connsiteX21-3739" fmla="*/ 176463 w 1944298"/>
                <a:gd name="connsiteY21-3740" fmla="*/ 633491 h 1517274"/>
                <a:gd name="connsiteX22-3741" fmla="*/ 224589 w 1944298"/>
                <a:gd name="connsiteY22-3742" fmla="*/ 617448 h 1517274"/>
                <a:gd name="connsiteX23-3743" fmla="*/ 272716 w 1944298"/>
                <a:gd name="connsiteY23-3744" fmla="*/ 585364 h 1517274"/>
                <a:gd name="connsiteX24-3745" fmla="*/ 320842 w 1944298"/>
                <a:gd name="connsiteY24-3746" fmla="*/ 569322 h 1517274"/>
                <a:gd name="connsiteX25-3747" fmla="*/ 385010 w 1944298"/>
                <a:gd name="connsiteY25-3748" fmla="*/ 537238 h 1517274"/>
                <a:gd name="connsiteX26-3749" fmla="*/ 481263 w 1944298"/>
                <a:gd name="connsiteY26-3750" fmla="*/ 505154 h 1517274"/>
                <a:gd name="connsiteX27-3751" fmla="*/ 561474 w 1944298"/>
                <a:gd name="connsiteY27-3752" fmla="*/ 440985 h 1517274"/>
                <a:gd name="connsiteX28-3753" fmla="*/ 561474 w 1944298"/>
                <a:gd name="connsiteY28-3754" fmla="*/ 424943 h 1517274"/>
                <a:gd name="connsiteX0-3755" fmla="*/ 532666 w 1944298"/>
                <a:gd name="connsiteY0-3756" fmla="*/ 415341 h 1517274"/>
                <a:gd name="connsiteX1-3757" fmla="*/ 641797 w 1944298"/>
                <a:gd name="connsiteY1-3758" fmla="*/ 155278 h 1517274"/>
                <a:gd name="connsiteX2-3759" fmla="*/ 882541 w 1944298"/>
                <a:gd name="connsiteY2-3760" fmla="*/ 13949 h 1517274"/>
                <a:gd name="connsiteX3-3761" fmla="*/ 1254109 w 1944298"/>
                <a:gd name="connsiteY3-3762" fmla="*/ 30104 h 1517274"/>
                <a:gd name="connsiteX4-3763" fmla="*/ 1608447 w 1944298"/>
                <a:gd name="connsiteY4-3764" fmla="*/ 234019 h 1517274"/>
                <a:gd name="connsiteX5-3765" fmla="*/ 1668605 w 1944298"/>
                <a:gd name="connsiteY5-3766" fmla="*/ 616545 h 1517274"/>
                <a:gd name="connsiteX6-3767" fmla="*/ 1941320 w 1944298"/>
                <a:gd name="connsiteY6-3768" fmla="*/ 909369 h 1517274"/>
                <a:gd name="connsiteX7-3769" fmla="*/ 1812758 w 1944298"/>
                <a:gd name="connsiteY7-3770" fmla="*/ 1227048 h 1517274"/>
                <a:gd name="connsiteX8-3771" fmla="*/ 1700463 w 1944298"/>
                <a:gd name="connsiteY8-3772" fmla="*/ 1355385 h 1517274"/>
                <a:gd name="connsiteX9-3773" fmla="*/ 1381881 w 1944298"/>
                <a:gd name="connsiteY9-3774" fmla="*/ 1500216 h 1517274"/>
                <a:gd name="connsiteX10-3775" fmla="*/ 401053 w 1944298"/>
                <a:gd name="connsiteY10-3776" fmla="*/ 1419554 h 1517274"/>
                <a:gd name="connsiteX11-3777" fmla="*/ 336884 w 1944298"/>
                <a:gd name="connsiteY11-3778" fmla="*/ 1403512 h 1517274"/>
                <a:gd name="connsiteX12-3779" fmla="*/ 256674 w 1944298"/>
                <a:gd name="connsiteY12-3780" fmla="*/ 1387469 h 1517274"/>
                <a:gd name="connsiteX13-3781" fmla="*/ 224589 w 1944298"/>
                <a:gd name="connsiteY13-3782" fmla="*/ 1355385 h 1517274"/>
                <a:gd name="connsiteX14-3783" fmla="*/ 176463 w 1944298"/>
                <a:gd name="connsiteY14-3784" fmla="*/ 1339343 h 1517274"/>
                <a:gd name="connsiteX15-3785" fmla="*/ 48126 w 1944298"/>
                <a:gd name="connsiteY15-3786" fmla="*/ 1194964 h 1517274"/>
                <a:gd name="connsiteX16-3787" fmla="*/ 16042 w 1944298"/>
                <a:gd name="connsiteY16-3788" fmla="*/ 1098712 h 1517274"/>
                <a:gd name="connsiteX17-3789" fmla="*/ 0 w 1944298"/>
                <a:gd name="connsiteY17-3790" fmla="*/ 1050585 h 1517274"/>
                <a:gd name="connsiteX18-3791" fmla="*/ 32084 w 1944298"/>
                <a:gd name="connsiteY18-3792" fmla="*/ 809954 h 1517274"/>
                <a:gd name="connsiteX19-3793" fmla="*/ 96253 w 1944298"/>
                <a:gd name="connsiteY19-3794" fmla="*/ 713701 h 1517274"/>
                <a:gd name="connsiteX20-3795" fmla="*/ 176463 w 1944298"/>
                <a:gd name="connsiteY20-3796" fmla="*/ 633491 h 1517274"/>
                <a:gd name="connsiteX21-3797" fmla="*/ 224589 w 1944298"/>
                <a:gd name="connsiteY21-3798" fmla="*/ 617448 h 1517274"/>
                <a:gd name="connsiteX22-3799" fmla="*/ 272716 w 1944298"/>
                <a:gd name="connsiteY22-3800" fmla="*/ 585364 h 1517274"/>
                <a:gd name="connsiteX23-3801" fmla="*/ 320842 w 1944298"/>
                <a:gd name="connsiteY23-3802" fmla="*/ 569322 h 1517274"/>
                <a:gd name="connsiteX24-3803" fmla="*/ 385010 w 1944298"/>
                <a:gd name="connsiteY24-3804" fmla="*/ 537238 h 1517274"/>
                <a:gd name="connsiteX25-3805" fmla="*/ 481263 w 1944298"/>
                <a:gd name="connsiteY25-3806" fmla="*/ 505154 h 1517274"/>
                <a:gd name="connsiteX26-3807" fmla="*/ 561474 w 1944298"/>
                <a:gd name="connsiteY26-3808" fmla="*/ 440985 h 1517274"/>
                <a:gd name="connsiteX27-3809" fmla="*/ 561474 w 1944298"/>
                <a:gd name="connsiteY27-3810" fmla="*/ 424943 h 1517274"/>
                <a:gd name="connsiteX0-3811" fmla="*/ 532666 w 1951617"/>
                <a:gd name="connsiteY0-3812" fmla="*/ 415341 h 1517274"/>
                <a:gd name="connsiteX1-3813" fmla="*/ 641797 w 1951617"/>
                <a:gd name="connsiteY1-3814" fmla="*/ 155278 h 1517274"/>
                <a:gd name="connsiteX2-3815" fmla="*/ 882541 w 1951617"/>
                <a:gd name="connsiteY2-3816" fmla="*/ 13949 h 1517274"/>
                <a:gd name="connsiteX3-3817" fmla="*/ 1254109 w 1951617"/>
                <a:gd name="connsiteY3-3818" fmla="*/ 30104 h 1517274"/>
                <a:gd name="connsiteX4-3819" fmla="*/ 1608447 w 1951617"/>
                <a:gd name="connsiteY4-3820" fmla="*/ 234019 h 1517274"/>
                <a:gd name="connsiteX5-3821" fmla="*/ 1668605 w 1951617"/>
                <a:gd name="connsiteY5-3822" fmla="*/ 616545 h 1517274"/>
                <a:gd name="connsiteX6-3823" fmla="*/ 1941320 w 1951617"/>
                <a:gd name="connsiteY6-3824" fmla="*/ 909369 h 1517274"/>
                <a:gd name="connsiteX7-3825" fmla="*/ 1884948 w 1951617"/>
                <a:gd name="connsiteY7-3826" fmla="*/ 1190953 h 1517274"/>
                <a:gd name="connsiteX8-3827" fmla="*/ 1700463 w 1951617"/>
                <a:gd name="connsiteY8-3828" fmla="*/ 1355385 h 1517274"/>
                <a:gd name="connsiteX9-3829" fmla="*/ 1381881 w 1951617"/>
                <a:gd name="connsiteY9-3830" fmla="*/ 1500216 h 1517274"/>
                <a:gd name="connsiteX10-3831" fmla="*/ 401053 w 1951617"/>
                <a:gd name="connsiteY10-3832" fmla="*/ 1419554 h 1517274"/>
                <a:gd name="connsiteX11-3833" fmla="*/ 336884 w 1951617"/>
                <a:gd name="connsiteY11-3834" fmla="*/ 1403512 h 1517274"/>
                <a:gd name="connsiteX12-3835" fmla="*/ 256674 w 1951617"/>
                <a:gd name="connsiteY12-3836" fmla="*/ 1387469 h 1517274"/>
                <a:gd name="connsiteX13-3837" fmla="*/ 224589 w 1951617"/>
                <a:gd name="connsiteY13-3838" fmla="*/ 1355385 h 1517274"/>
                <a:gd name="connsiteX14-3839" fmla="*/ 176463 w 1951617"/>
                <a:gd name="connsiteY14-3840" fmla="*/ 1339343 h 1517274"/>
                <a:gd name="connsiteX15-3841" fmla="*/ 48126 w 1951617"/>
                <a:gd name="connsiteY15-3842" fmla="*/ 1194964 h 1517274"/>
                <a:gd name="connsiteX16-3843" fmla="*/ 16042 w 1951617"/>
                <a:gd name="connsiteY16-3844" fmla="*/ 1098712 h 1517274"/>
                <a:gd name="connsiteX17-3845" fmla="*/ 0 w 1951617"/>
                <a:gd name="connsiteY17-3846" fmla="*/ 1050585 h 1517274"/>
                <a:gd name="connsiteX18-3847" fmla="*/ 32084 w 1951617"/>
                <a:gd name="connsiteY18-3848" fmla="*/ 809954 h 1517274"/>
                <a:gd name="connsiteX19-3849" fmla="*/ 96253 w 1951617"/>
                <a:gd name="connsiteY19-3850" fmla="*/ 713701 h 1517274"/>
                <a:gd name="connsiteX20-3851" fmla="*/ 176463 w 1951617"/>
                <a:gd name="connsiteY20-3852" fmla="*/ 633491 h 1517274"/>
                <a:gd name="connsiteX21-3853" fmla="*/ 224589 w 1951617"/>
                <a:gd name="connsiteY21-3854" fmla="*/ 617448 h 1517274"/>
                <a:gd name="connsiteX22-3855" fmla="*/ 272716 w 1951617"/>
                <a:gd name="connsiteY22-3856" fmla="*/ 585364 h 1517274"/>
                <a:gd name="connsiteX23-3857" fmla="*/ 320842 w 1951617"/>
                <a:gd name="connsiteY23-3858" fmla="*/ 569322 h 1517274"/>
                <a:gd name="connsiteX24-3859" fmla="*/ 385010 w 1951617"/>
                <a:gd name="connsiteY24-3860" fmla="*/ 537238 h 1517274"/>
                <a:gd name="connsiteX25-3861" fmla="*/ 481263 w 1951617"/>
                <a:gd name="connsiteY25-3862" fmla="*/ 505154 h 1517274"/>
                <a:gd name="connsiteX26-3863" fmla="*/ 561474 w 1951617"/>
                <a:gd name="connsiteY26-3864" fmla="*/ 440985 h 1517274"/>
                <a:gd name="connsiteX27-3865" fmla="*/ 561474 w 1951617"/>
                <a:gd name="connsiteY27-3866" fmla="*/ 424943 h 1517274"/>
                <a:gd name="connsiteX0-3867" fmla="*/ 532666 w 1941454"/>
                <a:gd name="connsiteY0-3868" fmla="*/ 415341 h 1517274"/>
                <a:gd name="connsiteX1-3869" fmla="*/ 641797 w 1941454"/>
                <a:gd name="connsiteY1-3870" fmla="*/ 155278 h 1517274"/>
                <a:gd name="connsiteX2-3871" fmla="*/ 882541 w 1941454"/>
                <a:gd name="connsiteY2-3872" fmla="*/ 13949 h 1517274"/>
                <a:gd name="connsiteX3-3873" fmla="*/ 1254109 w 1941454"/>
                <a:gd name="connsiteY3-3874" fmla="*/ 30104 h 1517274"/>
                <a:gd name="connsiteX4-3875" fmla="*/ 1608447 w 1941454"/>
                <a:gd name="connsiteY4-3876" fmla="*/ 234019 h 1517274"/>
                <a:gd name="connsiteX5-3877" fmla="*/ 1668605 w 1941454"/>
                <a:gd name="connsiteY5-3878" fmla="*/ 616545 h 1517274"/>
                <a:gd name="connsiteX6-3879" fmla="*/ 1941320 w 1941454"/>
                <a:gd name="connsiteY6-3880" fmla="*/ 909369 h 1517274"/>
                <a:gd name="connsiteX7-3881" fmla="*/ 1700463 w 1941454"/>
                <a:gd name="connsiteY7-3882" fmla="*/ 1355385 h 1517274"/>
                <a:gd name="connsiteX8-3883" fmla="*/ 1381881 w 1941454"/>
                <a:gd name="connsiteY8-3884" fmla="*/ 1500216 h 1517274"/>
                <a:gd name="connsiteX9-3885" fmla="*/ 401053 w 1941454"/>
                <a:gd name="connsiteY9-3886" fmla="*/ 1419554 h 1517274"/>
                <a:gd name="connsiteX10-3887" fmla="*/ 336884 w 1941454"/>
                <a:gd name="connsiteY10-3888" fmla="*/ 1403512 h 1517274"/>
                <a:gd name="connsiteX11-3889" fmla="*/ 256674 w 1941454"/>
                <a:gd name="connsiteY11-3890" fmla="*/ 1387469 h 1517274"/>
                <a:gd name="connsiteX12-3891" fmla="*/ 224589 w 1941454"/>
                <a:gd name="connsiteY12-3892" fmla="*/ 1355385 h 1517274"/>
                <a:gd name="connsiteX13-3893" fmla="*/ 176463 w 1941454"/>
                <a:gd name="connsiteY13-3894" fmla="*/ 1339343 h 1517274"/>
                <a:gd name="connsiteX14-3895" fmla="*/ 48126 w 1941454"/>
                <a:gd name="connsiteY14-3896" fmla="*/ 1194964 h 1517274"/>
                <a:gd name="connsiteX15-3897" fmla="*/ 16042 w 1941454"/>
                <a:gd name="connsiteY15-3898" fmla="*/ 1098712 h 1517274"/>
                <a:gd name="connsiteX16-3899" fmla="*/ 0 w 1941454"/>
                <a:gd name="connsiteY16-3900" fmla="*/ 1050585 h 1517274"/>
                <a:gd name="connsiteX17-3901" fmla="*/ 32084 w 1941454"/>
                <a:gd name="connsiteY17-3902" fmla="*/ 809954 h 1517274"/>
                <a:gd name="connsiteX18-3903" fmla="*/ 96253 w 1941454"/>
                <a:gd name="connsiteY18-3904" fmla="*/ 713701 h 1517274"/>
                <a:gd name="connsiteX19-3905" fmla="*/ 176463 w 1941454"/>
                <a:gd name="connsiteY19-3906" fmla="*/ 633491 h 1517274"/>
                <a:gd name="connsiteX20-3907" fmla="*/ 224589 w 1941454"/>
                <a:gd name="connsiteY20-3908" fmla="*/ 617448 h 1517274"/>
                <a:gd name="connsiteX21-3909" fmla="*/ 272716 w 1941454"/>
                <a:gd name="connsiteY21-3910" fmla="*/ 585364 h 1517274"/>
                <a:gd name="connsiteX22-3911" fmla="*/ 320842 w 1941454"/>
                <a:gd name="connsiteY22-3912" fmla="*/ 569322 h 1517274"/>
                <a:gd name="connsiteX23-3913" fmla="*/ 385010 w 1941454"/>
                <a:gd name="connsiteY23-3914" fmla="*/ 537238 h 1517274"/>
                <a:gd name="connsiteX24-3915" fmla="*/ 481263 w 1941454"/>
                <a:gd name="connsiteY24-3916" fmla="*/ 505154 h 1517274"/>
                <a:gd name="connsiteX25-3917" fmla="*/ 561474 w 1941454"/>
                <a:gd name="connsiteY25-3918" fmla="*/ 440985 h 1517274"/>
                <a:gd name="connsiteX26-3919" fmla="*/ 561474 w 1941454"/>
                <a:gd name="connsiteY26-3920" fmla="*/ 424943 h 1517274"/>
                <a:gd name="connsiteX0-3921" fmla="*/ 532666 w 1989554"/>
                <a:gd name="connsiteY0-3922" fmla="*/ 415341 h 1517274"/>
                <a:gd name="connsiteX1-3923" fmla="*/ 641797 w 1989554"/>
                <a:gd name="connsiteY1-3924" fmla="*/ 155278 h 1517274"/>
                <a:gd name="connsiteX2-3925" fmla="*/ 882541 w 1989554"/>
                <a:gd name="connsiteY2-3926" fmla="*/ 13949 h 1517274"/>
                <a:gd name="connsiteX3-3927" fmla="*/ 1254109 w 1989554"/>
                <a:gd name="connsiteY3-3928" fmla="*/ 30104 h 1517274"/>
                <a:gd name="connsiteX4-3929" fmla="*/ 1608447 w 1989554"/>
                <a:gd name="connsiteY4-3930" fmla="*/ 234019 h 1517274"/>
                <a:gd name="connsiteX5-3931" fmla="*/ 1668605 w 1989554"/>
                <a:gd name="connsiteY5-3932" fmla="*/ 616545 h 1517274"/>
                <a:gd name="connsiteX6-3933" fmla="*/ 1989447 w 1989554"/>
                <a:gd name="connsiteY6-3934" fmla="*/ 909369 h 1517274"/>
                <a:gd name="connsiteX7-3935" fmla="*/ 1700463 w 1989554"/>
                <a:gd name="connsiteY7-3936" fmla="*/ 1355385 h 1517274"/>
                <a:gd name="connsiteX8-3937" fmla="*/ 1381881 w 1989554"/>
                <a:gd name="connsiteY8-3938" fmla="*/ 1500216 h 1517274"/>
                <a:gd name="connsiteX9-3939" fmla="*/ 401053 w 1989554"/>
                <a:gd name="connsiteY9-3940" fmla="*/ 1419554 h 1517274"/>
                <a:gd name="connsiteX10-3941" fmla="*/ 336884 w 1989554"/>
                <a:gd name="connsiteY10-3942" fmla="*/ 1403512 h 1517274"/>
                <a:gd name="connsiteX11-3943" fmla="*/ 256674 w 1989554"/>
                <a:gd name="connsiteY11-3944" fmla="*/ 1387469 h 1517274"/>
                <a:gd name="connsiteX12-3945" fmla="*/ 224589 w 1989554"/>
                <a:gd name="connsiteY12-3946" fmla="*/ 1355385 h 1517274"/>
                <a:gd name="connsiteX13-3947" fmla="*/ 176463 w 1989554"/>
                <a:gd name="connsiteY13-3948" fmla="*/ 1339343 h 1517274"/>
                <a:gd name="connsiteX14-3949" fmla="*/ 48126 w 1989554"/>
                <a:gd name="connsiteY14-3950" fmla="*/ 1194964 h 1517274"/>
                <a:gd name="connsiteX15-3951" fmla="*/ 16042 w 1989554"/>
                <a:gd name="connsiteY15-3952" fmla="*/ 1098712 h 1517274"/>
                <a:gd name="connsiteX16-3953" fmla="*/ 0 w 1989554"/>
                <a:gd name="connsiteY16-3954" fmla="*/ 1050585 h 1517274"/>
                <a:gd name="connsiteX17-3955" fmla="*/ 32084 w 1989554"/>
                <a:gd name="connsiteY17-3956" fmla="*/ 809954 h 1517274"/>
                <a:gd name="connsiteX18-3957" fmla="*/ 96253 w 1989554"/>
                <a:gd name="connsiteY18-3958" fmla="*/ 713701 h 1517274"/>
                <a:gd name="connsiteX19-3959" fmla="*/ 176463 w 1989554"/>
                <a:gd name="connsiteY19-3960" fmla="*/ 633491 h 1517274"/>
                <a:gd name="connsiteX20-3961" fmla="*/ 224589 w 1989554"/>
                <a:gd name="connsiteY20-3962" fmla="*/ 617448 h 1517274"/>
                <a:gd name="connsiteX21-3963" fmla="*/ 272716 w 1989554"/>
                <a:gd name="connsiteY21-3964" fmla="*/ 585364 h 1517274"/>
                <a:gd name="connsiteX22-3965" fmla="*/ 320842 w 1989554"/>
                <a:gd name="connsiteY22-3966" fmla="*/ 569322 h 1517274"/>
                <a:gd name="connsiteX23-3967" fmla="*/ 385010 w 1989554"/>
                <a:gd name="connsiteY23-3968" fmla="*/ 537238 h 1517274"/>
                <a:gd name="connsiteX24-3969" fmla="*/ 481263 w 1989554"/>
                <a:gd name="connsiteY24-3970" fmla="*/ 505154 h 1517274"/>
                <a:gd name="connsiteX25-3971" fmla="*/ 561474 w 1989554"/>
                <a:gd name="connsiteY25-3972" fmla="*/ 440985 h 1517274"/>
                <a:gd name="connsiteX26-3973" fmla="*/ 561474 w 1989554"/>
                <a:gd name="connsiteY26-3974" fmla="*/ 424943 h 1517274"/>
                <a:gd name="connsiteX0-3975" fmla="*/ 532666 w 1990078"/>
                <a:gd name="connsiteY0-3976" fmla="*/ 415341 h 1517274"/>
                <a:gd name="connsiteX1-3977" fmla="*/ 641797 w 1990078"/>
                <a:gd name="connsiteY1-3978" fmla="*/ 155278 h 1517274"/>
                <a:gd name="connsiteX2-3979" fmla="*/ 882541 w 1990078"/>
                <a:gd name="connsiteY2-3980" fmla="*/ 13949 h 1517274"/>
                <a:gd name="connsiteX3-3981" fmla="*/ 1254109 w 1990078"/>
                <a:gd name="connsiteY3-3982" fmla="*/ 30104 h 1517274"/>
                <a:gd name="connsiteX4-3983" fmla="*/ 1608447 w 1990078"/>
                <a:gd name="connsiteY4-3984" fmla="*/ 234019 h 1517274"/>
                <a:gd name="connsiteX5-3985" fmla="*/ 1620479 w 1990078"/>
                <a:gd name="connsiteY5-3986" fmla="*/ 712798 h 1517274"/>
                <a:gd name="connsiteX6-3987" fmla="*/ 1989447 w 1990078"/>
                <a:gd name="connsiteY6-3988" fmla="*/ 909369 h 1517274"/>
                <a:gd name="connsiteX7-3989" fmla="*/ 1700463 w 1990078"/>
                <a:gd name="connsiteY7-3990" fmla="*/ 1355385 h 1517274"/>
                <a:gd name="connsiteX8-3991" fmla="*/ 1381881 w 1990078"/>
                <a:gd name="connsiteY8-3992" fmla="*/ 1500216 h 1517274"/>
                <a:gd name="connsiteX9-3993" fmla="*/ 401053 w 1990078"/>
                <a:gd name="connsiteY9-3994" fmla="*/ 1419554 h 1517274"/>
                <a:gd name="connsiteX10-3995" fmla="*/ 336884 w 1990078"/>
                <a:gd name="connsiteY10-3996" fmla="*/ 1403512 h 1517274"/>
                <a:gd name="connsiteX11-3997" fmla="*/ 256674 w 1990078"/>
                <a:gd name="connsiteY11-3998" fmla="*/ 1387469 h 1517274"/>
                <a:gd name="connsiteX12-3999" fmla="*/ 224589 w 1990078"/>
                <a:gd name="connsiteY12-4000" fmla="*/ 1355385 h 1517274"/>
                <a:gd name="connsiteX13-4001" fmla="*/ 176463 w 1990078"/>
                <a:gd name="connsiteY13-4002" fmla="*/ 1339343 h 1517274"/>
                <a:gd name="connsiteX14-4003" fmla="*/ 48126 w 1990078"/>
                <a:gd name="connsiteY14-4004" fmla="*/ 1194964 h 1517274"/>
                <a:gd name="connsiteX15-4005" fmla="*/ 16042 w 1990078"/>
                <a:gd name="connsiteY15-4006" fmla="*/ 1098712 h 1517274"/>
                <a:gd name="connsiteX16-4007" fmla="*/ 0 w 1990078"/>
                <a:gd name="connsiteY16-4008" fmla="*/ 1050585 h 1517274"/>
                <a:gd name="connsiteX17-4009" fmla="*/ 32084 w 1990078"/>
                <a:gd name="connsiteY17-4010" fmla="*/ 809954 h 1517274"/>
                <a:gd name="connsiteX18-4011" fmla="*/ 96253 w 1990078"/>
                <a:gd name="connsiteY18-4012" fmla="*/ 713701 h 1517274"/>
                <a:gd name="connsiteX19-4013" fmla="*/ 176463 w 1990078"/>
                <a:gd name="connsiteY19-4014" fmla="*/ 633491 h 1517274"/>
                <a:gd name="connsiteX20-4015" fmla="*/ 224589 w 1990078"/>
                <a:gd name="connsiteY20-4016" fmla="*/ 617448 h 1517274"/>
                <a:gd name="connsiteX21-4017" fmla="*/ 272716 w 1990078"/>
                <a:gd name="connsiteY21-4018" fmla="*/ 585364 h 1517274"/>
                <a:gd name="connsiteX22-4019" fmla="*/ 320842 w 1990078"/>
                <a:gd name="connsiteY22-4020" fmla="*/ 569322 h 1517274"/>
                <a:gd name="connsiteX23-4021" fmla="*/ 385010 w 1990078"/>
                <a:gd name="connsiteY23-4022" fmla="*/ 537238 h 1517274"/>
                <a:gd name="connsiteX24-4023" fmla="*/ 481263 w 1990078"/>
                <a:gd name="connsiteY24-4024" fmla="*/ 505154 h 1517274"/>
                <a:gd name="connsiteX25-4025" fmla="*/ 561474 w 1990078"/>
                <a:gd name="connsiteY25-4026" fmla="*/ 440985 h 1517274"/>
                <a:gd name="connsiteX26-4027" fmla="*/ 561474 w 1990078"/>
                <a:gd name="connsiteY26-4028" fmla="*/ 424943 h 1517274"/>
                <a:gd name="connsiteX0-4029" fmla="*/ 532666 w 1990078"/>
                <a:gd name="connsiteY0-4030" fmla="*/ 415341 h 1517274"/>
                <a:gd name="connsiteX1-4031" fmla="*/ 641797 w 1990078"/>
                <a:gd name="connsiteY1-4032" fmla="*/ 155278 h 1517274"/>
                <a:gd name="connsiteX2-4033" fmla="*/ 882541 w 1990078"/>
                <a:gd name="connsiteY2-4034" fmla="*/ 13949 h 1517274"/>
                <a:gd name="connsiteX3-4035" fmla="*/ 1254109 w 1990078"/>
                <a:gd name="connsiteY3-4036" fmla="*/ 30104 h 1517274"/>
                <a:gd name="connsiteX4-4037" fmla="*/ 1608447 w 1990078"/>
                <a:gd name="connsiteY4-4038" fmla="*/ 234019 h 1517274"/>
                <a:gd name="connsiteX5-4039" fmla="*/ 1620479 w 1990078"/>
                <a:gd name="connsiteY5-4040" fmla="*/ 712798 h 1517274"/>
                <a:gd name="connsiteX6-4041" fmla="*/ 1989447 w 1990078"/>
                <a:gd name="connsiteY6-4042" fmla="*/ 909369 h 1517274"/>
                <a:gd name="connsiteX7-4043" fmla="*/ 1700463 w 1990078"/>
                <a:gd name="connsiteY7-4044" fmla="*/ 1355385 h 1517274"/>
                <a:gd name="connsiteX8-4045" fmla="*/ 1381881 w 1990078"/>
                <a:gd name="connsiteY8-4046" fmla="*/ 1500216 h 1517274"/>
                <a:gd name="connsiteX9-4047" fmla="*/ 401053 w 1990078"/>
                <a:gd name="connsiteY9-4048" fmla="*/ 1419554 h 1517274"/>
                <a:gd name="connsiteX10-4049" fmla="*/ 336884 w 1990078"/>
                <a:gd name="connsiteY10-4050" fmla="*/ 1403512 h 1517274"/>
                <a:gd name="connsiteX11-4051" fmla="*/ 256674 w 1990078"/>
                <a:gd name="connsiteY11-4052" fmla="*/ 1387469 h 1517274"/>
                <a:gd name="connsiteX12-4053" fmla="*/ 224589 w 1990078"/>
                <a:gd name="connsiteY12-4054" fmla="*/ 1355385 h 1517274"/>
                <a:gd name="connsiteX13-4055" fmla="*/ 176463 w 1990078"/>
                <a:gd name="connsiteY13-4056" fmla="*/ 1339343 h 1517274"/>
                <a:gd name="connsiteX14-4057" fmla="*/ 48126 w 1990078"/>
                <a:gd name="connsiteY14-4058" fmla="*/ 1194964 h 1517274"/>
                <a:gd name="connsiteX15-4059" fmla="*/ 16042 w 1990078"/>
                <a:gd name="connsiteY15-4060" fmla="*/ 1098712 h 1517274"/>
                <a:gd name="connsiteX16-4061" fmla="*/ 0 w 1990078"/>
                <a:gd name="connsiteY16-4062" fmla="*/ 1050585 h 1517274"/>
                <a:gd name="connsiteX17-4063" fmla="*/ 32084 w 1990078"/>
                <a:gd name="connsiteY17-4064" fmla="*/ 809954 h 1517274"/>
                <a:gd name="connsiteX18-4065" fmla="*/ 96253 w 1990078"/>
                <a:gd name="connsiteY18-4066" fmla="*/ 713701 h 1517274"/>
                <a:gd name="connsiteX19-4067" fmla="*/ 176463 w 1990078"/>
                <a:gd name="connsiteY19-4068" fmla="*/ 633491 h 1517274"/>
                <a:gd name="connsiteX20-4069" fmla="*/ 224589 w 1990078"/>
                <a:gd name="connsiteY20-4070" fmla="*/ 617448 h 1517274"/>
                <a:gd name="connsiteX21-4071" fmla="*/ 272716 w 1990078"/>
                <a:gd name="connsiteY21-4072" fmla="*/ 585364 h 1517274"/>
                <a:gd name="connsiteX22-4073" fmla="*/ 320842 w 1990078"/>
                <a:gd name="connsiteY22-4074" fmla="*/ 569322 h 1517274"/>
                <a:gd name="connsiteX23-4075" fmla="*/ 385010 w 1990078"/>
                <a:gd name="connsiteY23-4076" fmla="*/ 537238 h 1517274"/>
                <a:gd name="connsiteX24-4077" fmla="*/ 481263 w 1990078"/>
                <a:gd name="connsiteY24-4078" fmla="*/ 505154 h 1517274"/>
                <a:gd name="connsiteX25-4079" fmla="*/ 561474 w 1990078"/>
                <a:gd name="connsiteY25-4080" fmla="*/ 440985 h 1517274"/>
                <a:gd name="connsiteX26-4081" fmla="*/ 561474 w 1990078"/>
                <a:gd name="connsiteY26-4082" fmla="*/ 424943 h 1517274"/>
                <a:gd name="connsiteX0-4083" fmla="*/ 532666 w 1990078"/>
                <a:gd name="connsiteY0-4084" fmla="*/ 415341 h 1517274"/>
                <a:gd name="connsiteX1-4085" fmla="*/ 641797 w 1990078"/>
                <a:gd name="connsiteY1-4086" fmla="*/ 155278 h 1517274"/>
                <a:gd name="connsiteX2-4087" fmla="*/ 882541 w 1990078"/>
                <a:gd name="connsiteY2-4088" fmla="*/ 13949 h 1517274"/>
                <a:gd name="connsiteX3-4089" fmla="*/ 1254109 w 1990078"/>
                <a:gd name="connsiteY3-4090" fmla="*/ 30104 h 1517274"/>
                <a:gd name="connsiteX4-4091" fmla="*/ 1608447 w 1990078"/>
                <a:gd name="connsiteY4-4092" fmla="*/ 234019 h 1517274"/>
                <a:gd name="connsiteX5-4093" fmla="*/ 1620479 w 1990078"/>
                <a:gd name="connsiteY5-4094" fmla="*/ 712798 h 1517274"/>
                <a:gd name="connsiteX6-4095" fmla="*/ 1989447 w 1990078"/>
                <a:gd name="connsiteY6-4096" fmla="*/ 909369 h 1517274"/>
                <a:gd name="connsiteX7-4097" fmla="*/ 1700463 w 1990078"/>
                <a:gd name="connsiteY7-4098" fmla="*/ 1355385 h 1517274"/>
                <a:gd name="connsiteX8-4099" fmla="*/ 1381881 w 1990078"/>
                <a:gd name="connsiteY8-4100" fmla="*/ 1500216 h 1517274"/>
                <a:gd name="connsiteX9-4101" fmla="*/ 401053 w 1990078"/>
                <a:gd name="connsiteY9-4102" fmla="*/ 1419554 h 1517274"/>
                <a:gd name="connsiteX10-4103" fmla="*/ 336884 w 1990078"/>
                <a:gd name="connsiteY10-4104" fmla="*/ 1403512 h 1517274"/>
                <a:gd name="connsiteX11-4105" fmla="*/ 256674 w 1990078"/>
                <a:gd name="connsiteY11-4106" fmla="*/ 1387469 h 1517274"/>
                <a:gd name="connsiteX12-4107" fmla="*/ 224589 w 1990078"/>
                <a:gd name="connsiteY12-4108" fmla="*/ 1355385 h 1517274"/>
                <a:gd name="connsiteX13-4109" fmla="*/ 176463 w 1990078"/>
                <a:gd name="connsiteY13-4110" fmla="*/ 1339343 h 1517274"/>
                <a:gd name="connsiteX14-4111" fmla="*/ 48126 w 1990078"/>
                <a:gd name="connsiteY14-4112" fmla="*/ 1194964 h 1517274"/>
                <a:gd name="connsiteX15-4113" fmla="*/ 16042 w 1990078"/>
                <a:gd name="connsiteY15-4114" fmla="*/ 1098712 h 1517274"/>
                <a:gd name="connsiteX16-4115" fmla="*/ 0 w 1990078"/>
                <a:gd name="connsiteY16-4116" fmla="*/ 1050585 h 1517274"/>
                <a:gd name="connsiteX17-4117" fmla="*/ 32084 w 1990078"/>
                <a:gd name="connsiteY17-4118" fmla="*/ 809954 h 1517274"/>
                <a:gd name="connsiteX18-4119" fmla="*/ 96253 w 1990078"/>
                <a:gd name="connsiteY18-4120" fmla="*/ 713701 h 1517274"/>
                <a:gd name="connsiteX19-4121" fmla="*/ 176463 w 1990078"/>
                <a:gd name="connsiteY19-4122" fmla="*/ 633491 h 1517274"/>
                <a:gd name="connsiteX20-4123" fmla="*/ 224589 w 1990078"/>
                <a:gd name="connsiteY20-4124" fmla="*/ 617448 h 1517274"/>
                <a:gd name="connsiteX21-4125" fmla="*/ 272716 w 1990078"/>
                <a:gd name="connsiteY21-4126" fmla="*/ 585364 h 1517274"/>
                <a:gd name="connsiteX22-4127" fmla="*/ 320842 w 1990078"/>
                <a:gd name="connsiteY22-4128" fmla="*/ 569322 h 1517274"/>
                <a:gd name="connsiteX23-4129" fmla="*/ 385010 w 1990078"/>
                <a:gd name="connsiteY23-4130" fmla="*/ 537238 h 1517274"/>
                <a:gd name="connsiteX24-4131" fmla="*/ 481263 w 1990078"/>
                <a:gd name="connsiteY24-4132" fmla="*/ 505154 h 1517274"/>
                <a:gd name="connsiteX25-4133" fmla="*/ 561474 w 1990078"/>
                <a:gd name="connsiteY25-4134" fmla="*/ 440985 h 1517274"/>
                <a:gd name="connsiteX26-4135" fmla="*/ 561474 w 1990078"/>
                <a:gd name="connsiteY26-4136" fmla="*/ 424943 h 1517274"/>
                <a:gd name="connsiteX0-4137" fmla="*/ 532666 w 1989450"/>
                <a:gd name="connsiteY0-4138" fmla="*/ 415341 h 1517274"/>
                <a:gd name="connsiteX1-4139" fmla="*/ 641797 w 1989450"/>
                <a:gd name="connsiteY1-4140" fmla="*/ 155278 h 1517274"/>
                <a:gd name="connsiteX2-4141" fmla="*/ 882541 w 1989450"/>
                <a:gd name="connsiteY2-4142" fmla="*/ 13949 h 1517274"/>
                <a:gd name="connsiteX3-4143" fmla="*/ 1254109 w 1989450"/>
                <a:gd name="connsiteY3-4144" fmla="*/ 30104 h 1517274"/>
                <a:gd name="connsiteX4-4145" fmla="*/ 1608447 w 1989450"/>
                <a:gd name="connsiteY4-4146" fmla="*/ 234019 h 1517274"/>
                <a:gd name="connsiteX5-4147" fmla="*/ 1704700 w 1989450"/>
                <a:gd name="connsiteY5-4148" fmla="*/ 688734 h 1517274"/>
                <a:gd name="connsiteX6-4149" fmla="*/ 1989447 w 1989450"/>
                <a:gd name="connsiteY6-4150" fmla="*/ 909369 h 1517274"/>
                <a:gd name="connsiteX7-4151" fmla="*/ 1700463 w 1989450"/>
                <a:gd name="connsiteY7-4152" fmla="*/ 1355385 h 1517274"/>
                <a:gd name="connsiteX8-4153" fmla="*/ 1381881 w 1989450"/>
                <a:gd name="connsiteY8-4154" fmla="*/ 1500216 h 1517274"/>
                <a:gd name="connsiteX9-4155" fmla="*/ 401053 w 1989450"/>
                <a:gd name="connsiteY9-4156" fmla="*/ 1419554 h 1517274"/>
                <a:gd name="connsiteX10-4157" fmla="*/ 336884 w 1989450"/>
                <a:gd name="connsiteY10-4158" fmla="*/ 1403512 h 1517274"/>
                <a:gd name="connsiteX11-4159" fmla="*/ 256674 w 1989450"/>
                <a:gd name="connsiteY11-4160" fmla="*/ 1387469 h 1517274"/>
                <a:gd name="connsiteX12-4161" fmla="*/ 224589 w 1989450"/>
                <a:gd name="connsiteY12-4162" fmla="*/ 1355385 h 1517274"/>
                <a:gd name="connsiteX13-4163" fmla="*/ 176463 w 1989450"/>
                <a:gd name="connsiteY13-4164" fmla="*/ 1339343 h 1517274"/>
                <a:gd name="connsiteX14-4165" fmla="*/ 48126 w 1989450"/>
                <a:gd name="connsiteY14-4166" fmla="*/ 1194964 h 1517274"/>
                <a:gd name="connsiteX15-4167" fmla="*/ 16042 w 1989450"/>
                <a:gd name="connsiteY15-4168" fmla="*/ 1098712 h 1517274"/>
                <a:gd name="connsiteX16-4169" fmla="*/ 0 w 1989450"/>
                <a:gd name="connsiteY16-4170" fmla="*/ 1050585 h 1517274"/>
                <a:gd name="connsiteX17-4171" fmla="*/ 32084 w 1989450"/>
                <a:gd name="connsiteY17-4172" fmla="*/ 809954 h 1517274"/>
                <a:gd name="connsiteX18-4173" fmla="*/ 96253 w 1989450"/>
                <a:gd name="connsiteY18-4174" fmla="*/ 713701 h 1517274"/>
                <a:gd name="connsiteX19-4175" fmla="*/ 176463 w 1989450"/>
                <a:gd name="connsiteY19-4176" fmla="*/ 633491 h 1517274"/>
                <a:gd name="connsiteX20-4177" fmla="*/ 224589 w 1989450"/>
                <a:gd name="connsiteY20-4178" fmla="*/ 617448 h 1517274"/>
                <a:gd name="connsiteX21-4179" fmla="*/ 272716 w 1989450"/>
                <a:gd name="connsiteY21-4180" fmla="*/ 585364 h 1517274"/>
                <a:gd name="connsiteX22-4181" fmla="*/ 320842 w 1989450"/>
                <a:gd name="connsiteY22-4182" fmla="*/ 569322 h 1517274"/>
                <a:gd name="connsiteX23-4183" fmla="*/ 385010 w 1989450"/>
                <a:gd name="connsiteY23-4184" fmla="*/ 537238 h 1517274"/>
                <a:gd name="connsiteX24-4185" fmla="*/ 481263 w 1989450"/>
                <a:gd name="connsiteY24-4186" fmla="*/ 505154 h 1517274"/>
                <a:gd name="connsiteX25-4187" fmla="*/ 561474 w 1989450"/>
                <a:gd name="connsiteY25-4188" fmla="*/ 440985 h 1517274"/>
                <a:gd name="connsiteX26-4189" fmla="*/ 561474 w 1989450"/>
                <a:gd name="connsiteY26-4190" fmla="*/ 424943 h 1517274"/>
                <a:gd name="connsiteX0-4191" fmla="*/ 532666 w 1990924"/>
                <a:gd name="connsiteY0-4192" fmla="*/ 415341 h 1517274"/>
                <a:gd name="connsiteX1-4193" fmla="*/ 641797 w 1990924"/>
                <a:gd name="connsiteY1-4194" fmla="*/ 155278 h 1517274"/>
                <a:gd name="connsiteX2-4195" fmla="*/ 882541 w 1990924"/>
                <a:gd name="connsiteY2-4196" fmla="*/ 13949 h 1517274"/>
                <a:gd name="connsiteX3-4197" fmla="*/ 1254109 w 1990924"/>
                <a:gd name="connsiteY3-4198" fmla="*/ 30104 h 1517274"/>
                <a:gd name="connsiteX4-4199" fmla="*/ 1608447 w 1990924"/>
                <a:gd name="connsiteY4-4200" fmla="*/ 234019 h 1517274"/>
                <a:gd name="connsiteX5-4201" fmla="*/ 1704700 w 1990924"/>
                <a:gd name="connsiteY5-4202" fmla="*/ 688734 h 1517274"/>
                <a:gd name="connsiteX6-4203" fmla="*/ 1989447 w 1990924"/>
                <a:gd name="connsiteY6-4204" fmla="*/ 909369 h 1517274"/>
                <a:gd name="connsiteX7-4205" fmla="*/ 1796715 w 1990924"/>
                <a:gd name="connsiteY7-4206" fmla="*/ 1367417 h 1517274"/>
                <a:gd name="connsiteX8-4207" fmla="*/ 1381881 w 1990924"/>
                <a:gd name="connsiteY8-4208" fmla="*/ 1500216 h 1517274"/>
                <a:gd name="connsiteX9-4209" fmla="*/ 401053 w 1990924"/>
                <a:gd name="connsiteY9-4210" fmla="*/ 1419554 h 1517274"/>
                <a:gd name="connsiteX10-4211" fmla="*/ 336884 w 1990924"/>
                <a:gd name="connsiteY10-4212" fmla="*/ 1403512 h 1517274"/>
                <a:gd name="connsiteX11-4213" fmla="*/ 256674 w 1990924"/>
                <a:gd name="connsiteY11-4214" fmla="*/ 1387469 h 1517274"/>
                <a:gd name="connsiteX12-4215" fmla="*/ 224589 w 1990924"/>
                <a:gd name="connsiteY12-4216" fmla="*/ 1355385 h 1517274"/>
                <a:gd name="connsiteX13-4217" fmla="*/ 176463 w 1990924"/>
                <a:gd name="connsiteY13-4218" fmla="*/ 1339343 h 1517274"/>
                <a:gd name="connsiteX14-4219" fmla="*/ 48126 w 1990924"/>
                <a:gd name="connsiteY14-4220" fmla="*/ 1194964 h 1517274"/>
                <a:gd name="connsiteX15-4221" fmla="*/ 16042 w 1990924"/>
                <a:gd name="connsiteY15-4222" fmla="*/ 1098712 h 1517274"/>
                <a:gd name="connsiteX16-4223" fmla="*/ 0 w 1990924"/>
                <a:gd name="connsiteY16-4224" fmla="*/ 1050585 h 1517274"/>
                <a:gd name="connsiteX17-4225" fmla="*/ 32084 w 1990924"/>
                <a:gd name="connsiteY17-4226" fmla="*/ 809954 h 1517274"/>
                <a:gd name="connsiteX18-4227" fmla="*/ 96253 w 1990924"/>
                <a:gd name="connsiteY18-4228" fmla="*/ 713701 h 1517274"/>
                <a:gd name="connsiteX19-4229" fmla="*/ 176463 w 1990924"/>
                <a:gd name="connsiteY19-4230" fmla="*/ 633491 h 1517274"/>
                <a:gd name="connsiteX20-4231" fmla="*/ 224589 w 1990924"/>
                <a:gd name="connsiteY20-4232" fmla="*/ 617448 h 1517274"/>
                <a:gd name="connsiteX21-4233" fmla="*/ 272716 w 1990924"/>
                <a:gd name="connsiteY21-4234" fmla="*/ 585364 h 1517274"/>
                <a:gd name="connsiteX22-4235" fmla="*/ 320842 w 1990924"/>
                <a:gd name="connsiteY22-4236" fmla="*/ 569322 h 1517274"/>
                <a:gd name="connsiteX23-4237" fmla="*/ 385010 w 1990924"/>
                <a:gd name="connsiteY23-4238" fmla="*/ 537238 h 1517274"/>
                <a:gd name="connsiteX24-4239" fmla="*/ 481263 w 1990924"/>
                <a:gd name="connsiteY24-4240" fmla="*/ 505154 h 1517274"/>
                <a:gd name="connsiteX25-4241" fmla="*/ 561474 w 1990924"/>
                <a:gd name="connsiteY25-4242" fmla="*/ 440985 h 1517274"/>
                <a:gd name="connsiteX26-4243" fmla="*/ 561474 w 1990924"/>
                <a:gd name="connsiteY26-4244" fmla="*/ 424943 h 1517274"/>
                <a:gd name="connsiteX0-4245" fmla="*/ 532666 w 1989966"/>
                <a:gd name="connsiteY0-4246" fmla="*/ 415341 h 1517274"/>
                <a:gd name="connsiteX1-4247" fmla="*/ 641797 w 1989966"/>
                <a:gd name="connsiteY1-4248" fmla="*/ 155278 h 1517274"/>
                <a:gd name="connsiteX2-4249" fmla="*/ 882541 w 1989966"/>
                <a:gd name="connsiteY2-4250" fmla="*/ 13949 h 1517274"/>
                <a:gd name="connsiteX3-4251" fmla="*/ 1254109 w 1989966"/>
                <a:gd name="connsiteY3-4252" fmla="*/ 30104 h 1517274"/>
                <a:gd name="connsiteX4-4253" fmla="*/ 1608447 w 1989966"/>
                <a:gd name="connsiteY4-4254" fmla="*/ 234019 h 1517274"/>
                <a:gd name="connsiteX5-4255" fmla="*/ 1704700 w 1989966"/>
                <a:gd name="connsiteY5-4256" fmla="*/ 688734 h 1517274"/>
                <a:gd name="connsiteX6-4257" fmla="*/ 1989447 w 1989966"/>
                <a:gd name="connsiteY6-4258" fmla="*/ 909369 h 1517274"/>
                <a:gd name="connsiteX7-4259" fmla="*/ 1796715 w 1989966"/>
                <a:gd name="connsiteY7-4260" fmla="*/ 1367417 h 1517274"/>
                <a:gd name="connsiteX8-4261" fmla="*/ 1381881 w 1989966"/>
                <a:gd name="connsiteY8-4262" fmla="*/ 1500216 h 1517274"/>
                <a:gd name="connsiteX9-4263" fmla="*/ 401053 w 1989966"/>
                <a:gd name="connsiteY9-4264" fmla="*/ 1419554 h 1517274"/>
                <a:gd name="connsiteX10-4265" fmla="*/ 336884 w 1989966"/>
                <a:gd name="connsiteY10-4266" fmla="*/ 1403512 h 1517274"/>
                <a:gd name="connsiteX11-4267" fmla="*/ 256674 w 1989966"/>
                <a:gd name="connsiteY11-4268" fmla="*/ 1387469 h 1517274"/>
                <a:gd name="connsiteX12-4269" fmla="*/ 224589 w 1989966"/>
                <a:gd name="connsiteY12-4270" fmla="*/ 1355385 h 1517274"/>
                <a:gd name="connsiteX13-4271" fmla="*/ 176463 w 1989966"/>
                <a:gd name="connsiteY13-4272" fmla="*/ 1339343 h 1517274"/>
                <a:gd name="connsiteX14-4273" fmla="*/ 48126 w 1989966"/>
                <a:gd name="connsiteY14-4274" fmla="*/ 1194964 h 1517274"/>
                <a:gd name="connsiteX15-4275" fmla="*/ 16042 w 1989966"/>
                <a:gd name="connsiteY15-4276" fmla="*/ 1098712 h 1517274"/>
                <a:gd name="connsiteX16-4277" fmla="*/ 0 w 1989966"/>
                <a:gd name="connsiteY16-4278" fmla="*/ 1050585 h 1517274"/>
                <a:gd name="connsiteX17-4279" fmla="*/ 32084 w 1989966"/>
                <a:gd name="connsiteY17-4280" fmla="*/ 809954 h 1517274"/>
                <a:gd name="connsiteX18-4281" fmla="*/ 96253 w 1989966"/>
                <a:gd name="connsiteY18-4282" fmla="*/ 713701 h 1517274"/>
                <a:gd name="connsiteX19-4283" fmla="*/ 176463 w 1989966"/>
                <a:gd name="connsiteY19-4284" fmla="*/ 633491 h 1517274"/>
                <a:gd name="connsiteX20-4285" fmla="*/ 224589 w 1989966"/>
                <a:gd name="connsiteY20-4286" fmla="*/ 617448 h 1517274"/>
                <a:gd name="connsiteX21-4287" fmla="*/ 272716 w 1989966"/>
                <a:gd name="connsiteY21-4288" fmla="*/ 585364 h 1517274"/>
                <a:gd name="connsiteX22-4289" fmla="*/ 320842 w 1989966"/>
                <a:gd name="connsiteY22-4290" fmla="*/ 569322 h 1517274"/>
                <a:gd name="connsiteX23-4291" fmla="*/ 385010 w 1989966"/>
                <a:gd name="connsiteY23-4292" fmla="*/ 537238 h 1517274"/>
                <a:gd name="connsiteX24-4293" fmla="*/ 481263 w 1989966"/>
                <a:gd name="connsiteY24-4294" fmla="*/ 505154 h 1517274"/>
                <a:gd name="connsiteX25-4295" fmla="*/ 561474 w 1989966"/>
                <a:gd name="connsiteY25-4296" fmla="*/ 440985 h 1517274"/>
                <a:gd name="connsiteX26-4297" fmla="*/ 561474 w 1989966"/>
                <a:gd name="connsiteY26-4298" fmla="*/ 424943 h 1517274"/>
                <a:gd name="connsiteX0-4299" fmla="*/ 532666 w 2013950"/>
                <a:gd name="connsiteY0-4300" fmla="*/ 415341 h 1517274"/>
                <a:gd name="connsiteX1-4301" fmla="*/ 641797 w 2013950"/>
                <a:gd name="connsiteY1-4302" fmla="*/ 155278 h 1517274"/>
                <a:gd name="connsiteX2-4303" fmla="*/ 882541 w 2013950"/>
                <a:gd name="connsiteY2-4304" fmla="*/ 13949 h 1517274"/>
                <a:gd name="connsiteX3-4305" fmla="*/ 1254109 w 2013950"/>
                <a:gd name="connsiteY3-4306" fmla="*/ 30104 h 1517274"/>
                <a:gd name="connsiteX4-4307" fmla="*/ 1608447 w 2013950"/>
                <a:gd name="connsiteY4-4308" fmla="*/ 234019 h 1517274"/>
                <a:gd name="connsiteX5-4309" fmla="*/ 1704700 w 2013950"/>
                <a:gd name="connsiteY5-4310" fmla="*/ 688734 h 1517274"/>
                <a:gd name="connsiteX6-4311" fmla="*/ 2013510 w 2013950"/>
                <a:gd name="connsiteY6-4312" fmla="*/ 945464 h 1517274"/>
                <a:gd name="connsiteX7-4313" fmla="*/ 1796715 w 2013950"/>
                <a:gd name="connsiteY7-4314" fmla="*/ 1367417 h 1517274"/>
                <a:gd name="connsiteX8-4315" fmla="*/ 1381881 w 2013950"/>
                <a:gd name="connsiteY8-4316" fmla="*/ 1500216 h 1517274"/>
                <a:gd name="connsiteX9-4317" fmla="*/ 401053 w 2013950"/>
                <a:gd name="connsiteY9-4318" fmla="*/ 1419554 h 1517274"/>
                <a:gd name="connsiteX10-4319" fmla="*/ 336884 w 2013950"/>
                <a:gd name="connsiteY10-4320" fmla="*/ 1403512 h 1517274"/>
                <a:gd name="connsiteX11-4321" fmla="*/ 256674 w 2013950"/>
                <a:gd name="connsiteY11-4322" fmla="*/ 1387469 h 1517274"/>
                <a:gd name="connsiteX12-4323" fmla="*/ 224589 w 2013950"/>
                <a:gd name="connsiteY12-4324" fmla="*/ 1355385 h 1517274"/>
                <a:gd name="connsiteX13-4325" fmla="*/ 176463 w 2013950"/>
                <a:gd name="connsiteY13-4326" fmla="*/ 1339343 h 1517274"/>
                <a:gd name="connsiteX14-4327" fmla="*/ 48126 w 2013950"/>
                <a:gd name="connsiteY14-4328" fmla="*/ 1194964 h 1517274"/>
                <a:gd name="connsiteX15-4329" fmla="*/ 16042 w 2013950"/>
                <a:gd name="connsiteY15-4330" fmla="*/ 1098712 h 1517274"/>
                <a:gd name="connsiteX16-4331" fmla="*/ 0 w 2013950"/>
                <a:gd name="connsiteY16-4332" fmla="*/ 1050585 h 1517274"/>
                <a:gd name="connsiteX17-4333" fmla="*/ 32084 w 2013950"/>
                <a:gd name="connsiteY17-4334" fmla="*/ 809954 h 1517274"/>
                <a:gd name="connsiteX18-4335" fmla="*/ 96253 w 2013950"/>
                <a:gd name="connsiteY18-4336" fmla="*/ 713701 h 1517274"/>
                <a:gd name="connsiteX19-4337" fmla="*/ 176463 w 2013950"/>
                <a:gd name="connsiteY19-4338" fmla="*/ 633491 h 1517274"/>
                <a:gd name="connsiteX20-4339" fmla="*/ 224589 w 2013950"/>
                <a:gd name="connsiteY20-4340" fmla="*/ 617448 h 1517274"/>
                <a:gd name="connsiteX21-4341" fmla="*/ 272716 w 2013950"/>
                <a:gd name="connsiteY21-4342" fmla="*/ 585364 h 1517274"/>
                <a:gd name="connsiteX22-4343" fmla="*/ 320842 w 2013950"/>
                <a:gd name="connsiteY22-4344" fmla="*/ 569322 h 1517274"/>
                <a:gd name="connsiteX23-4345" fmla="*/ 385010 w 2013950"/>
                <a:gd name="connsiteY23-4346" fmla="*/ 537238 h 1517274"/>
                <a:gd name="connsiteX24-4347" fmla="*/ 481263 w 2013950"/>
                <a:gd name="connsiteY24-4348" fmla="*/ 505154 h 1517274"/>
                <a:gd name="connsiteX25-4349" fmla="*/ 561474 w 2013950"/>
                <a:gd name="connsiteY25-4350" fmla="*/ 440985 h 1517274"/>
                <a:gd name="connsiteX26-4351" fmla="*/ 561474 w 2013950"/>
                <a:gd name="connsiteY26-4352" fmla="*/ 424943 h 1517274"/>
                <a:gd name="connsiteX0-4353" fmla="*/ 532666 w 2013950"/>
                <a:gd name="connsiteY0-4354" fmla="*/ 415341 h 1562144"/>
                <a:gd name="connsiteX1-4355" fmla="*/ 641797 w 2013950"/>
                <a:gd name="connsiteY1-4356" fmla="*/ 155278 h 1562144"/>
                <a:gd name="connsiteX2-4357" fmla="*/ 882541 w 2013950"/>
                <a:gd name="connsiteY2-4358" fmla="*/ 13949 h 1562144"/>
                <a:gd name="connsiteX3-4359" fmla="*/ 1254109 w 2013950"/>
                <a:gd name="connsiteY3-4360" fmla="*/ 30104 h 1562144"/>
                <a:gd name="connsiteX4-4361" fmla="*/ 1608447 w 2013950"/>
                <a:gd name="connsiteY4-4362" fmla="*/ 234019 h 1562144"/>
                <a:gd name="connsiteX5-4363" fmla="*/ 1704700 w 2013950"/>
                <a:gd name="connsiteY5-4364" fmla="*/ 688734 h 1562144"/>
                <a:gd name="connsiteX6-4365" fmla="*/ 2013510 w 2013950"/>
                <a:gd name="connsiteY6-4366" fmla="*/ 945464 h 1562144"/>
                <a:gd name="connsiteX7-4367" fmla="*/ 1796715 w 2013950"/>
                <a:gd name="connsiteY7-4368" fmla="*/ 1367417 h 1562144"/>
                <a:gd name="connsiteX8-4369" fmla="*/ 1273597 w 2013950"/>
                <a:gd name="connsiteY8-4370" fmla="*/ 1548342 h 1562144"/>
                <a:gd name="connsiteX9-4371" fmla="*/ 401053 w 2013950"/>
                <a:gd name="connsiteY9-4372" fmla="*/ 1419554 h 1562144"/>
                <a:gd name="connsiteX10-4373" fmla="*/ 336884 w 2013950"/>
                <a:gd name="connsiteY10-4374" fmla="*/ 1403512 h 1562144"/>
                <a:gd name="connsiteX11-4375" fmla="*/ 256674 w 2013950"/>
                <a:gd name="connsiteY11-4376" fmla="*/ 1387469 h 1562144"/>
                <a:gd name="connsiteX12-4377" fmla="*/ 224589 w 2013950"/>
                <a:gd name="connsiteY12-4378" fmla="*/ 1355385 h 1562144"/>
                <a:gd name="connsiteX13-4379" fmla="*/ 176463 w 2013950"/>
                <a:gd name="connsiteY13-4380" fmla="*/ 1339343 h 1562144"/>
                <a:gd name="connsiteX14-4381" fmla="*/ 48126 w 2013950"/>
                <a:gd name="connsiteY14-4382" fmla="*/ 1194964 h 1562144"/>
                <a:gd name="connsiteX15-4383" fmla="*/ 16042 w 2013950"/>
                <a:gd name="connsiteY15-4384" fmla="*/ 1098712 h 1562144"/>
                <a:gd name="connsiteX16-4385" fmla="*/ 0 w 2013950"/>
                <a:gd name="connsiteY16-4386" fmla="*/ 1050585 h 1562144"/>
                <a:gd name="connsiteX17-4387" fmla="*/ 32084 w 2013950"/>
                <a:gd name="connsiteY17-4388" fmla="*/ 809954 h 1562144"/>
                <a:gd name="connsiteX18-4389" fmla="*/ 96253 w 2013950"/>
                <a:gd name="connsiteY18-4390" fmla="*/ 713701 h 1562144"/>
                <a:gd name="connsiteX19-4391" fmla="*/ 176463 w 2013950"/>
                <a:gd name="connsiteY19-4392" fmla="*/ 633491 h 1562144"/>
                <a:gd name="connsiteX20-4393" fmla="*/ 224589 w 2013950"/>
                <a:gd name="connsiteY20-4394" fmla="*/ 617448 h 1562144"/>
                <a:gd name="connsiteX21-4395" fmla="*/ 272716 w 2013950"/>
                <a:gd name="connsiteY21-4396" fmla="*/ 585364 h 1562144"/>
                <a:gd name="connsiteX22-4397" fmla="*/ 320842 w 2013950"/>
                <a:gd name="connsiteY22-4398" fmla="*/ 569322 h 1562144"/>
                <a:gd name="connsiteX23-4399" fmla="*/ 385010 w 2013950"/>
                <a:gd name="connsiteY23-4400" fmla="*/ 537238 h 1562144"/>
                <a:gd name="connsiteX24-4401" fmla="*/ 481263 w 2013950"/>
                <a:gd name="connsiteY24-4402" fmla="*/ 505154 h 1562144"/>
                <a:gd name="connsiteX25-4403" fmla="*/ 561474 w 2013950"/>
                <a:gd name="connsiteY25-4404" fmla="*/ 440985 h 1562144"/>
                <a:gd name="connsiteX26-4405" fmla="*/ 561474 w 2013950"/>
                <a:gd name="connsiteY26-4406" fmla="*/ 424943 h 1562144"/>
                <a:gd name="connsiteX0-4407" fmla="*/ 532666 w 2013950"/>
                <a:gd name="connsiteY0-4408" fmla="*/ 415341 h 1548553"/>
                <a:gd name="connsiteX1-4409" fmla="*/ 641797 w 2013950"/>
                <a:gd name="connsiteY1-4410" fmla="*/ 155278 h 1548553"/>
                <a:gd name="connsiteX2-4411" fmla="*/ 882541 w 2013950"/>
                <a:gd name="connsiteY2-4412" fmla="*/ 13949 h 1548553"/>
                <a:gd name="connsiteX3-4413" fmla="*/ 1254109 w 2013950"/>
                <a:gd name="connsiteY3-4414" fmla="*/ 30104 h 1548553"/>
                <a:gd name="connsiteX4-4415" fmla="*/ 1608447 w 2013950"/>
                <a:gd name="connsiteY4-4416" fmla="*/ 234019 h 1548553"/>
                <a:gd name="connsiteX5-4417" fmla="*/ 1704700 w 2013950"/>
                <a:gd name="connsiteY5-4418" fmla="*/ 688734 h 1548553"/>
                <a:gd name="connsiteX6-4419" fmla="*/ 2013510 w 2013950"/>
                <a:gd name="connsiteY6-4420" fmla="*/ 945464 h 1548553"/>
                <a:gd name="connsiteX7-4421" fmla="*/ 1796715 w 2013950"/>
                <a:gd name="connsiteY7-4422" fmla="*/ 1367417 h 1548553"/>
                <a:gd name="connsiteX8-4423" fmla="*/ 1273597 w 2013950"/>
                <a:gd name="connsiteY8-4424" fmla="*/ 1548342 h 1548553"/>
                <a:gd name="connsiteX9-4425" fmla="*/ 336884 w 2013950"/>
                <a:gd name="connsiteY9-4426" fmla="*/ 1403512 h 1548553"/>
                <a:gd name="connsiteX10-4427" fmla="*/ 256674 w 2013950"/>
                <a:gd name="connsiteY10-4428" fmla="*/ 1387469 h 1548553"/>
                <a:gd name="connsiteX11-4429" fmla="*/ 224589 w 2013950"/>
                <a:gd name="connsiteY11-4430" fmla="*/ 1355385 h 1548553"/>
                <a:gd name="connsiteX12-4431" fmla="*/ 176463 w 2013950"/>
                <a:gd name="connsiteY12-4432" fmla="*/ 1339343 h 1548553"/>
                <a:gd name="connsiteX13-4433" fmla="*/ 48126 w 2013950"/>
                <a:gd name="connsiteY13-4434" fmla="*/ 1194964 h 1548553"/>
                <a:gd name="connsiteX14-4435" fmla="*/ 16042 w 2013950"/>
                <a:gd name="connsiteY14-4436" fmla="*/ 1098712 h 1548553"/>
                <a:gd name="connsiteX15-4437" fmla="*/ 0 w 2013950"/>
                <a:gd name="connsiteY15-4438" fmla="*/ 1050585 h 1548553"/>
                <a:gd name="connsiteX16-4439" fmla="*/ 32084 w 2013950"/>
                <a:gd name="connsiteY16-4440" fmla="*/ 809954 h 1548553"/>
                <a:gd name="connsiteX17-4441" fmla="*/ 96253 w 2013950"/>
                <a:gd name="connsiteY17-4442" fmla="*/ 713701 h 1548553"/>
                <a:gd name="connsiteX18-4443" fmla="*/ 176463 w 2013950"/>
                <a:gd name="connsiteY18-4444" fmla="*/ 633491 h 1548553"/>
                <a:gd name="connsiteX19-4445" fmla="*/ 224589 w 2013950"/>
                <a:gd name="connsiteY19-4446" fmla="*/ 617448 h 1548553"/>
                <a:gd name="connsiteX20-4447" fmla="*/ 272716 w 2013950"/>
                <a:gd name="connsiteY20-4448" fmla="*/ 585364 h 1548553"/>
                <a:gd name="connsiteX21-4449" fmla="*/ 320842 w 2013950"/>
                <a:gd name="connsiteY21-4450" fmla="*/ 569322 h 1548553"/>
                <a:gd name="connsiteX22-4451" fmla="*/ 385010 w 2013950"/>
                <a:gd name="connsiteY22-4452" fmla="*/ 537238 h 1548553"/>
                <a:gd name="connsiteX23-4453" fmla="*/ 481263 w 2013950"/>
                <a:gd name="connsiteY23-4454" fmla="*/ 505154 h 1548553"/>
                <a:gd name="connsiteX24-4455" fmla="*/ 561474 w 2013950"/>
                <a:gd name="connsiteY24-4456" fmla="*/ 440985 h 1548553"/>
                <a:gd name="connsiteX25-4457" fmla="*/ 561474 w 2013950"/>
                <a:gd name="connsiteY25-4458" fmla="*/ 424943 h 1548553"/>
                <a:gd name="connsiteX0-4459" fmla="*/ 532666 w 2013950"/>
                <a:gd name="connsiteY0-4460" fmla="*/ 415341 h 1548553"/>
                <a:gd name="connsiteX1-4461" fmla="*/ 641797 w 2013950"/>
                <a:gd name="connsiteY1-4462" fmla="*/ 155278 h 1548553"/>
                <a:gd name="connsiteX2-4463" fmla="*/ 882541 w 2013950"/>
                <a:gd name="connsiteY2-4464" fmla="*/ 13949 h 1548553"/>
                <a:gd name="connsiteX3-4465" fmla="*/ 1254109 w 2013950"/>
                <a:gd name="connsiteY3-4466" fmla="*/ 30104 h 1548553"/>
                <a:gd name="connsiteX4-4467" fmla="*/ 1608447 w 2013950"/>
                <a:gd name="connsiteY4-4468" fmla="*/ 234019 h 1548553"/>
                <a:gd name="connsiteX5-4469" fmla="*/ 1704700 w 2013950"/>
                <a:gd name="connsiteY5-4470" fmla="*/ 688734 h 1548553"/>
                <a:gd name="connsiteX6-4471" fmla="*/ 2013510 w 2013950"/>
                <a:gd name="connsiteY6-4472" fmla="*/ 945464 h 1548553"/>
                <a:gd name="connsiteX7-4473" fmla="*/ 1796715 w 2013950"/>
                <a:gd name="connsiteY7-4474" fmla="*/ 1367417 h 1548553"/>
                <a:gd name="connsiteX8-4475" fmla="*/ 1273597 w 2013950"/>
                <a:gd name="connsiteY8-4476" fmla="*/ 1548342 h 1548553"/>
                <a:gd name="connsiteX9-4477" fmla="*/ 336884 w 2013950"/>
                <a:gd name="connsiteY9-4478" fmla="*/ 1403512 h 1548553"/>
                <a:gd name="connsiteX10-4479" fmla="*/ 256674 w 2013950"/>
                <a:gd name="connsiteY10-4480" fmla="*/ 1387469 h 1548553"/>
                <a:gd name="connsiteX11-4481" fmla="*/ 224589 w 2013950"/>
                <a:gd name="connsiteY11-4482" fmla="*/ 1355385 h 1548553"/>
                <a:gd name="connsiteX12-4483" fmla="*/ 48126 w 2013950"/>
                <a:gd name="connsiteY12-4484" fmla="*/ 1194964 h 1548553"/>
                <a:gd name="connsiteX13-4485" fmla="*/ 16042 w 2013950"/>
                <a:gd name="connsiteY13-4486" fmla="*/ 1098712 h 1548553"/>
                <a:gd name="connsiteX14-4487" fmla="*/ 0 w 2013950"/>
                <a:gd name="connsiteY14-4488" fmla="*/ 1050585 h 1548553"/>
                <a:gd name="connsiteX15-4489" fmla="*/ 32084 w 2013950"/>
                <a:gd name="connsiteY15-4490" fmla="*/ 809954 h 1548553"/>
                <a:gd name="connsiteX16-4491" fmla="*/ 96253 w 2013950"/>
                <a:gd name="connsiteY16-4492" fmla="*/ 713701 h 1548553"/>
                <a:gd name="connsiteX17-4493" fmla="*/ 176463 w 2013950"/>
                <a:gd name="connsiteY17-4494" fmla="*/ 633491 h 1548553"/>
                <a:gd name="connsiteX18-4495" fmla="*/ 224589 w 2013950"/>
                <a:gd name="connsiteY18-4496" fmla="*/ 617448 h 1548553"/>
                <a:gd name="connsiteX19-4497" fmla="*/ 272716 w 2013950"/>
                <a:gd name="connsiteY19-4498" fmla="*/ 585364 h 1548553"/>
                <a:gd name="connsiteX20-4499" fmla="*/ 320842 w 2013950"/>
                <a:gd name="connsiteY20-4500" fmla="*/ 569322 h 1548553"/>
                <a:gd name="connsiteX21-4501" fmla="*/ 385010 w 2013950"/>
                <a:gd name="connsiteY21-4502" fmla="*/ 537238 h 1548553"/>
                <a:gd name="connsiteX22-4503" fmla="*/ 481263 w 2013950"/>
                <a:gd name="connsiteY22-4504" fmla="*/ 505154 h 1548553"/>
                <a:gd name="connsiteX23-4505" fmla="*/ 561474 w 2013950"/>
                <a:gd name="connsiteY23-4506" fmla="*/ 440985 h 1548553"/>
                <a:gd name="connsiteX24-4507" fmla="*/ 561474 w 2013950"/>
                <a:gd name="connsiteY24-4508" fmla="*/ 424943 h 1548553"/>
                <a:gd name="connsiteX0-4509" fmla="*/ 532666 w 2013950"/>
                <a:gd name="connsiteY0-4510" fmla="*/ 415341 h 1549171"/>
                <a:gd name="connsiteX1-4511" fmla="*/ 641797 w 2013950"/>
                <a:gd name="connsiteY1-4512" fmla="*/ 155278 h 1549171"/>
                <a:gd name="connsiteX2-4513" fmla="*/ 882541 w 2013950"/>
                <a:gd name="connsiteY2-4514" fmla="*/ 13949 h 1549171"/>
                <a:gd name="connsiteX3-4515" fmla="*/ 1254109 w 2013950"/>
                <a:gd name="connsiteY3-4516" fmla="*/ 30104 h 1549171"/>
                <a:gd name="connsiteX4-4517" fmla="*/ 1608447 w 2013950"/>
                <a:gd name="connsiteY4-4518" fmla="*/ 234019 h 1549171"/>
                <a:gd name="connsiteX5-4519" fmla="*/ 1704700 w 2013950"/>
                <a:gd name="connsiteY5-4520" fmla="*/ 688734 h 1549171"/>
                <a:gd name="connsiteX6-4521" fmla="*/ 2013510 w 2013950"/>
                <a:gd name="connsiteY6-4522" fmla="*/ 945464 h 1549171"/>
                <a:gd name="connsiteX7-4523" fmla="*/ 1796715 w 2013950"/>
                <a:gd name="connsiteY7-4524" fmla="*/ 1367417 h 1549171"/>
                <a:gd name="connsiteX8-4525" fmla="*/ 1273597 w 2013950"/>
                <a:gd name="connsiteY8-4526" fmla="*/ 1548342 h 1549171"/>
                <a:gd name="connsiteX9-4527" fmla="*/ 565484 w 2013950"/>
                <a:gd name="connsiteY9-4528" fmla="*/ 1499764 h 1549171"/>
                <a:gd name="connsiteX10-4529" fmla="*/ 256674 w 2013950"/>
                <a:gd name="connsiteY10-4530" fmla="*/ 1387469 h 1549171"/>
                <a:gd name="connsiteX11-4531" fmla="*/ 224589 w 2013950"/>
                <a:gd name="connsiteY11-4532" fmla="*/ 1355385 h 1549171"/>
                <a:gd name="connsiteX12-4533" fmla="*/ 48126 w 2013950"/>
                <a:gd name="connsiteY12-4534" fmla="*/ 1194964 h 1549171"/>
                <a:gd name="connsiteX13-4535" fmla="*/ 16042 w 2013950"/>
                <a:gd name="connsiteY13-4536" fmla="*/ 1098712 h 1549171"/>
                <a:gd name="connsiteX14-4537" fmla="*/ 0 w 2013950"/>
                <a:gd name="connsiteY14-4538" fmla="*/ 1050585 h 1549171"/>
                <a:gd name="connsiteX15-4539" fmla="*/ 32084 w 2013950"/>
                <a:gd name="connsiteY15-4540" fmla="*/ 809954 h 1549171"/>
                <a:gd name="connsiteX16-4541" fmla="*/ 96253 w 2013950"/>
                <a:gd name="connsiteY16-4542" fmla="*/ 713701 h 1549171"/>
                <a:gd name="connsiteX17-4543" fmla="*/ 176463 w 2013950"/>
                <a:gd name="connsiteY17-4544" fmla="*/ 633491 h 1549171"/>
                <a:gd name="connsiteX18-4545" fmla="*/ 224589 w 2013950"/>
                <a:gd name="connsiteY18-4546" fmla="*/ 617448 h 1549171"/>
                <a:gd name="connsiteX19-4547" fmla="*/ 272716 w 2013950"/>
                <a:gd name="connsiteY19-4548" fmla="*/ 585364 h 1549171"/>
                <a:gd name="connsiteX20-4549" fmla="*/ 320842 w 2013950"/>
                <a:gd name="connsiteY20-4550" fmla="*/ 569322 h 1549171"/>
                <a:gd name="connsiteX21-4551" fmla="*/ 385010 w 2013950"/>
                <a:gd name="connsiteY21-4552" fmla="*/ 537238 h 1549171"/>
                <a:gd name="connsiteX22-4553" fmla="*/ 481263 w 2013950"/>
                <a:gd name="connsiteY22-4554" fmla="*/ 505154 h 1549171"/>
                <a:gd name="connsiteX23-4555" fmla="*/ 561474 w 2013950"/>
                <a:gd name="connsiteY23-4556" fmla="*/ 440985 h 1549171"/>
                <a:gd name="connsiteX24-4557" fmla="*/ 561474 w 2013950"/>
                <a:gd name="connsiteY24-4558" fmla="*/ 424943 h 1549171"/>
                <a:gd name="connsiteX0-4559" fmla="*/ 532666 w 2013950"/>
                <a:gd name="connsiteY0-4560" fmla="*/ 415341 h 1559200"/>
                <a:gd name="connsiteX1-4561" fmla="*/ 641797 w 2013950"/>
                <a:gd name="connsiteY1-4562" fmla="*/ 155278 h 1559200"/>
                <a:gd name="connsiteX2-4563" fmla="*/ 882541 w 2013950"/>
                <a:gd name="connsiteY2-4564" fmla="*/ 13949 h 1559200"/>
                <a:gd name="connsiteX3-4565" fmla="*/ 1254109 w 2013950"/>
                <a:gd name="connsiteY3-4566" fmla="*/ 30104 h 1559200"/>
                <a:gd name="connsiteX4-4567" fmla="*/ 1608447 w 2013950"/>
                <a:gd name="connsiteY4-4568" fmla="*/ 234019 h 1559200"/>
                <a:gd name="connsiteX5-4569" fmla="*/ 1704700 w 2013950"/>
                <a:gd name="connsiteY5-4570" fmla="*/ 688734 h 1559200"/>
                <a:gd name="connsiteX6-4571" fmla="*/ 2013510 w 2013950"/>
                <a:gd name="connsiteY6-4572" fmla="*/ 945464 h 1559200"/>
                <a:gd name="connsiteX7-4573" fmla="*/ 1796715 w 2013950"/>
                <a:gd name="connsiteY7-4574" fmla="*/ 1367417 h 1559200"/>
                <a:gd name="connsiteX8-4575" fmla="*/ 1273597 w 2013950"/>
                <a:gd name="connsiteY8-4576" fmla="*/ 1548342 h 1559200"/>
                <a:gd name="connsiteX9-4577" fmla="*/ 565484 w 2013950"/>
                <a:gd name="connsiteY9-4578" fmla="*/ 1499764 h 1559200"/>
                <a:gd name="connsiteX10-4579" fmla="*/ 256674 w 2013950"/>
                <a:gd name="connsiteY10-4580" fmla="*/ 1387469 h 1559200"/>
                <a:gd name="connsiteX11-4581" fmla="*/ 224589 w 2013950"/>
                <a:gd name="connsiteY11-4582" fmla="*/ 1355385 h 1559200"/>
                <a:gd name="connsiteX12-4583" fmla="*/ 48126 w 2013950"/>
                <a:gd name="connsiteY12-4584" fmla="*/ 1194964 h 1559200"/>
                <a:gd name="connsiteX13-4585" fmla="*/ 16042 w 2013950"/>
                <a:gd name="connsiteY13-4586" fmla="*/ 1098712 h 1559200"/>
                <a:gd name="connsiteX14-4587" fmla="*/ 0 w 2013950"/>
                <a:gd name="connsiteY14-4588" fmla="*/ 1050585 h 1559200"/>
                <a:gd name="connsiteX15-4589" fmla="*/ 32084 w 2013950"/>
                <a:gd name="connsiteY15-4590" fmla="*/ 809954 h 1559200"/>
                <a:gd name="connsiteX16-4591" fmla="*/ 96253 w 2013950"/>
                <a:gd name="connsiteY16-4592" fmla="*/ 713701 h 1559200"/>
                <a:gd name="connsiteX17-4593" fmla="*/ 176463 w 2013950"/>
                <a:gd name="connsiteY17-4594" fmla="*/ 633491 h 1559200"/>
                <a:gd name="connsiteX18-4595" fmla="*/ 224589 w 2013950"/>
                <a:gd name="connsiteY18-4596" fmla="*/ 617448 h 1559200"/>
                <a:gd name="connsiteX19-4597" fmla="*/ 272716 w 2013950"/>
                <a:gd name="connsiteY19-4598" fmla="*/ 585364 h 1559200"/>
                <a:gd name="connsiteX20-4599" fmla="*/ 320842 w 2013950"/>
                <a:gd name="connsiteY20-4600" fmla="*/ 569322 h 1559200"/>
                <a:gd name="connsiteX21-4601" fmla="*/ 385010 w 2013950"/>
                <a:gd name="connsiteY21-4602" fmla="*/ 537238 h 1559200"/>
                <a:gd name="connsiteX22-4603" fmla="*/ 481263 w 2013950"/>
                <a:gd name="connsiteY22-4604" fmla="*/ 505154 h 1559200"/>
                <a:gd name="connsiteX23-4605" fmla="*/ 561474 w 2013950"/>
                <a:gd name="connsiteY23-4606" fmla="*/ 440985 h 1559200"/>
                <a:gd name="connsiteX24-4607" fmla="*/ 561474 w 2013950"/>
                <a:gd name="connsiteY24-4608" fmla="*/ 424943 h 1559200"/>
                <a:gd name="connsiteX0-4609" fmla="*/ 532666 w 2013950"/>
                <a:gd name="connsiteY0-4610" fmla="*/ 415341 h 1559200"/>
                <a:gd name="connsiteX1-4611" fmla="*/ 641797 w 2013950"/>
                <a:gd name="connsiteY1-4612" fmla="*/ 155278 h 1559200"/>
                <a:gd name="connsiteX2-4613" fmla="*/ 882541 w 2013950"/>
                <a:gd name="connsiteY2-4614" fmla="*/ 13949 h 1559200"/>
                <a:gd name="connsiteX3-4615" fmla="*/ 1254109 w 2013950"/>
                <a:gd name="connsiteY3-4616" fmla="*/ 30104 h 1559200"/>
                <a:gd name="connsiteX4-4617" fmla="*/ 1608447 w 2013950"/>
                <a:gd name="connsiteY4-4618" fmla="*/ 234019 h 1559200"/>
                <a:gd name="connsiteX5-4619" fmla="*/ 1704700 w 2013950"/>
                <a:gd name="connsiteY5-4620" fmla="*/ 688734 h 1559200"/>
                <a:gd name="connsiteX6-4621" fmla="*/ 2013510 w 2013950"/>
                <a:gd name="connsiteY6-4622" fmla="*/ 945464 h 1559200"/>
                <a:gd name="connsiteX7-4623" fmla="*/ 1796715 w 2013950"/>
                <a:gd name="connsiteY7-4624" fmla="*/ 1367417 h 1559200"/>
                <a:gd name="connsiteX8-4625" fmla="*/ 1273597 w 2013950"/>
                <a:gd name="connsiteY8-4626" fmla="*/ 1548342 h 1559200"/>
                <a:gd name="connsiteX9-4627" fmla="*/ 565484 w 2013950"/>
                <a:gd name="connsiteY9-4628" fmla="*/ 1499764 h 1559200"/>
                <a:gd name="connsiteX10-4629" fmla="*/ 256674 w 2013950"/>
                <a:gd name="connsiteY10-4630" fmla="*/ 1387469 h 1559200"/>
                <a:gd name="connsiteX11-4631" fmla="*/ 224589 w 2013950"/>
                <a:gd name="connsiteY11-4632" fmla="*/ 1355385 h 1559200"/>
                <a:gd name="connsiteX12-4633" fmla="*/ 48126 w 2013950"/>
                <a:gd name="connsiteY12-4634" fmla="*/ 1194964 h 1559200"/>
                <a:gd name="connsiteX13-4635" fmla="*/ 16042 w 2013950"/>
                <a:gd name="connsiteY13-4636" fmla="*/ 1098712 h 1559200"/>
                <a:gd name="connsiteX14-4637" fmla="*/ 0 w 2013950"/>
                <a:gd name="connsiteY14-4638" fmla="*/ 1050585 h 1559200"/>
                <a:gd name="connsiteX15-4639" fmla="*/ 32084 w 2013950"/>
                <a:gd name="connsiteY15-4640" fmla="*/ 809954 h 1559200"/>
                <a:gd name="connsiteX16-4641" fmla="*/ 96253 w 2013950"/>
                <a:gd name="connsiteY16-4642" fmla="*/ 713701 h 1559200"/>
                <a:gd name="connsiteX17-4643" fmla="*/ 176463 w 2013950"/>
                <a:gd name="connsiteY17-4644" fmla="*/ 633491 h 1559200"/>
                <a:gd name="connsiteX18-4645" fmla="*/ 224589 w 2013950"/>
                <a:gd name="connsiteY18-4646" fmla="*/ 617448 h 1559200"/>
                <a:gd name="connsiteX19-4647" fmla="*/ 272716 w 2013950"/>
                <a:gd name="connsiteY19-4648" fmla="*/ 585364 h 1559200"/>
                <a:gd name="connsiteX20-4649" fmla="*/ 320842 w 2013950"/>
                <a:gd name="connsiteY20-4650" fmla="*/ 569322 h 1559200"/>
                <a:gd name="connsiteX21-4651" fmla="*/ 481263 w 2013950"/>
                <a:gd name="connsiteY21-4652" fmla="*/ 505154 h 1559200"/>
                <a:gd name="connsiteX22-4653" fmla="*/ 561474 w 2013950"/>
                <a:gd name="connsiteY22-4654" fmla="*/ 440985 h 1559200"/>
                <a:gd name="connsiteX23-4655" fmla="*/ 561474 w 2013950"/>
                <a:gd name="connsiteY23-4656" fmla="*/ 424943 h 1559200"/>
                <a:gd name="connsiteX0-4657" fmla="*/ 532666 w 2013950"/>
                <a:gd name="connsiteY0-4658" fmla="*/ 415341 h 1559200"/>
                <a:gd name="connsiteX1-4659" fmla="*/ 641797 w 2013950"/>
                <a:gd name="connsiteY1-4660" fmla="*/ 155278 h 1559200"/>
                <a:gd name="connsiteX2-4661" fmla="*/ 882541 w 2013950"/>
                <a:gd name="connsiteY2-4662" fmla="*/ 13949 h 1559200"/>
                <a:gd name="connsiteX3-4663" fmla="*/ 1254109 w 2013950"/>
                <a:gd name="connsiteY3-4664" fmla="*/ 30104 h 1559200"/>
                <a:gd name="connsiteX4-4665" fmla="*/ 1608447 w 2013950"/>
                <a:gd name="connsiteY4-4666" fmla="*/ 234019 h 1559200"/>
                <a:gd name="connsiteX5-4667" fmla="*/ 1704700 w 2013950"/>
                <a:gd name="connsiteY5-4668" fmla="*/ 688734 h 1559200"/>
                <a:gd name="connsiteX6-4669" fmla="*/ 2013510 w 2013950"/>
                <a:gd name="connsiteY6-4670" fmla="*/ 945464 h 1559200"/>
                <a:gd name="connsiteX7-4671" fmla="*/ 1796715 w 2013950"/>
                <a:gd name="connsiteY7-4672" fmla="*/ 1367417 h 1559200"/>
                <a:gd name="connsiteX8-4673" fmla="*/ 1273597 w 2013950"/>
                <a:gd name="connsiteY8-4674" fmla="*/ 1548342 h 1559200"/>
                <a:gd name="connsiteX9-4675" fmla="*/ 565484 w 2013950"/>
                <a:gd name="connsiteY9-4676" fmla="*/ 1499764 h 1559200"/>
                <a:gd name="connsiteX10-4677" fmla="*/ 256674 w 2013950"/>
                <a:gd name="connsiteY10-4678" fmla="*/ 1387469 h 1559200"/>
                <a:gd name="connsiteX11-4679" fmla="*/ 224589 w 2013950"/>
                <a:gd name="connsiteY11-4680" fmla="*/ 1355385 h 1559200"/>
                <a:gd name="connsiteX12-4681" fmla="*/ 48126 w 2013950"/>
                <a:gd name="connsiteY12-4682" fmla="*/ 1194964 h 1559200"/>
                <a:gd name="connsiteX13-4683" fmla="*/ 16042 w 2013950"/>
                <a:gd name="connsiteY13-4684" fmla="*/ 1098712 h 1559200"/>
                <a:gd name="connsiteX14-4685" fmla="*/ 0 w 2013950"/>
                <a:gd name="connsiteY14-4686" fmla="*/ 1050585 h 1559200"/>
                <a:gd name="connsiteX15-4687" fmla="*/ 32084 w 2013950"/>
                <a:gd name="connsiteY15-4688" fmla="*/ 809954 h 1559200"/>
                <a:gd name="connsiteX16-4689" fmla="*/ 96253 w 2013950"/>
                <a:gd name="connsiteY16-4690" fmla="*/ 713701 h 1559200"/>
                <a:gd name="connsiteX17-4691" fmla="*/ 176463 w 2013950"/>
                <a:gd name="connsiteY17-4692" fmla="*/ 633491 h 1559200"/>
                <a:gd name="connsiteX18-4693" fmla="*/ 224589 w 2013950"/>
                <a:gd name="connsiteY18-4694" fmla="*/ 617448 h 1559200"/>
                <a:gd name="connsiteX19-4695" fmla="*/ 320842 w 2013950"/>
                <a:gd name="connsiteY19-4696" fmla="*/ 569322 h 1559200"/>
                <a:gd name="connsiteX20-4697" fmla="*/ 481263 w 2013950"/>
                <a:gd name="connsiteY20-4698" fmla="*/ 505154 h 1559200"/>
                <a:gd name="connsiteX21-4699" fmla="*/ 561474 w 2013950"/>
                <a:gd name="connsiteY21-4700" fmla="*/ 440985 h 1559200"/>
                <a:gd name="connsiteX22-4701" fmla="*/ 561474 w 2013950"/>
                <a:gd name="connsiteY22-4702" fmla="*/ 424943 h 1559200"/>
                <a:gd name="connsiteX0-4703" fmla="*/ 532666 w 2013950"/>
                <a:gd name="connsiteY0-4704" fmla="*/ 415341 h 1559200"/>
                <a:gd name="connsiteX1-4705" fmla="*/ 641797 w 2013950"/>
                <a:gd name="connsiteY1-4706" fmla="*/ 155278 h 1559200"/>
                <a:gd name="connsiteX2-4707" fmla="*/ 882541 w 2013950"/>
                <a:gd name="connsiteY2-4708" fmla="*/ 13949 h 1559200"/>
                <a:gd name="connsiteX3-4709" fmla="*/ 1254109 w 2013950"/>
                <a:gd name="connsiteY3-4710" fmla="*/ 30104 h 1559200"/>
                <a:gd name="connsiteX4-4711" fmla="*/ 1608447 w 2013950"/>
                <a:gd name="connsiteY4-4712" fmla="*/ 234019 h 1559200"/>
                <a:gd name="connsiteX5-4713" fmla="*/ 1704700 w 2013950"/>
                <a:gd name="connsiteY5-4714" fmla="*/ 688734 h 1559200"/>
                <a:gd name="connsiteX6-4715" fmla="*/ 2013510 w 2013950"/>
                <a:gd name="connsiteY6-4716" fmla="*/ 945464 h 1559200"/>
                <a:gd name="connsiteX7-4717" fmla="*/ 1796715 w 2013950"/>
                <a:gd name="connsiteY7-4718" fmla="*/ 1367417 h 1559200"/>
                <a:gd name="connsiteX8-4719" fmla="*/ 1273597 w 2013950"/>
                <a:gd name="connsiteY8-4720" fmla="*/ 1548342 h 1559200"/>
                <a:gd name="connsiteX9-4721" fmla="*/ 565484 w 2013950"/>
                <a:gd name="connsiteY9-4722" fmla="*/ 1499764 h 1559200"/>
                <a:gd name="connsiteX10-4723" fmla="*/ 256674 w 2013950"/>
                <a:gd name="connsiteY10-4724" fmla="*/ 1387469 h 1559200"/>
                <a:gd name="connsiteX11-4725" fmla="*/ 224589 w 2013950"/>
                <a:gd name="connsiteY11-4726" fmla="*/ 1355385 h 1559200"/>
                <a:gd name="connsiteX12-4727" fmla="*/ 48126 w 2013950"/>
                <a:gd name="connsiteY12-4728" fmla="*/ 1194964 h 1559200"/>
                <a:gd name="connsiteX13-4729" fmla="*/ 16042 w 2013950"/>
                <a:gd name="connsiteY13-4730" fmla="*/ 1098712 h 1559200"/>
                <a:gd name="connsiteX14-4731" fmla="*/ 0 w 2013950"/>
                <a:gd name="connsiteY14-4732" fmla="*/ 1050585 h 1559200"/>
                <a:gd name="connsiteX15-4733" fmla="*/ 32084 w 2013950"/>
                <a:gd name="connsiteY15-4734" fmla="*/ 809954 h 1559200"/>
                <a:gd name="connsiteX16-4735" fmla="*/ 96253 w 2013950"/>
                <a:gd name="connsiteY16-4736" fmla="*/ 713701 h 1559200"/>
                <a:gd name="connsiteX17-4737" fmla="*/ 176463 w 2013950"/>
                <a:gd name="connsiteY17-4738" fmla="*/ 633491 h 1559200"/>
                <a:gd name="connsiteX18-4739" fmla="*/ 320842 w 2013950"/>
                <a:gd name="connsiteY18-4740" fmla="*/ 569322 h 1559200"/>
                <a:gd name="connsiteX19-4741" fmla="*/ 481263 w 2013950"/>
                <a:gd name="connsiteY19-4742" fmla="*/ 505154 h 1559200"/>
                <a:gd name="connsiteX20-4743" fmla="*/ 561474 w 2013950"/>
                <a:gd name="connsiteY20-4744" fmla="*/ 440985 h 1559200"/>
                <a:gd name="connsiteX21-4745" fmla="*/ 561474 w 2013950"/>
                <a:gd name="connsiteY21-4746" fmla="*/ 424943 h 1559200"/>
                <a:gd name="connsiteX0-4747" fmla="*/ 536656 w 2017940"/>
                <a:gd name="connsiteY0-4748" fmla="*/ 415341 h 1559200"/>
                <a:gd name="connsiteX1-4749" fmla="*/ 645787 w 2017940"/>
                <a:gd name="connsiteY1-4750" fmla="*/ 155278 h 1559200"/>
                <a:gd name="connsiteX2-4751" fmla="*/ 886531 w 2017940"/>
                <a:gd name="connsiteY2-4752" fmla="*/ 13949 h 1559200"/>
                <a:gd name="connsiteX3-4753" fmla="*/ 1258099 w 2017940"/>
                <a:gd name="connsiteY3-4754" fmla="*/ 30104 h 1559200"/>
                <a:gd name="connsiteX4-4755" fmla="*/ 1612437 w 2017940"/>
                <a:gd name="connsiteY4-4756" fmla="*/ 234019 h 1559200"/>
                <a:gd name="connsiteX5-4757" fmla="*/ 1708690 w 2017940"/>
                <a:gd name="connsiteY5-4758" fmla="*/ 688734 h 1559200"/>
                <a:gd name="connsiteX6-4759" fmla="*/ 2017500 w 2017940"/>
                <a:gd name="connsiteY6-4760" fmla="*/ 945464 h 1559200"/>
                <a:gd name="connsiteX7-4761" fmla="*/ 1800705 w 2017940"/>
                <a:gd name="connsiteY7-4762" fmla="*/ 1367417 h 1559200"/>
                <a:gd name="connsiteX8-4763" fmla="*/ 1277587 w 2017940"/>
                <a:gd name="connsiteY8-4764" fmla="*/ 1548342 h 1559200"/>
                <a:gd name="connsiteX9-4765" fmla="*/ 569474 w 2017940"/>
                <a:gd name="connsiteY9-4766" fmla="*/ 1499764 h 1559200"/>
                <a:gd name="connsiteX10-4767" fmla="*/ 260664 w 2017940"/>
                <a:gd name="connsiteY10-4768" fmla="*/ 1387469 h 1559200"/>
                <a:gd name="connsiteX11-4769" fmla="*/ 228579 w 2017940"/>
                <a:gd name="connsiteY11-4770" fmla="*/ 1355385 h 1559200"/>
                <a:gd name="connsiteX12-4771" fmla="*/ 52116 w 2017940"/>
                <a:gd name="connsiteY12-4772" fmla="*/ 1194964 h 1559200"/>
                <a:gd name="connsiteX13-4773" fmla="*/ 20032 w 2017940"/>
                <a:gd name="connsiteY13-4774" fmla="*/ 1098712 h 1559200"/>
                <a:gd name="connsiteX14-4775" fmla="*/ 3990 w 2017940"/>
                <a:gd name="connsiteY14-4776" fmla="*/ 1050585 h 1559200"/>
                <a:gd name="connsiteX15-4777" fmla="*/ 100243 w 2017940"/>
                <a:gd name="connsiteY15-4778" fmla="*/ 713701 h 1559200"/>
                <a:gd name="connsiteX16-4779" fmla="*/ 180453 w 2017940"/>
                <a:gd name="connsiteY16-4780" fmla="*/ 633491 h 1559200"/>
                <a:gd name="connsiteX17-4781" fmla="*/ 324832 w 2017940"/>
                <a:gd name="connsiteY17-4782" fmla="*/ 569322 h 1559200"/>
                <a:gd name="connsiteX18-4783" fmla="*/ 485253 w 2017940"/>
                <a:gd name="connsiteY18-4784" fmla="*/ 505154 h 1559200"/>
                <a:gd name="connsiteX19-4785" fmla="*/ 565464 w 2017940"/>
                <a:gd name="connsiteY19-4786" fmla="*/ 440985 h 1559200"/>
                <a:gd name="connsiteX20-4787" fmla="*/ 565464 w 2017940"/>
                <a:gd name="connsiteY20-4788" fmla="*/ 424943 h 1559200"/>
                <a:gd name="connsiteX0-4789" fmla="*/ 519888 w 2001172"/>
                <a:gd name="connsiteY0-4790" fmla="*/ 415341 h 1559200"/>
                <a:gd name="connsiteX1-4791" fmla="*/ 629019 w 2001172"/>
                <a:gd name="connsiteY1-4792" fmla="*/ 155278 h 1559200"/>
                <a:gd name="connsiteX2-4793" fmla="*/ 869763 w 2001172"/>
                <a:gd name="connsiteY2-4794" fmla="*/ 13949 h 1559200"/>
                <a:gd name="connsiteX3-4795" fmla="*/ 1241331 w 2001172"/>
                <a:gd name="connsiteY3-4796" fmla="*/ 30104 h 1559200"/>
                <a:gd name="connsiteX4-4797" fmla="*/ 1595669 w 2001172"/>
                <a:gd name="connsiteY4-4798" fmla="*/ 234019 h 1559200"/>
                <a:gd name="connsiteX5-4799" fmla="*/ 1691922 w 2001172"/>
                <a:gd name="connsiteY5-4800" fmla="*/ 688734 h 1559200"/>
                <a:gd name="connsiteX6-4801" fmla="*/ 2000732 w 2001172"/>
                <a:gd name="connsiteY6-4802" fmla="*/ 945464 h 1559200"/>
                <a:gd name="connsiteX7-4803" fmla="*/ 1783937 w 2001172"/>
                <a:gd name="connsiteY7-4804" fmla="*/ 1367417 h 1559200"/>
                <a:gd name="connsiteX8-4805" fmla="*/ 1260819 w 2001172"/>
                <a:gd name="connsiteY8-4806" fmla="*/ 1548342 h 1559200"/>
                <a:gd name="connsiteX9-4807" fmla="*/ 552706 w 2001172"/>
                <a:gd name="connsiteY9-4808" fmla="*/ 1499764 h 1559200"/>
                <a:gd name="connsiteX10-4809" fmla="*/ 243896 w 2001172"/>
                <a:gd name="connsiteY10-4810" fmla="*/ 1387469 h 1559200"/>
                <a:gd name="connsiteX11-4811" fmla="*/ 211811 w 2001172"/>
                <a:gd name="connsiteY11-4812" fmla="*/ 1355385 h 1559200"/>
                <a:gd name="connsiteX12-4813" fmla="*/ 35348 w 2001172"/>
                <a:gd name="connsiteY12-4814" fmla="*/ 1194964 h 1559200"/>
                <a:gd name="connsiteX13-4815" fmla="*/ 3264 w 2001172"/>
                <a:gd name="connsiteY13-4816" fmla="*/ 1098712 h 1559200"/>
                <a:gd name="connsiteX14-4817" fmla="*/ 83475 w 2001172"/>
                <a:gd name="connsiteY14-4818" fmla="*/ 713701 h 1559200"/>
                <a:gd name="connsiteX15-4819" fmla="*/ 163685 w 2001172"/>
                <a:gd name="connsiteY15-4820" fmla="*/ 633491 h 1559200"/>
                <a:gd name="connsiteX16-4821" fmla="*/ 308064 w 2001172"/>
                <a:gd name="connsiteY16-4822" fmla="*/ 569322 h 1559200"/>
                <a:gd name="connsiteX17-4823" fmla="*/ 468485 w 2001172"/>
                <a:gd name="connsiteY17-4824" fmla="*/ 505154 h 1559200"/>
                <a:gd name="connsiteX18-4825" fmla="*/ 548696 w 2001172"/>
                <a:gd name="connsiteY18-4826" fmla="*/ 440985 h 1559200"/>
                <a:gd name="connsiteX19-4827" fmla="*/ 548696 w 2001172"/>
                <a:gd name="connsiteY19-4828" fmla="*/ 424943 h 1559200"/>
                <a:gd name="connsiteX0-4829" fmla="*/ 565677 w 2046961"/>
                <a:gd name="connsiteY0-4830" fmla="*/ 415341 h 1559200"/>
                <a:gd name="connsiteX1-4831" fmla="*/ 674808 w 2046961"/>
                <a:gd name="connsiteY1-4832" fmla="*/ 155278 h 1559200"/>
                <a:gd name="connsiteX2-4833" fmla="*/ 915552 w 2046961"/>
                <a:gd name="connsiteY2-4834" fmla="*/ 13949 h 1559200"/>
                <a:gd name="connsiteX3-4835" fmla="*/ 1287120 w 2046961"/>
                <a:gd name="connsiteY3-4836" fmla="*/ 30104 h 1559200"/>
                <a:gd name="connsiteX4-4837" fmla="*/ 1641458 w 2046961"/>
                <a:gd name="connsiteY4-4838" fmla="*/ 234019 h 1559200"/>
                <a:gd name="connsiteX5-4839" fmla="*/ 1737711 w 2046961"/>
                <a:gd name="connsiteY5-4840" fmla="*/ 688734 h 1559200"/>
                <a:gd name="connsiteX6-4841" fmla="*/ 2046521 w 2046961"/>
                <a:gd name="connsiteY6-4842" fmla="*/ 945464 h 1559200"/>
                <a:gd name="connsiteX7-4843" fmla="*/ 1829726 w 2046961"/>
                <a:gd name="connsiteY7-4844" fmla="*/ 1367417 h 1559200"/>
                <a:gd name="connsiteX8-4845" fmla="*/ 1306608 w 2046961"/>
                <a:gd name="connsiteY8-4846" fmla="*/ 1548342 h 1559200"/>
                <a:gd name="connsiteX9-4847" fmla="*/ 598495 w 2046961"/>
                <a:gd name="connsiteY9-4848" fmla="*/ 1499764 h 1559200"/>
                <a:gd name="connsiteX10-4849" fmla="*/ 289685 w 2046961"/>
                <a:gd name="connsiteY10-4850" fmla="*/ 1387469 h 1559200"/>
                <a:gd name="connsiteX11-4851" fmla="*/ 257600 w 2046961"/>
                <a:gd name="connsiteY11-4852" fmla="*/ 1355385 h 1559200"/>
                <a:gd name="connsiteX12-4853" fmla="*/ 81137 w 2046961"/>
                <a:gd name="connsiteY12-4854" fmla="*/ 1194964 h 1559200"/>
                <a:gd name="connsiteX13-4855" fmla="*/ 927 w 2046961"/>
                <a:gd name="connsiteY13-4856" fmla="*/ 990428 h 1559200"/>
                <a:gd name="connsiteX14-4857" fmla="*/ 129264 w 2046961"/>
                <a:gd name="connsiteY14-4858" fmla="*/ 713701 h 1559200"/>
                <a:gd name="connsiteX15-4859" fmla="*/ 209474 w 2046961"/>
                <a:gd name="connsiteY15-4860" fmla="*/ 633491 h 1559200"/>
                <a:gd name="connsiteX16-4861" fmla="*/ 353853 w 2046961"/>
                <a:gd name="connsiteY16-4862" fmla="*/ 569322 h 1559200"/>
                <a:gd name="connsiteX17-4863" fmla="*/ 514274 w 2046961"/>
                <a:gd name="connsiteY17-4864" fmla="*/ 505154 h 1559200"/>
                <a:gd name="connsiteX18-4865" fmla="*/ 594485 w 2046961"/>
                <a:gd name="connsiteY18-4866" fmla="*/ 440985 h 1559200"/>
                <a:gd name="connsiteX19-4867" fmla="*/ 594485 w 2046961"/>
                <a:gd name="connsiteY19-4868" fmla="*/ 424943 h 1559200"/>
                <a:gd name="connsiteX0-4869" fmla="*/ 568918 w 2050202"/>
                <a:gd name="connsiteY0-4870" fmla="*/ 415341 h 1559200"/>
                <a:gd name="connsiteX1-4871" fmla="*/ 678049 w 2050202"/>
                <a:gd name="connsiteY1-4872" fmla="*/ 155278 h 1559200"/>
                <a:gd name="connsiteX2-4873" fmla="*/ 918793 w 2050202"/>
                <a:gd name="connsiteY2-4874" fmla="*/ 13949 h 1559200"/>
                <a:gd name="connsiteX3-4875" fmla="*/ 1290361 w 2050202"/>
                <a:gd name="connsiteY3-4876" fmla="*/ 30104 h 1559200"/>
                <a:gd name="connsiteX4-4877" fmla="*/ 1644699 w 2050202"/>
                <a:gd name="connsiteY4-4878" fmla="*/ 234019 h 1559200"/>
                <a:gd name="connsiteX5-4879" fmla="*/ 1740952 w 2050202"/>
                <a:gd name="connsiteY5-4880" fmla="*/ 688734 h 1559200"/>
                <a:gd name="connsiteX6-4881" fmla="*/ 2049762 w 2050202"/>
                <a:gd name="connsiteY6-4882" fmla="*/ 945464 h 1559200"/>
                <a:gd name="connsiteX7-4883" fmla="*/ 1832967 w 2050202"/>
                <a:gd name="connsiteY7-4884" fmla="*/ 1367417 h 1559200"/>
                <a:gd name="connsiteX8-4885" fmla="*/ 1309849 w 2050202"/>
                <a:gd name="connsiteY8-4886" fmla="*/ 1548342 h 1559200"/>
                <a:gd name="connsiteX9-4887" fmla="*/ 601736 w 2050202"/>
                <a:gd name="connsiteY9-4888" fmla="*/ 1499764 h 1559200"/>
                <a:gd name="connsiteX10-4889" fmla="*/ 292926 w 2050202"/>
                <a:gd name="connsiteY10-4890" fmla="*/ 1387469 h 1559200"/>
                <a:gd name="connsiteX11-4891" fmla="*/ 260841 w 2050202"/>
                <a:gd name="connsiteY11-4892" fmla="*/ 1355385 h 1559200"/>
                <a:gd name="connsiteX12-4893" fmla="*/ 84378 w 2050202"/>
                <a:gd name="connsiteY12-4894" fmla="*/ 1194964 h 1559200"/>
                <a:gd name="connsiteX13-4895" fmla="*/ 4168 w 2050202"/>
                <a:gd name="connsiteY13-4896" fmla="*/ 990428 h 1559200"/>
                <a:gd name="connsiteX14-4897" fmla="*/ 132505 w 2050202"/>
                <a:gd name="connsiteY14-4898" fmla="*/ 713701 h 1559200"/>
                <a:gd name="connsiteX15-4899" fmla="*/ 212715 w 2050202"/>
                <a:gd name="connsiteY15-4900" fmla="*/ 633491 h 1559200"/>
                <a:gd name="connsiteX16-4901" fmla="*/ 357094 w 2050202"/>
                <a:gd name="connsiteY16-4902" fmla="*/ 569322 h 1559200"/>
                <a:gd name="connsiteX17-4903" fmla="*/ 517515 w 2050202"/>
                <a:gd name="connsiteY17-4904" fmla="*/ 505154 h 1559200"/>
                <a:gd name="connsiteX18-4905" fmla="*/ 597726 w 2050202"/>
                <a:gd name="connsiteY18-4906" fmla="*/ 440985 h 1559200"/>
                <a:gd name="connsiteX19-4907" fmla="*/ 597726 w 2050202"/>
                <a:gd name="connsiteY19-4908" fmla="*/ 424943 h 1559200"/>
                <a:gd name="connsiteX0-4909" fmla="*/ 569951 w 2051235"/>
                <a:gd name="connsiteY0-4910" fmla="*/ 415341 h 1559200"/>
                <a:gd name="connsiteX1-4911" fmla="*/ 679082 w 2051235"/>
                <a:gd name="connsiteY1-4912" fmla="*/ 155278 h 1559200"/>
                <a:gd name="connsiteX2-4913" fmla="*/ 919826 w 2051235"/>
                <a:gd name="connsiteY2-4914" fmla="*/ 13949 h 1559200"/>
                <a:gd name="connsiteX3-4915" fmla="*/ 1291394 w 2051235"/>
                <a:gd name="connsiteY3-4916" fmla="*/ 30104 h 1559200"/>
                <a:gd name="connsiteX4-4917" fmla="*/ 1645732 w 2051235"/>
                <a:gd name="connsiteY4-4918" fmla="*/ 234019 h 1559200"/>
                <a:gd name="connsiteX5-4919" fmla="*/ 1741985 w 2051235"/>
                <a:gd name="connsiteY5-4920" fmla="*/ 688734 h 1559200"/>
                <a:gd name="connsiteX6-4921" fmla="*/ 2050795 w 2051235"/>
                <a:gd name="connsiteY6-4922" fmla="*/ 945464 h 1559200"/>
                <a:gd name="connsiteX7-4923" fmla="*/ 1834000 w 2051235"/>
                <a:gd name="connsiteY7-4924" fmla="*/ 1367417 h 1559200"/>
                <a:gd name="connsiteX8-4925" fmla="*/ 1310882 w 2051235"/>
                <a:gd name="connsiteY8-4926" fmla="*/ 1548342 h 1559200"/>
                <a:gd name="connsiteX9-4927" fmla="*/ 602769 w 2051235"/>
                <a:gd name="connsiteY9-4928" fmla="*/ 1499764 h 1559200"/>
                <a:gd name="connsiteX10-4929" fmla="*/ 293959 w 2051235"/>
                <a:gd name="connsiteY10-4930" fmla="*/ 1387469 h 1559200"/>
                <a:gd name="connsiteX11-4931" fmla="*/ 261874 w 2051235"/>
                <a:gd name="connsiteY11-4932" fmla="*/ 1355385 h 1559200"/>
                <a:gd name="connsiteX12-4933" fmla="*/ 85411 w 2051235"/>
                <a:gd name="connsiteY12-4934" fmla="*/ 1194964 h 1559200"/>
                <a:gd name="connsiteX13-4935" fmla="*/ 5201 w 2051235"/>
                <a:gd name="connsiteY13-4936" fmla="*/ 990428 h 1559200"/>
                <a:gd name="connsiteX14-4937" fmla="*/ 133538 w 2051235"/>
                <a:gd name="connsiteY14-4938" fmla="*/ 713701 h 1559200"/>
                <a:gd name="connsiteX15-4939" fmla="*/ 213748 w 2051235"/>
                <a:gd name="connsiteY15-4940" fmla="*/ 633491 h 1559200"/>
                <a:gd name="connsiteX16-4941" fmla="*/ 358127 w 2051235"/>
                <a:gd name="connsiteY16-4942" fmla="*/ 569322 h 1559200"/>
                <a:gd name="connsiteX17-4943" fmla="*/ 518548 w 2051235"/>
                <a:gd name="connsiteY17-4944" fmla="*/ 505154 h 1559200"/>
                <a:gd name="connsiteX18-4945" fmla="*/ 598759 w 2051235"/>
                <a:gd name="connsiteY18-4946" fmla="*/ 440985 h 1559200"/>
                <a:gd name="connsiteX19-4947" fmla="*/ 598759 w 2051235"/>
                <a:gd name="connsiteY19-4948" fmla="*/ 424943 h 1559200"/>
                <a:gd name="connsiteX0-4949" fmla="*/ 567382 w 2048666"/>
                <a:gd name="connsiteY0-4950" fmla="*/ 415341 h 1559200"/>
                <a:gd name="connsiteX1-4951" fmla="*/ 676513 w 2048666"/>
                <a:gd name="connsiteY1-4952" fmla="*/ 155278 h 1559200"/>
                <a:gd name="connsiteX2-4953" fmla="*/ 917257 w 2048666"/>
                <a:gd name="connsiteY2-4954" fmla="*/ 13949 h 1559200"/>
                <a:gd name="connsiteX3-4955" fmla="*/ 1288825 w 2048666"/>
                <a:gd name="connsiteY3-4956" fmla="*/ 30104 h 1559200"/>
                <a:gd name="connsiteX4-4957" fmla="*/ 1643163 w 2048666"/>
                <a:gd name="connsiteY4-4958" fmla="*/ 234019 h 1559200"/>
                <a:gd name="connsiteX5-4959" fmla="*/ 1739416 w 2048666"/>
                <a:gd name="connsiteY5-4960" fmla="*/ 688734 h 1559200"/>
                <a:gd name="connsiteX6-4961" fmla="*/ 2048226 w 2048666"/>
                <a:gd name="connsiteY6-4962" fmla="*/ 945464 h 1559200"/>
                <a:gd name="connsiteX7-4963" fmla="*/ 1831431 w 2048666"/>
                <a:gd name="connsiteY7-4964" fmla="*/ 1367417 h 1559200"/>
                <a:gd name="connsiteX8-4965" fmla="*/ 1308313 w 2048666"/>
                <a:gd name="connsiteY8-4966" fmla="*/ 1548342 h 1559200"/>
                <a:gd name="connsiteX9-4967" fmla="*/ 600200 w 2048666"/>
                <a:gd name="connsiteY9-4968" fmla="*/ 1499764 h 1559200"/>
                <a:gd name="connsiteX10-4969" fmla="*/ 291390 w 2048666"/>
                <a:gd name="connsiteY10-4970" fmla="*/ 1387469 h 1559200"/>
                <a:gd name="connsiteX11-4971" fmla="*/ 259305 w 2048666"/>
                <a:gd name="connsiteY11-4972" fmla="*/ 1355385 h 1559200"/>
                <a:gd name="connsiteX12-4973" fmla="*/ 2632 w 2048666"/>
                <a:gd name="connsiteY12-4974" fmla="*/ 990428 h 1559200"/>
                <a:gd name="connsiteX13-4975" fmla="*/ 130969 w 2048666"/>
                <a:gd name="connsiteY13-4976" fmla="*/ 713701 h 1559200"/>
                <a:gd name="connsiteX14-4977" fmla="*/ 211179 w 2048666"/>
                <a:gd name="connsiteY14-4978" fmla="*/ 633491 h 1559200"/>
                <a:gd name="connsiteX15-4979" fmla="*/ 355558 w 2048666"/>
                <a:gd name="connsiteY15-4980" fmla="*/ 569322 h 1559200"/>
                <a:gd name="connsiteX16-4981" fmla="*/ 515979 w 2048666"/>
                <a:gd name="connsiteY16-4982" fmla="*/ 505154 h 1559200"/>
                <a:gd name="connsiteX17-4983" fmla="*/ 596190 w 2048666"/>
                <a:gd name="connsiteY17-4984" fmla="*/ 440985 h 1559200"/>
                <a:gd name="connsiteX18-4985" fmla="*/ 596190 w 2048666"/>
                <a:gd name="connsiteY18-4986" fmla="*/ 424943 h 1559200"/>
                <a:gd name="connsiteX0-4987" fmla="*/ 565606 w 2046890"/>
                <a:gd name="connsiteY0-4988" fmla="*/ 415341 h 1559200"/>
                <a:gd name="connsiteX1-4989" fmla="*/ 674737 w 2046890"/>
                <a:gd name="connsiteY1-4990" fmla="*/ 155278 h 1559200"/>
                <a:gd name="connsiteX2-4991" fmla="*/ 915481 w 2046890"/>
                <a:gd name="connsiteY2-4992" fmla="*/ 13949 h 1559200"/>
                <a:gd name="connsiteX3-4993" fmla="*/ 1287049 w 2046890"/>
                <a:gd name="connsiteY3-4994" fmla="*/ 30104 h 1559200"/>
                <a:gd name="connsiteX4-4995" fmla="*/ 1641387 w 2046890"/>
                <a:gd name="connsiteY4-4996" fmla="*/ 234019 h 1559200"/>
                <a:gd name="connsiteX5-4997" fmla="*/ 1737640 w 2046890"/>
                <a:gd name="connsiteY5-4998" fmla="*/ 688734 h 1559200"/>
                <a:gd name="connsiteX6-4999" fmla="*/ 2046450 w 2046890"/>
                <a:gd name="connsiteY6-5000" fmla="*/ 945464 h 1559200"/>
                <a:gd name="connsiteX7-5001" fmla="*/ 1829655 w 2046890"/>
                <a:gd name="connsiteY7-5002" fmla="*/ 1367417 h 1559200"/>
                <a:gd name="connsiteX8-5003" fmla="*/ 1306537 w 2046890"/>
                <a:gd name="connsiteY8-5004" fmla="*/ 1548342 h 1559200"/>
                <a:gd name="connsiteX9-5005" fmla="*/ 598424 w 2046890"/>
                <a:gd name="connsiteY9-5006" fmla="*/ 1499764 h 1559200"/>
                <a:gd name="connsiteX10-5007" fmla="*/ 289614 w 2046890"/>
                <a:gd name="connsiteY10-5008" fmla="*/ 1387469 h 1559200"/>
                <a:gd name="connsiteX11-5009" fmla="*/ 197371 w 2046890"/>
                <a:gd name="connsiteY11-5010" fmla="*/ 1259132 h 1559200"/>
                <a:gd name="connsiteX12-5011" fmla="*/ 856 w 2046890"/>
                <a:gd name="connsiteY12-5012" fmla="*/ 990428 h 1559200"/>
                <a:gd name="connsiteX13-5013" fmla="*/ 129193 w 2046890"/>
                <a:gd name="connsiteY13-5014" fmla="*/ 713701 h 1559200"/>
                <a:gd name="connsiteX14-5015" fmla="*/ 209403 w 2046890"/>
                <a:gd name="connsiteY14-5016" fmla="*/ 633491 h 1559200"/>
                <a:gd name="connsiteX15-5017" fmla="*/ 353782 w 2046890"/>
                <a:gd name="connsiteY15-5018" fmla="*/ 569322 h 1559200"/>
                <a:gd name="connsiteX16-5019" fmla="*/ 514203 w 2046890"/>
                <a:gd name="connsiteY16-5020" fmla="*/ 505154 h 1559200"/>
                <a:gd name="connsiteX17-5021" fmla="*/ 594414 w 2046890"/>
                <a:gd name="connsiteY17-5022" fmla="*/ 440985 h 1559200"/>
                <a:gd name="connsiteX18-5023" fmla="*/ 594414 w 2046890"/>
                <a:gd name="connsiteY18-5024" fmla="*/ 424943 h 1559200"/>
                <a:gd name="connsiteX0-5025" fmla="*/ 568592 w 2049876"/>
                <a:gd name="connsiteY0-5026" fmla="*/ 415341 h 1559200"/>
                <a:gd name="connsiteX1-5027" fmla="*/ 677723 w 2049876"/>
                <a:gd name="connsiteY1-5028" fmla="*/ 155278 h 1559200"/>
                <a:gd name="connsiteX2-5029" fmla="*/ 918467 w 2049876"/>
                <a:gd name="connsiteY2-5030" fmla="*/ 13949 h 1559200"/>
                <a:gd name="connsiteX3-5031" fmla="*/ 1290035 w 2049876"/>
                <a:gd name="connsiteY3-5032" fmla="*/ 30104 h 1559200"/>
                <a:gd name="connsiteX4-5033" fmla="*/ 1644373 w 2049876"/>
                <a:gd name="connsiteY4-5034" fmla="*/ 234019 h 1559200"/>
                <a:gd name="connsiteX5-5035" fmla="*/ 1740626 w 2049876"/>
                <a:gd name="connsiteY5-5036" fmla="*/ 688734 h 1559200"/>
                <a:gd name="connsiteX6-5037" fmla="*/ 2049436 w 2049876"/>
                <a:gd name="connsiteY6-5038" fmla="*/ 945464 h 1559200"/>
                <a:gd name="connsiteX7-5039" fmla="*/ 1832641 w 2049876"/>
                <a:gd name="connsiteY7-5040" fmla="*/ 1367417 h 1559200"/>
                <a:gd name="connsiteX8-5041" fmla="*/ 1309523 w 2049876"/>
                <a:gd name="connsiteY8-5042" fmla="*/ 1548342 h 1559200"/>
                <a:gd name="connsiteX9-5043" fmla="*/ 601410 w 2049876"/>
                <a:gd name="connsiteY9-5044" fmla="*/ 1499764 h 1559200"/>
                <a:gd name="connsiteX10-5045" fmla="*/ 292600 w 2049876"/>
                <a:gd name="connsiteY10-5046" fmla="*/ 1387469 h 1559200"/>
                <a:gd name="connsiteX11-5047" fmla="*/ 3842 w 2049876"/>
                <a:gd name="connsiteY11-5048" fmla="*/ 990428 h 1559200"/>
                <a:gd name="connsiteX12-5049" fmla="*/ 132179 w 2049876"/>
                <a:gd name="connsiteY12-5050" fmla="*/ 713701 h 1559200"/>
                <a:gd name="connsiteX13-5051" fmla="*/ 212389 w 2049876"/>
                <a:gd name="connsiteY13-5052" fmla="*/ 633491 h 1559200"/>
                <a:gd name="connsiteX14-5053" fmla="*/ 356768 w 2049876"/>
                <a:gd name="connsiteY14-5054" fmla="*/ 569322 h 1559200"/>
                <a:gd name="connsiteX15-5055" fmla="*/ 517189 w 2049876"/>
                <a:gd name="connsiteY15-5056" fmla="*/ 505154 h 1559200"/>
                <a:gd name="connsiteX16-5057" fmla="*/ 597400 w 2049876"/>
                <a:gd name="connsiteY16-5058" fmla="*/ 440985 h 1559200"/>
                <a:gd name="connsiteX17-5059" fmla="*/ 597400 w 2049876"/>
                <a:gd name="connsiteY17-5060" fmla="*/ 424943 h 1559200"/>
                <a:gd name="connsiteX0-5061" fmla="*/ 565125 w 2046409"/>
                <a:gd name="connsiteY0-5062" fmla="*/ 415341 h 1559200"/>
                <a:gd name="connsiteX1-5063" fmla="*/ 674256 w 2046409"/>
                <a:gd name="connsiteY1-5064" fmla="*/ 155278 h 1559200"/>
                <a:gd name="connsiteX2-5065" fmla="*/ 915000 w 2046409"/>
                <a:gd name="connsiteY2-5066" fmla="*/ 13949 h 1559200"/>
                <a:gd name="connsiteX3-5067" fmla="*/ 1286568 w 2046409"/>
                <a:gd name="connsiteY3-5068" fmla="*/ 30104 h 1559200"/>
                <a:gd name="connsiteX4-5069" fmla="*/ 1640906 w 2046409"/>
                <a:gd name="connsiteY4-5070" fmla="*/ 234019 h 1559200"/>
                <a:gd name="connsiteX5-5071" fmla="*/ 1737159 w 2046409"/>
                <a:gd name="connsiteY5-5072" fmla="*/ 688734 h 1559200"/>
                <a:gd name="connsiteX6-5073" fmla="*/ 2045969 w 2046409"/>
                <a:gd name="connsiteY6-5074" fmla="*/ 945464 h 1559200"/>
                <a:gd name="connsiteX7-5075" fmla="*/ 1829174 w 2046409"/>
                <a:gd name="connsiteY7-5076" fmla="*/ 1367417 h 1559200"/>
                <a:gd name="connsiteX8-5077" fmla="*/ 1306056 w 2046409"/>
                <a:gd name="connsiteY8-5078" fmla="*/ 1548342 h 1559200"/>
                <a:gd name="connsiteX9-5079" fmla="*/ 597943 w 2046409"/>
                <a:gd name="connsiteY9-5080" fmla="*/ 1499764 h 1559200"/>
                <a:gd name="connsiteX10-5081" fmla="*/ 289133 w 2046409"/>
                <a:gd name="connsiteY10-5082" fmla="*/ 1387469 h 1559200"/>
                <a:gd name="connsiteX11-5083" fmla="*/ 375 w 2046409"/>
                <a:gd name="connsiteY11-5084" fmla="*/ 990428 h 1559200"/>
                <a:gd name="connsiteX12-5085" fmla="*/ 128712 w 2046409"/>
                <a:gd name="connsiteY12-5086" fmla="*/ 713701 h 1559200"/>
                <a:gd name="connsiteX13-5087" fmla="*/ 208922 w 2046409"/>
                <a:gd name="connsiteY13-5088" fmla="*/ 633491 h 1559200"/>
                <a:gd name="connsiteX14-5089" fmla="*/ 353301 w 2046409"/>
                <a:gd name="connsiteY14-5090" fmla="*/ 569322 h 1559200"/>
                <a:gd name="connsiteX15-5091" fmla="*/ 513722 w 2046409"/>
                <a:gd name="connsiteY15-5092" fmla="*/ 505154 h 1559200"/>
                <a:gd name="connsiteX16-5093" fmla="*/ 593933 w 2046409"/>
                <a:gd name="connsiteY16-5094" fmla="*/ 440985 h 1559200"/>
                <a:gd name="connsiteX17-5095" fmla="*/ 593933 w 2046409"/>
                <a:gd name="connsiteY17-5096" fmla="*/ 424943 h 1559200"/>
                <a:gd name="connsiteX0-5097" fmla="*/ 568592 w 2049876"/>
                <a:gd name="connsiteY0-5098" fmla="*/ 415341 h 1549014"/>
                <a:gd name="connsiteX1-5099" fmla="*/ 677723 w 2049876"/>
                <a:gd name="connsiteY1-5100" fmla="*/ 155278 h 1549014"/>
                <a:gd name="connsiteX2-5101" fmla="*/ 918467 w 2049876"/>
                <a:gd name="connsiteY2-5102" fmla="*/ 13949 h 1549014"/>
                <a:gd name="connsiteX3-5103" fmla="*/ 1290035 w 2049876"/>
                <a:gd name="connsiteY3-5104" fmla="*/ 30104 h 1549014"/>
                <a:gd name="connsiteX4-5105" fmla="*/ 1644373 w 2049876"/>
                <a:gd name="connsiteY4-5106" fmla="*/ 234019 h 1549014"/>
                <a:gd name="connsiteX5-5107" fmla="*/ 1740626 w 2049876"/>
                <a:gd name="connsiteY5-5108" fmla="*/ 688734 h 1549014"/>
                <a:gd name="connsiteX6-5109" fmla="*/ 2049436 w 2049876"/>
                <a:gd name="connsiteY6-5110" fmla="*/ 945464 h 1549014"/>
                <a:gd name="connsiteX7-5111" fmla="*/ 1832641 w 2049876"/>
                <a:gd name="connsiteY7-5112" fmla="*/ 1367417 h 1549014"/>
                <a:gd name="connsiteX8-5113" fmla="*/ 1309523 w 2049876"/>
                <a:gd name="connsiteY8-5114" fmla="*/ 1548342 h 1549014"/>
                <a:gd name="connsiteX9-5115" fmla="*/ 601410 w 2049876"/>
                <a:gd name="connsiteY9-5116" fmla="*/ 1499764 h 1549014"/>
                <a:gd name="connsiteX10-5117" fmla="*/ 292600 w 2049876"/>
                <a:gd name="connsiteY10-5118" fmla="*/ 1435596 h 1549014"/>
                <a:gd name="connsiteX11-5119" fmla="*/ 3842 w 2049876"/>
                <a:gd name="connsiteY11-5120" fmla="*/ 990428 h 1549014"/>
                <a:gd name="connsiteX12-5121" fmla="*/ 132179 w 2049876"/>
                <a:gd name="connsiteY12-5122" fmla="*/ 713701 h 1549014"/>
                <a:gd name="connsiteX13-5123" fmla="*/ 212389 w 2049876"/>
                <a:gd name="connsiteY13-5124" fmla="*/ 633491 h 1549014"/>
                <a:gd name="connsiteX14-5125" fmla="*/ 356768 w 2049876"/>
                <a:gd name="connsiteY14-5126" fmla="*/ 569322 h 1549014"/>
                <a:gd name="connsiteX15-5127" fmla="*/ 517189 w 2049876"/>
                <a:gd name="connsiteY15-5128" fmla="*/ 505154 h 1549014"/>
                <a:gd name="connsiteX16-5129" fmla="*/ 597400 w 2049876"/>
                <a:gd name="connsiteY16-5130" fmla="*/ 440985 h 1549014"/>
                <a:gd name="connsiteX17-5131" fmla="*/ 597400 w 2049876"/>
                <a:gd name="connsiteY17-5132" fmla="*/ 424943 h 1549014"/>
                <a:gd name="connsiteX0-5133" fmla="*/ 568592 w 2049876"/>
                <a:gd name="connsiteY0-5134" fmla="*/ 415341 h 1588292"/>
                <a:gd name="connsiteX1-5135" fmla="*/ 677723 w 2049876"/>
                <a:gd name="connsiteY1-5136" fmla="*/ 155278 h 1588292"/>
                <a:gd name="connsiteX2-5137" fmla="*/ 918467 w 2049876"/>
                <a:gd name="connsiteY2-5138" fmla="*/ 13949 h 1588292"/>
                <a:gd name="connsiteX3-5139" fmla="*/ 1290035 w 2049876"/>
                <a:gd name="connsiteY3-5140" fmla="*/ 30104 h 1588292"/>
                <a:gd name="connsiteX4-5141" fmla="*/ 1644373 w 2049876"/>
                <a:gd name="connsiteY4-5142" fmla="*/ 234019 h 1588292"/>
                <a:gd name="connsiteX5-5143" fmla="*/ 1740626 w 2049876"/>
                <a:gd name="connsiteY5-5144" fmla="*/ 688734 h 1588292"/>
                <a:gd name="connsiteX6-5145" fmla="*/ 2049436 w 2049876"/>
                <a:gd name="connsiteY6-5146" fmla="*/ 945464 h 1588292"/>
                <a:gd name="connsiteX7-5147" fmla="*/ 1832641 w 2049876"/>
                <a:gd name="connsiteY7-5148" fmla="*/ 1367417 h 1588292"/>
                <a:gd name="connsiteX8-5149" fmla="*/ 1309523 w 2049876"/>
                <a:gd name="connsiteY8-5150" fmla="*/ 1548342 h 1588292"/>
                <a:gd name="connsiteX9-5151" fmla="*/ 613442 w 2049876"/>
                <a:gd name="connsiteY9-5152" fmla="*/ 1583985 h 1588292"/>
                <a:gd name="connsiteX10-5153" fmla="*/ 292600 w 2049876"/>
                <a:gd name="connsiteY10-5154" fmla="*/ 1435596 h 1588292"/>
                <a:gd name="connsiteX11-5155" fmla="*/ 3842 w 2049876"/>
                <a:gd name="connsiteY11-5156" fmla="*/ 990428 h 1588292"/>
                <a:gd name="connsiteX12-5157" fmla="*/ 132179 w 2049876"/>
                <a:gd name="connsiteY12-5158" fmla="*/ 713701 h 1588292"/>
                <a:gd name="connsiteX13-5159" fmla="*/ 212389 w 2049876"/>
                <a:gd name="connsiteY13-5160" fmla="*/ 633491 h 1588292"/>
                <a:gd name="connsiteX14-5161" fmla="*/ 356768 w 2049876"/>
                <a:gd name="connsiteY14-5162" fmla="*/ 569322 h 1588292"/>
                <a:gd name="connsiteX15-5163" fmla="*/ 517189 w 2049876"/>
                <a:gd name="connsiteY15-5164" fmla="*/ 505154 h 1588292"/>
                <a:gd name="connsiteX16-5165" fmla="*/ 597400 w 2049876"/>
                <a:gd name="connsiteY16-5166" fmla="*/ 440985 h 1588292"/>
                <a:gd name="connsiteX17-5167" fmla="*/ 597400 w 2049876"/>
                <a:gd name="connsiteY17-5168" fmla="*/ 424943 h 1588292"/>
                <a:gd name="connsiteX0-5169" fmla="*/ 568592 w 2049876"/>
                <a:gd name="connsiteY0-5170" fmla="*/ 415341 h 1623044"/>
                <a:gd name="connsiteX1-5171" fmla="*/ 677723 w 2049876"/>
                <a:gd name="connsiteY1-5172" fmla="*/ 155278 h 1623044"/>
                <a:gd name="connsiteX2-5173" fmla="*/ 918467 w 2049876"/>
                <a:gd name="connsiteY2-5174" fmla="*/ 13949 h 1623044"/>
                <a:gd name="connsiteX3-5175" fmla="*/ 1290035 w 2049876"/>
                <a:gd name="connsiteY3-5176" fmla="*/ 30104 h 1623044"/>
                <a:gd name="connsiteX4-5177" fmla="*/ 1644373 w 2049876"/>
                <a:gd name="connsiteY4-5178" fmla="*/ 234019 h 1623044"/>
                <a:gd name="connsiteX5-5179" fmla="*/ 1740626 w 2049876"/>
                <a:gd name="connsiteY5-5180" fmla="*/ 688734 h 1623044"/>
                <a:gd name="connsiteX6-5181" fmla="*/ 2049436 w 2049876"/>
                <a:gd name="connsiteY6-5182" fmla="*/ 945464 h 1623044"/>
                <a:gd name="connsiteX7-5183" fmla="*/ 1832641 w 2049876"/>
                <a:gd name="connsiteY7-5184" fmla="*/ 1367417 h 1623044"/>
                <a:gd name="connsiteX8-5185" fmla="*/ 1309523 w 2049876"/>
                <a:gd name="connsiteY8-5186" fmla="*/ 1548342 h 1623044"/>
                <a:gd name="connsiteX9-5187" fmla="*/ 613442 w 2049876"/>
                <a:gd name="connsiteY9-5188" fmla="*/ 1583985 h 1623044"/>
                <a:gd name="connsiteX10-5189" fmla="*/ 292600 w 2049876"/>
                <a:gd name="connsiteY10-5190" fmla="*/ 1435596 h 1623044"/>
                <a:gd name="connsiteX11-5191" fmla="*/ 3842 w 2049876"/>
                <a:gd name="connsiteY11-5192" fmla="*/ 990428 h 1623044"/>
                <a:gd name="connsiteX12-5193" fmla="*/ 132179 w 2049876"/>
                <a:gd name="connsiteY12-5194" fmla="*/ 713701 h 1623044"/>
                <a:gd name="connsiteX13-5195" fmla="*/ 212389 w 2049876"/>
                <a:gd name="connsiteY13-5196" fmla="*/ 633491 h 1623044"/>
                <a:gd name="connsiteX14-5197" fmla="*/ 356768 w 2049876"/>
                <a:gd name="connsiteY14-5198" fmla="*/ 569322 h 1623044"/>
                <a:gd name="connsiteX15-5199" fmla="*/ 517189 w 2049876"/>
                <a:gd name="connsiteY15-5200" fmla="*/ 505154 h 1623044"/>
                <a:gd name="connsiteX16-5201" fmla="*/ 597400 w 2049876"/>
                <a:gd name="connsiteY16-5202" fmla="*/ 440985 h 1623044"/>
                <a:gd name="connsiteX17-5203" fmla="*/ 597400 w 2049876"/>
                <a:gd name="connsiteY17-5204" fmla="*/ 424943 h 1623044"/>
                <a:gd name="connsiteX0-5205" fmla="*/ 568592 w 2049876"/>
                <a:gd name="connsiteY0-5206" fmla="*/ 415341 h 1623044"/>
                <a:gd name="connsiteX1-5207" fmla="*/ 677723 w 2049876"/>
                <a:gd name="connsiteY1-5208" fmla="*/ 155278 h 1623044"/>
                <a:gd name="connsiteX2-5209" fmla="*/ 918467 w 2049876"/>
                <a:gd name="connsiteY2-5210" fmla="*/ 13949 h 1623044"/>
                <a:gd name="connsiteX3-5211" fmla="*/ 1290035 w 2049876"/>
                <a:gd name="connsiteY3-5212" fmla="*/ 30104 h 1623044"/>
                <a:gd name="connsiteX4-5213" fmla="*/ 1644373 w 2049876"/>
                <a:gd name="connsiteY4-5214" fmla="*/ 234019 h 1623044"/>
                <a:gd name="connsiteX5-5215" fmla="*/ 1740626 w 2049876"/>
                <a:gd name="connsiteY5-5216" fmla="*/ 688734 h 1623044"/>
                <a:gd name="connsiteX6-5217" fmla="*/ 2049436 w 2049876"/>
                <a:gd name="connsiteY6-5218" fmla="*/ 945464 h 1623044"/>
                <a:gd name="connsiteX7-5219" fmla="*/ 1832641 w 2049876"/>
                <a:gd name="connsiteY7-5220" fmla="*/ 1367417 h 1623044"/>
                <a:gd name="connsiteX8-5221" fmla="*/ 1309523 w 2049876"/>
                <a:gd name="connsiteY8-5222" fmla="*/ 1548342 h 1623044"/>
                <a:gd name="connsiteX9-5223" fmla="*/ 613442 w 2049876"/>
                <a:gd name="connsiteY9-5224" fmla="*/ 1583985 h 1623044"/>
                <a:gd name="connsiteX10-5225" fmla="*/ 292600 w 2049876"/>
                <a:gd name="connsiteY10-5226" fmla="*/ 1435596 h 1623044"/>
                <a:gd name="connsiteX11-5227" fmla="*/ 3842 w 2049876"/>
                <a:gd name="connsiteY11-5228" fmla="*/ 990428 h 1623044"/>
                <a:gd name="connsiteX12-5229" fmla="*/ 132179 w 2049876"/>
                <a:gd name="connsiteY12-5230" fmla="*/ 713701 h 1623044"/>
                <a:gd name="connsiteX13-5231" fmla="*/ 212389 w 2049876"/>
                <a:gd name="connsiteY13-5232" fmla="*/ 633491 h 1623044"/>
                <a:gd name="connsiteX14-5233" fmla="*/ 356768 w 2049876"/>
                <a:gd name="connsiteY14-5234" fmla="*/ 569322 h 1623044"/>
                <a:gd name="connsiteX15-5235" fmla="*/ 517189 w 2049876"/>
                <a:gd name="connsiteY15-5236" fmla="*/ 505154 h 1623044"/>
                <a:gd name="connsiteX16-5237" fmla="*/ 597400 w 2049876"/>
                <a:gd name="connsiteY16-5238" fmla="*/ 440985 h 1623044"/>
                <a:gd name="connsiteX17-5239" fmla="*/ 597400 w 2049876"/>
                <a:gd name="connsiteY17-5240" fmla="*/ 424943 h 1623044"/>
                <a:gd name="connsiteX0-5241" fmla="*/ 522006 w 2003290"/>
                <a:gd name="connsiteY0-5242" fmla="*/ 415341 h 1623044"/>
                <a:gd name="connsiteX1-5243" fmla="*/ 631137 w 2003290"/>
                <a:gd name="connsiteY1-5244" fmla="*/ 155278 h 1623044"/>
                <a:gd name="connsiteX2-5245" fmla="*/ 871881 w 2003290"/>
                <a:gd name="connsiteY2-5246" fmla="*/ 13949 h 1623044"/>
                <a:gd name="connsiteX3-5247" fmla="*/ 1243449 w 2003290"/>
                <a:gd name="connsiteY3-5248" fmla="*/ 30104 h 1623044"/>
                <a:gd name="connsiteX4-5249" fmla="*/ 1597787 w 2003290"/>
                <a:gd name="connsiteY4-5250" fmla="*/ 234019 h 1623044"/>
                <a:gd name="connsiteX5-5251" fmla="*/ 1694040 w 2003290"/>
                <a:gd name="connsiteY5-5252" fmla="*/ 688734 h 1623044"/>
                <a:gd name="connsiteX6-5253" fmla="*/ 2002850 w 2003290"/>
                <a:gd name="connsiteY6-5254" fmla="*/ 945464 h 1623044"/>
                <a:gd name="connsiteX7-5255" fmla="*/ 1786055 w 2003290"/>
                <a:gd name="connsiteY7-5256" fmla="*/ 1367417 h 1623044"/>
                <a:gd name="connsiteX8-5257" fmla="*/ 1262937 w 2003290"/>
                <a:gd name="connsiteY8-5258" fmla="*/ 1548342 h 1623044"/>
                <a:gd name="connsiteX9-5259" fmla="*/ 566856 w 2003290"/>
                <a:gd name="connsiteY9-5260" fmla="*/ 1583985 h 1623044"/>
                <a:gd name="connsiteX10-5261" fmla="*/ 246014 w 2003290"/>
                <a:gd name="connsiteY10-5262" fmla="*/ 1435596 h 1623044"/>
                <a:gd name="connsiteX11-5263" fmla="*/ 5382 w 2003290"/>
                <a:gd name="connsiteY11-5264" fmla="*/ 1014491 h 1623044"/>
                <a:gd name="connsiteX12-5265" fmla="*/ 85593 w 2003290"/>
                <a:gd name="connsiteY12-5266" fmla="*/ 713701 h 1623044"/>
                <a:gd name="connsiteX13-5267" fmla="*/ 165803 w 2003290"/>
                <a:gd name="connsiteY13-5268" fmla="*/ 633491 h 1623044"/>
                <a:gd name="connsiteX14-5269" fmla="*/ 310182 w 2003290"/>
                <a:gd name="connsiteY14-5270" fmla="*/ 569322 h 1623044"/>
                <a:gd name="connsiteX15-5271" fmla="*/ 470603 w 2003290"/>
                <a:gd name="connsiteY15-5272" fmla="*/ 505154 h 1623044"/>
                <a:gd name="connsiteX16-5273" fmla="*/ 550814 w 2003290"/>
                <a:gd name="connsiteY16-5274" fmla="*/ 440985 h 1623044"/>
                <a:gd name="connsiteX17-5275" fmla="*/ 550814 w 2003290"/>
                <a:gd name="connsiteY17-5276" fmla="*/ 424943 h 1623044"/>
                <a:gd name="connsiteX0-5277" fmla="*/ 517634 w 1998918"/>
                <a:gd name="connsiteY0-5278" fmla="*/ 415341 h 1623044"/>
                <a:gd name="connsiteX1-5279" fmla="*/ 626765 w 1998918"/>
                <a:gd name="connsiteY1-5280" fmla="*/ 155278 h 1623044"/>
                <a:gd name="connsiteX2-5281" fmla="*/ 867509 w 1998918"/>
                <a:gd name="connsiteY2-5282" fmla="*/ 13949 h 1623044"/>
                <a:gd name="connsiteX3-5283" fmla="*/ 1239077 w 1998918"/>
                <a:gd name="connsiteY3-5284" fmla="*/ 30104 h 1623044"/>
                <a:gd name="connsiteX4-5285" fmla="*/ 1593415 w 1998918"/>
                <a:gd name="connsiteY4-5286" fmla="*/ 234019 h 1623044"/>
                <a:gd name="connsiteX5-5287" fmla="*/ 1689668 w 1998918"/>
                <a:gd name="connsiteY5-5288" fmla="*/ 688734 h 1623044"/>
                <a:gd name="connsiteX6-5289" fmla="*/ 1998478 w 1998918"/>
                <a:gd name="connsiteY6-5290" fmla="*/ 945464 h 1623044"/>
                <a:gd name="connsiteX7-5291" fmla="*/ 1781683 w 1998918"/>
                <a:gd name="connsiteY7-5292" fmla="*/ 1367417 h 1623044"/>
                <a:gd name="connsiteX8-5293" fmla="*/ 1258565 w 1998918"/>
                <a:gd name="connsiteY8-5294" fmla="*/ 1548342 h 1623044"/>
                <a:gd name="connsiteX9-5295" fmla="*/ 562484 w 1998918"/>
                <a:gd name="connsiteY9-5296" fmla="*/ 1583985 h 1623044"/>
                <a:gd name="connsiteX10-5297" fmla="*/ 241642 w 1998918"/>
                <a:gd name="connsiteY10-5298" fmla="*/ 1435596 h 1623044"/>
                <a:gd name="connsiteX11-5299" fmla="*/ 1010 w 1998918"/>
                <a:gd name="connsiteY11-5300" fmla="*/ 1014491 h 1623044"/>
                <a:gd name="connsiteX12-5301" fmla="*/ 161431 w 1998918"/>
                <a:gd name="connsiteY12-5302" fmla="*/ 633491 h 1623044"/>
                <a:gd name="connsiteX13-5303" fmla="*/ 305810 w 1998918"/>
                <a:gd name="connsiteY13-5304" fmla="*/ 569322 h 1623044"/>
                <a:gd name="connsiteX14-5305" fmla="*/ 466231 w 1998918"/>
                <a:gd name="connsiteY14-5306" fmla="*/ 505154 h 1623044"/>
                <a:gd name="connsiteX15-5307" fmla="*/ 546442 w 1998918"/>
                <a:gd name="connsiteY15-5308" fmla="*/ 440985 h 1623044"/>
                <a:gd name="connsiteX16-5309" fmla="*/ 546442 w 1998918"/>
                <a:gd name="connsiteY16-5310" fmla="*/ 424943 h 1623044"/>
                <a:gd name="connsiteX0-5311" fmla="*/ 517161 w 1998445"/>
                <a:gd name="connsiteY0-5312" fmla="*/ 415341 h 1623044"/>
                <a:gd name="connsiteX1-5313" fmla="*/ 626292 w 1998445"/>
                <a:gd name="connsiteY1-5314" fmla="*/ 155278 h 1623044"/>
                <a:gd name="connsiteX2-5315" fmla="*/ 867036 w 1998445"/>
                <a:gd name="connsiteY2-5316" fmla="*/ 13949 h 1623044"/>
                <a:gd name="connsiteX3-5317" fmla="*/ 1238604 w 1998445"/>
                <a:gd name="connsiteY3-5318" fmla="*/ 30104 h 1623044"/>
                <a:gd name="connsiteX4-5319" fmla="*/ 1592942 w 1998445"/>
                <a:gd name="connsiteY4-5320" fmla="*/ 234019 h 1623044"/>
                <a:gd name="connsiteX5-5321" fmla="*/ 1689195 w 1998445"/>
                <a:gd name="connsiteY5-5322" fmla="*/ 688734 h 1623044"/>
                <a:gd name="connsiteX6-5323" fmla="*/ 1998005 w 1998445"/>
                <a:gd name="connsiteY6-5324" fmla="*/ 945464 h 1623044"/>
                <a:gd name="connsiteX7-5325" fmla="*/ 1781210 w 1998445"/>
                <a:gd name="connsiteY7-5326" fmla="*/ 1367417 h 1623044"/>
                <a:gd name="connsiteX8-5327" fmla="*/ 1258092 w 1998445"/>
                <a:gd name="connsiteY8-5328" fmla="*/ 1548342 h 1623044"/>
                <a:gd name="connsiteX9-5329" fmla="*/ 562011 w 1998445"/>
                <a:gd name="connsiteY9-5330" fmla="*/ 1583985 h 1623044"/>
                <a:gd name="connsiteX10-5331" fmla="*/ 241169 w 1998445"/>
                <a:gd name="connsiteY10-5332" fmla="*/ 1435596 h 1623044"/>
                <a:gd name="connsiteX11-5333" fmla="*/ 537 w 1998445"/>
                <a:gd name="connsiteY11-5334" fmla="*/ 1014491 h 1623044"/>
                <a:gd name="connsiteX12-5335" fmla="*/ 305337 w 1998445"/>
                <a:gd name="connsiteY12-5336" fmla="*/ 569322 h 1623044"/>
                <a:gd name="connsiteX13-5337" fmla="*/ 465758 w 1998445"/>
                <a:gd name="connsiteY13-5338" fmla="*/ 505154 h 1623044"/>
                <a:gd name="connsiteX14-5339" fmla="*/ 545969 w 1998445"/>
                <a:gd name="connsiteY14-5340" fmla="*/ 440985 h 1623044"/>
                <a:gd name="connsiteX15-5341" fmla="*/ 545969 w 1998445"/>
                <a:gd name="connsiteY15-5342" fmla="*/ 424943 h 1623044"/>
                <a:gd name="connsiteX0-5343" fmla="*/ 517161 w 1998445"/>
                <a:gd name="connsiteY0-5344" fmla="*/ 415341 h 1623044"/>
                <a:gd name="connsiteX1-5345" fmla="*/ 626292 w 1998445"/>
                <a:gd name="connsiteY1-5346" fmla="*/ 155278 h 1623044"/>
                <a:gd name="connsiteX2-5347" fmla="*/ 867036 w 1998445"/>
                <a:gd name="connsiteY2-5348" fmla="*/ 13949 h 1623044"/>
                <a:gd name="connsiteX3-5349" fmla="*/ 1238604 w 1998445"/>
                <a:gd name="connsiteY3-5350" fmla="*/ 30104 h 1623044"/>
                <a:gd name="connsiteX4-5351" fmla="*/ 1592942 w 1998445"/>
                <a:gd name="connsiteY4-5352" fmla="*/ 234019 h 1623044"/>
                <a:gd name="connsiteX5-5353" fmla="*/ 1689195 w 1998445"/>
                <a:gd name="connsiteY5-5354" fmla="*/ 688734 h 1623044"/>
                <a:gd name="connsiteX6-5355" fmla="*/ 1998005 w 1998445"/>
                <a:gd name="connsiteY6-5356" fmla="*/ 945464 h 1623044"/>
                <a:gd name="connsiteX7-5357" fmla="*/ 1781210 w 1998445"/>
                <a:gd name="connsiteY7-5358" fmla="*/ 1367417 h 1623044"/>
                <a:gd name="connsiteX8-5359" fmla="*/ 1258092 w 1998445"/>
                <a:gd name="connsiteY8-5360" fmla="*/ 1548342 h 1623044"/>
                <a:gd name="connsiteX9-5361" fmla="*/ 562011 w 1998445"/>
                <a:gd name="connsiteY9-5362" fmla="*/ 1583985 h 1623044"/>
                <a:gd name="connsiteX10-5363" fmla="*/ 241169 w 1998445"/>
                <a:gd name="connsiteY10-5364" fmla="*/ 1435596 h 1623044"/>
                <a:gd name="connsiteX11-5365" fmla="*/ 537 w 1998445"/>
                <a:gd name="connsiteY11-5366" fmla="*/ 1014491 h 1623044"/>
                <a:gd name="connsiteX12-5367" fmla="*/ 305337 w 1998445"/>
                <a:gd name="connsiteY12-5368" fmla="*/ 569322 h 1623044"/>
                <a:gd name="connsiteX13-5369" fmla="*/ 465758 w 1998445"/>
                <a:gd name="connsiteY13-5370" fmla="*/ 505154 h 1623044"/>
                <a:gd name="connsiteX14-5371" fmla="*/ 545969 w 1998445"/>
                <a:gd name="connsiteY14-5372" fmla="*/ 440985 h 1623044"/>
                <a:gd name="connsiteX15-5373" fmla="*/ 545969 w 1998445"/>
                <a:gd name="connsiteY15-5374" fmla="*/ 424943 h 1623044"/>
                <a:gd name="connsiteX0-5375" fmla="*/ 516734 w 1998018"/>
                <a:gd name="connsiteY0-5376" fmla="*/ 415341 h 1623044"/>
                <a:gd name="connsiteX1-5377" fmla="*/ 625865 w 1998018"/>
                <a:gd name="connsiteY1-5378" fmla="*/ 155278 h 1623044"/>
                <a:gd name="connsiteX2-5379" fmla="*/ 866609 w 1998018"/>
                <a:gd name="connsiteY2-5380" fmla="*/ 13949 h 1623044"/>
                <a:gd name="connsiteX3-5381" fmla="*/ 1238177 w 1998018"/>
                <a:gd name="connsiteY3-5382" fmla="*/ 30104 h 1623044"/>
                <a:gd name="connsiteX4-5383" fmla="*/ 1592515 w 1998018"/>
                <a:gd name="connsiteY4-5384" fmla="*/ 234019 h 1623044"/>
                <a:gd name="connsiteX5-5385" fmla="*/ 1688768 w 1998018"/>
                <a:gd name="connsiteY5-5386" fmla="*/ 688734 h 1623044"/>
                <a:gd name="connsiteX6-5387" fmla="*/ 1997578 w 1998018"/>
                <a:gd name="connsiteY6-5388" fmla="*/ 945464 h 1623044"/>
                <a:gd name="connsiteX7-5389" fmla="*/ 1780783 w 1998018"/>
                <a:gd name="connsiteY7-5390" fmla="*/ 1367417 h 1623044"/>
                <a:gd name="connsiteX8-5391" fmla="*/ 1257665 w 1998018"/>
                <a:gd name="connsiteY8-5392" fmla="*/ 1548342 h 1623044"/>
                <a:gd name="connsiteX9-5393" fmla="*/ 561584 w 1998018"/>
                <a:gd name="connsiteY9-5394" fmla="*/ 1583985 h 1623044"/>
                <a:gd name="connsiteX10-5395" fmla="*/ 240742 w 1998018"/>
                <a:gd name="connsiteY10-5396" fmla="*/ 1435596 h 1623044"/>
                <a:gd name="connsiteX11-5397" fmla="*/ 110 w 1998018"/>
                <a:gd name="connsiteY11-5398" fmla="*/ 1014491 h 1623044"/>
                <a:gd name="connsiteX12-5399" fmla="*/ 268815 w 1998018"/>
                <a:gd name="connsiteY12-5400" fmla="*/ 557291 h 1623044"/>
                <a:gd name="connsiteX13-5401" fmla="*/ 465331 w 1998018"/>
                <a:gd name="connsiteY13-5402" fmla="*/ 505154 h 1623044"/>
                <a:gd name="connsiteX14-5403" fmla="*/ 545542 w 1998018"/>
                <a:gd name="connsiteY14-5404" fmla="*/ 440985 h 1623044"/>
                <a:gd name="connsiteX15-5405" fmla="*/ 545542 w 1998018"/>
                <a:gd name="connsiteY15-5406" fmla="*/ 424943 h 1623044"/>
                <a:gd name="connsiteX0-5407" fmla="*/ 517007 w 1998291"/>
                <a:gd name="connsiteY0-5408" fmla="*/ 415341 h 1550411"/>
                <a:gd name="connsiteX1-5409" fmla="*/ 626138 w 1998291"/>
                <a:gd name="connsiteY1-5410" fmla="*/ 155278 h 1550411"/>
                <a:gd name="connsiteX2-5411" fmla="*/ 866882 w 1998291"/>
                <a:gd name="connsiteY2-5412" fmla="*/ 13949 h 1550411"/>
                <a:gd name="connsiteX3-5413" fmla="*/ 1238450 w 1998291"/>
                <a:gd name="connsiteY3-5414" fmla="*/ 30104 h 1550411"/>
                <a:gd name="connsiteX4-5415" fmla="*/ 1592788 w 1998291"/>
                <a:gd name="connsiteY4-5416" fmla="*/ 234019 h 1550411"/>
                <a:gd name="connsiteX5-5417" fmla="*/ 1689041 w 1998291"/>
                <a:gd name="connsiteY5-5418" fmla="*/ 688734 h 1550411"/>
                <a:gd name="connsiteX6-5419" fmla="*/ 1997851 w 1998291"/>
                <a:gd name="connsiteY6-5420" fmla="*/ 945464 h 1550411"/>
                <a:gd name="connsiteX7-5421" fmla="*/ 1781056 w 1998291"/>
                <a:gd name="connsiteY7-5422" fmla="*/ 1367417 h 1550411"/>
                <a:gd name="connsiteX8-5423" fmla="*/ 1257938 w 1998291"/>
                <a:gd name="connsiteY8-5424" fmla="*/ 1548342 h 1550411"/>
                <a:gd name="connsiteX9-5425" fmla="*/ 241015 w 1998291"/>
                <a:gd name="connsiteY9-5426" fmla="*/ 1435596 h 1550411"/>
                <a:gd name="connsiteX10-5427" fmla="*/ 383 w 1998291"/>
                <a:gd name="connsiteY10-5428" fmla="*/ 1014491 h 1550411"/>
                <a:gd name="connsiteX11-5429" fmla="*/ 269088 w 1998291"/>
                <a:gd name="connsiteY11-5430" fmla="*/ 557291 h 1550411"/>
                <a:gd name="connsiteX12-5431" fmla="*/ 465604 w 1998291"/>
                <a:gd name="connsiteY12-5432" fmla="*/ 505154 h 1550411"/>
                <a:gd name="connsiteX13-5433" fmla="*/ 545815 w 1998291"/>
                <a:gd name="connsiteY13-5434" fmla="*/ 440985 h 1550411"/>
                <a:gd name="connsiteX14-5435" fmla="*/ 545815 w 1998291"/>
                <a:gd name="connsiteY14-5436" fmla="*/ 424943 h 1550411"/>
                <a:gd name="connsiteX0-5437" fmla="*/ 517007 w 1998291"/>
                <a:gd name="connsiteY0-5438" fmla="*/ 415341 h 1575049"/>
                <a:gd name="connsiteX1-5439" fmla="*/ 626138 w 1998291"/>
                <a:gd name="connsiteY1-5440" fmla="*/ 155278 h 1575049"/>
                <a:gd name="connsiteX2-5441" fmla="*/ 866882 w 1998291"/>
                <a:gd name="connsiteY2-5442" fmla="*/ 13949 h 1575049"/>
                <a:gd name="connsiteX3-5443" fmla="*/ 1238450 w 1998291"/>
                <a:gd name="connsiteY3-5444" fmla="*/ 30104 h 1575049"/>
                <a:gd name="connsiteX4-5445" fmla="*/ 1592788 w 1998291"/>
                <a:gd name="connsiteY4-5446" fmla="*/ 234019 h 1575049"/>
                <a:gd name="connsiteX5-5447" fmla="*/ 1689041 w 1998291"/>
                <a:gd name="connsiteY5-5448" fmla="*/ 688734 h 1575049"/>
                <a:gd name="connsiteX6-5449" fmla="*/ 1997851 w 1998291"/>
                <a:gd name="connsiteY6-5450" fmla="*/ 945464 h 1575049"/>
                <a:gd name="connsiteX7-5451" fmla="*/ 1781056 w 1998291"/>
                <a:gd name="connsiteY7-5452" fmla="*/ 1367417 h 1575049"/>
                <a:gd name="connsiteX8-5453" fmla="*/ 1257938 w 1998291"/>
                <a:gd name="connsiteY8-5454" fmla="*/ 1548342 h 1575049"/>
                <a:gd name="connsiteX9-5455" fmla="*/ 241015 w 1998291"/>
                <a:gd name="connsiteY9-5456" fmla="*/ 1435596 h 1575049"/>
                <a:gd name="connsiteX10-5457" fmla="*/ 383 w 1998291"/>
                <a:gd name="connsiteY10-5458" fmla="*/ 1014491 h 1575049"/>
                <a:gd name="connsiteX11-5459" fmla="*/ 269088 w 1998291"/>
                <a:gd name="connsiteY11-5460" fmla="*/ 557291 h 1575049"/>
                <a:gd name="connsiteX12-5461" fmla="*/ 465604 w 1998291"/>
                <a:gd name="connsiteY12-5462" fmla="*/ 505154 h 1575049"/>
                <a:gd name="connsiteX13-5463" fmla="*/ 545815 w 1998291"/>
                <a:gd name="connsiteY13-5464" fmla="*/ 440985 h 1575049"/>
                <a:gd name="connsiteX14-5465" fmla="*/ 545815 w 1998291"/>
                <a:gd name="connsiteY14-5466" fmla="*/ 424943 h 1575049"/>
                <a:gd name="connsiteX0-5467" fmla="*/ 517007 w 1998291"/>
                <a:gd name="connsiteY0-5468" fmla="*/ 415341 h 1550411"/>
                <a:gd name="connsiteX1-5469" fmla="*/ 626138 w 1998291"/>
                <a:gd name="connsiteY1-5470" fmla="*/ 155278 h 1550411"/>
                <a:gd name="connsiteX2-5471" fmla="*/ 866882 w 1998291"/>
                <a:gd name="connsiteY2-5472" fmla="*/ 13949 h 1550411"/>
                <a:gd name="connsiteX3-5473" fmla="*/ 1238450 w 1998291"/>
                <a:gd name="connsiteY3-5474" fmla="*/ 30104 h 1550411"/>
                <a:gd name="connsiteX4-5475" fmla="*/ 1592788 w 1998291"/>
                <a:gd name="connsiteY4-5476" fmla="*/ 234019 h 1550411"/>
                <a:gd name="connsiteX5-5477" fmla="*/ 1689041 w 1998291"/>
                <a:gd name="connsiteY5-5478" fmla="*/ 688734 h 1550411"/>
                <a:gd name="connsiteX6-5479" fmla="*/ 1997851 w 1998291"/>
                <a:gd name="connsiteY6-5480" fmla="*/ 945464 h 1550411"/>
                <a:gd name="connsiteX7-5481" fmla="*/ 1781056 w 1998291"/>
                <a:gd name="connsiteY7-5482" fmla="*/ 1367417 h 1550411"/>
                <a:gd name="connsiteX8-5483" fmla="*/ 1257938 w 1998291"/>
                <a:gd name="connsiteY8-5484" fmla="*/ 1548342 h 1550411"/>
                <a:gd name="connsiteX9-5485" fmla="*/ 241015 w 1998291"/>
                <a:gd name="connsiteY9-5486" fmla="*/ 1435596 h 1550411"/>
                <a:gd name="connsiteX10-5487" fmla="*/ 383 w 1998291"/>
                <a:gd name="connsiteY10-5488" fmla="*/ 1014491 h 1550411"/>
                <a:gd name="connsiteX11-5489" fmla="*/ 269088 w 1998291"/>
                <a:gd name="connsiteY11-5490" fmla="*/ 557291 h 1550411"/>
                <a:gd name="connsiteX12-5491" fmla="*/ 465604 w 1998291"/>
                <a:gd name="connsiteY12-5492" fmla="*/ 505154 h 1550411"/>
                <a:gd name="connsiteX13-5493" fmla="*/ 545815 w 1998291"/>
                <a:gd name="connsiteY13-5494" fmla="*/ 440985 h 1550411"/>
                <a:gd name="connsiteX14-5495" fmla="*/ 545815 w 1998291"/>
                <a:gd name="connsiteY14-5496" fmla="*/ 424943 h 1550411"/>
                <a:gd name="connsiteX0-5497" fmla="*/ 517340 w 1998624"/>
                <a:gd name="connsiteY0-5498" fmla="*/ 415341 h 1570947"/>
                <a:gd name="connsiteX1-5499" fmla="*/ 626471 w 1998624"/>
                <a:gd name="connsiteY1-5500" fmla="*/ 155278 h 1570947"/>
                <a:gd name="connsiteX2-5501" fmla="*/ 867215 w 1998624"/>
                <a:gd name="connsiteY2-5502" fmla="*/ 13949 h 1570947"/>
                <a:gd name="connsiteX3-5503" fmla="*/ 1238783 w 1998624"/>
                <a:gd name="connsiteY3-5504" fmla="*/ 30104 h 1570947"/>
                <a:gd name="connsiteX4-5505" fmla="*/ 1593121 w 1998624"/>
                <a:gd name="connsiteY4-5506" fmla="*/ 234019 h 1570947"/>
                <a:gd name="connsiteX5-5507" fmla="*/ 1689374 w 1998624"/>
                <a:gd name="connsiteY5-5508" fmla="*/ 688734 h 1570947"/>
                <a:gd name="connsiteX6-5509" fmla="*/ 1998184 w 1998624"/>
                <a:gd name="connsiteY6-5510" fmla="*/ 945464 h 1570947"/>
                <a:gd name="connsiteX7-5511" fmla="*/ 1781389 w 1998624"/>
                <a:gd name="connsiteY7-5512" fmla="*/ 1367417 h 1570947"/>
                <a:gd name="connsiteX8-5513" fmla="*/ 1258271 w 1998624"/>
                <a:gd name="connsiteY8-5514" fmla="*/ 1548342 h 1570947"/>
                <a:gd name="connsiteX9-5515" fmla="*/ 241348 w 1998624"/>
                <a:gd name="connsiteY9-5516" fmla="*/ 1435596 h 1570947"/>
                <a:gd name="connsiteX10-5517" fmla="*/ 716 w 1998624"/>
                <a:gd name="connsiteY10-5518" fmla="*/ 1014491 h 1570947"/>
                <a:gd name="connsiteX11-5519" fmla="*/ 269421 w 1998624"/>
                <a:gd name="connsiteY11-5520" fmla="*/ 557291 h 1570947"/>
                <a:gd name="connsiteX12-5521" fmla="*/ 465937 w 1998624"/>
                <a:gd name="connsiteY12-5522" fmla="*/ 505154 h 1570947"/>
                <a:gd name="connsiteX13-5523" fmla="*/ 546148 w 1998624"/>
                <a:gd name="connsiteY13-5524" fmla="*/ 440985 h 1570947"/>
                <a:gd name="connsiteX14-5525" fmla="*/ 546148 w 1998624"/>
                <a:gd name="connsiteY14-5526" fmla="*/ 424943 h 1570947"/>
                <a:gd name="connsiteX0-5527" fmla="*/ 518835 w 2000119"/>
                <a:gd name="connsiteY0-5528" fmla="*/ 415341 h 1570947"/>
                <a:gd name="connsiteX1-5529" fmla="*/ 627966 w 2000119"/>
                <a:gd name="connsiteY1-5530" fmla="*/ 155278 h 1570947"/>
                <a:gd name="connsiteX2-5531" fmla="*/ 868710 w 2000119"/>
                <a:gd name="connsiteY2-5532" fmla="*/ 13949 h 1570947"/>
                <a:gd name="connsiteX3-5533" fmla="*/ 1240278 w 2000119"/>
                <a:gd name="connsiteY3-5534" fmla="*/ 30104 h 1570947"/>
                <a:gd name="connsiteX4-5535" fmla="*/ 1594616 w 2000119"/>
                <a:gd name="connsiteY4-5536" fmla="*/ 234019 h 1570947"/>
                <a:gd name="connsiteX5-5537" fmla="*/ 1690869 w 2000119"/>
                <a:gd name="connsiteY5-5538" fmla="*/ 688734 h 1570947"/>
                <a:gd name="connsiteX6-5539" fmla="*/ 1999679 w 2000119"/>
                <a:gd name="connsiteY6-5540" fmla="*/ 945464 h 1570947"/>
                <a:gd name="connsiteX7-5541" fmla="*/ 1782884 w 2000119"/>
                <a:gd name="connsiteY7-5542" fmla="*/ 1367417 h 1570947"/>
                <a:gd name="connsiteX8-5543" fmla="*/ 1259766 w 2000119"/>
                <a:gd name="connsiteY8-5544" fmla="*/ 1548342 h 1570947"/>
                <a:gd name="connsiteX9-5545" fmla="*/ 363159 w 2000119"/>
                <a:gd name="connsiteY9-5546" fmla="*/ 1435596 h 1570947"/>
                <a:gd name="connsiteX10-5547" fmla="*/ 2211 w 2000119"/>
                <a:gd name="connsiteY10-5548" fmla="*/ 1014491 h 1570947"/>
                <a:gd name="connsiteX11-5549" fmla="*/ 270916 w 2000119"/>
                <a:gd name="connsiteY11-5550" fmla="*/ 557291 h 1570947"/>
                <a:gd name="connsiteX12-5551" fmla="*/ 467432 w 2000119"/>
                <a:gd name="connsiteY12-5552" fmla="*/ 505154 h 1570947"/>
                <a:gd name="connsiteX13-5553" fmla="*/ 547643 w 2000119"/>
                <a:gd name="connsiteY13-5554" fmla="*/ 440985 h 1570947"/>
                <a:gd name="connsiteX14-5555" fmla="*/ 547643 w 2000119"/>
                <a:gd name="connsiteY14-5556" fmla="*/ 424943 h 1570947"/>
                <a:gd name="connsiteX0-5557" fmla="*/ 518835 w 2000119"/>
                <a:gd name="connsiteY0-5558" fmla="*/ 415341 h 1550411"/>
                <a:gd name="connsiteX1-5559" fmla="*/ 627966 w 2000119"/>
                <a:gd name="connsiteY1-5560" fmla="*/ 155278 h 1550411"/>
                <a:gd name="connsiteX2-5561" fmla="*/ 868710 w 2000119"/>
                <a:gd name="connsiteY2-5562" fmla="*/ 13949 h 1550411"/>
                <a:gd name="connsiteX3-5563" fmla="*/ 1240278 w 2000119"/>
                <a:gd name="connsiteY3-5564" fmla="*/ 30104 h 1550411"/>
                <a:gd name="connsiteX4-5565" fmla="*/ 1594616 w 2000119"/>
                <a:gd name="connsiteY4-5566" fmla="*/ 234019 h 1550411"/>
                <a:gd name="connsiteX5-5567" fmla="*/ 1690869 w 2000119"/>
                <a:gd name="connsiteY5-5568" fmla="*/ 688734 h 1550411"/>
                <a:gd name="connsiteX6-5569" fmla="*/ 1999679 w 2000119"/>
                <a:gd name="connsiteY6-5570" fmla="*/ 945464 h 1550411"/>
                <a:gd name="connsiteX7-5571" fmla="*/ 1782884 w 2000119"/>
                <a:gd name="connsiteY7-5572" fmla="*/ 1367417 h 1550411"/>
                <a:gd name="connsiteX8-5573" fmla="*/ 1331956 w 2000119"/>
                <a:gd name="connsiteY8-5574" fmla="*/ 1548342 h 1550411"/>
                <a:gd name="connsiteX9-5575" fmla="*/ 363159 w 2000119"/>
                <a:gd name="connsiteY9-5576" fmla="*/ 1435596 h 1550411"/>
                <a:gd name="connsiteX10-5577" fmla="*/ 2211 w 2000119"/>
                <a:gd name="connsiteY10-5578" fmla="*/ 1014491 h 1550411"/>
                <a:gd name="connsiteX11-5579" fmla="*/ 270916 w 2000119"/>
                <a:gd name="connsiteY11-5580" fmla="*/ 557291 h 1550411"/>
                <a:gd name="connsiteX12-5581" fmla="*/ 467432 w 2000119"/>
                <a:gd name="connsiteY12-5582" fmla="*/ 505154 h 1550411"/>
                <a:gd name="connsiteX13-5583" fmla="*/ 547643 w 2000119"/>
                <a:gd name="connsiteY13-5584" fmla="*/ 440985 h 1550411"/>
                <a:gd name="connsiteX14-5585" fmla="*/ 547643 w 2000119"/>
                <a:gd name="connsiteY14-5586" fmla="*/ 424943 h 1550411"/>
                <a:gd name="connsiteX0-5587" fmla="*/ 518835 w 2000119"/>
                <a:gd name="connsiteY0-5588" fmla="*/ 415341 h 1945642"/>
                <a:gd name="connsiteX1-5589" fmla="*/ 627966 w 2000119"/>
                <a:gd name="connsiteY1-5590" fmla="*/ 155278 h 1945642"/>
                <a:gd name="connsiteX2-5591" fmla="*/ 868710 w 2000119"/>
                <a:gd name="connsiteY2-5592" fmla="*/ 13949 h 1945642"/>
                <a:gd name="connsiteX3-5593" fmla="*/ 1240278 w 2000119"/>
                <a:gd name="connsiteY3-5594" fmla="*/ 30104 h 1945642"/>
                <a:gd name="connsiteX4-5595" fmla="*/ 1594616 w 2000119"/>
                <a:gd name="connsiteY4-5596" fmla="*/ 234019 h 1945642"/>
                <a:gd name="connsiteX5-5597" fmla="*/ 1690869 w 2000119"/>
                <a:gd name="connsiteY5-5598" fmla="*/ 688734 h 1945642"/>
                <a:gd name="connsiteX6-5599" fmla="*/ 1999679 w 2000119"/>
                <a:gd name="connsiteY6-5600" fmla="*/ 945464 h 1945642"/>
                <a:gd name="connsiteX7-5601" fmla="*/ 1782884 w 2000119"/>
                <a:gd name="connsiteY7-5602" fmla="*/ 1367417 h 1945642"/>
                <a:gd name="connsiteX8-5603" fmla="*/ 1380083 w 2000119"/>
                <a:gd name="connsiteY8-5604" fmla="*/ 1945384 h 1945642"/>
                <a:gd name="connsiteX9-5605" fmla="*/ 363159 w 2000119"/>
                <a:gd name="connsiteY9-5606" fmla="*/ 1435596 h 1945642"/>
                <a:gd name="connsiteX10-5607" fmla="*/ 2211 w 2000119"/>
                <a:gd name="connsiteY10-5608" fmla="*/ 1014491 h 1945642"/>
                <a:gd name="connsiteX11-5609" fmla="*/ 270916 w 2000119"/>
                <a:gd name="connsiteY11-5610" fmla="*/ 557291 h 1945642"/>
                <a:gd name="connsiteX12-5611" fmla="*/ 467432 w 2000119"/>
                <a:gd name="connsiteY12-5612" fmla="*/ 505154 h 1945642"/>
                <a:gd name="connsiteX13-5613" fmla="*/ 547643 w 2000119"/>
                <a:gd name="connsiteY13-5614" fmla="*/ 440985 h 1945642"/>
                <a:gd name="connsiteX14-5615" fmla="*/ 547643 w 2000119"/>
                <a:gd name="connsiteY14-5616" fmla="*/ 424943 h 1945642"/>
                <a:gd name="connsiteX0-5617" fmla="*/ 518835 w 2000119"/>
                <a:gd name="connsiteY0-5618" fmla="*/ 415341 h 1945642"/>
                <a:gd name="connsiteX1-5619" fmla="*/ 627966 w 2000119"/>
                <a:gd name="connsiteY1-5620" fmla="*/ 155278 h 1945642"/>
                <a:gd name="connsiteX2-5621" fmla="*/ 868710 w 2000119"/>
                <a:gd name="connsiteY2-5622" fmla="*/ 13949 h 1945642"/>
                <a:gd name="connsiteX3-5623" fmla="*/ 1240278 w 2000119"/>
                <a:gd name="connsiteY3-5624" fmla="*/ 30104 h 1945642"/>
                <a:gd name="connsiteX4-5625" fmla="*/ 1594616 w 2000119"/>
                <a:gd name="connsiteY4-5626" fmla="*/ 234019 h 1945642"/>
                <a:gd name="connsiteX5-5627" fmla="*/ 1690869 w 2000119"/>
                <a:gd name="connsiteY5-5628" fmla="*/ 688734 h 1945642"/>
                <a:gd name="connsiteX6-5629" fmla="*/ 1999679 w 2000119"/>
                <a:gd name="connsiteY6-5630" fmla="*/ 945464 h 1945642"/>
                <a:gd name="connsiteX7-5631" fmla="*/ 1782884 w 2000119"/>
                <a:gd name="connsiteY7-5632" fmla="*/ 1367417 h 1945642"/>
                <a:gd name="connsiteX8-5633" fmla="*/ 1380083 w 2000119"/>
                <a:gd name="connsiteY8-5634" fmla="*/ 1945384 h 1945642"/>
                <a:gd name="connsiteX9-5635" fmla="*/ 363159 w 2000119"/>
                <a:gd name="connsiteY9-5636" fmla="*/ 1435596 h 1945642"/>
                <a:gd name="connsiteX10-5637" fmla="*/ 2211 w 2000119"/>
                <a:gd name="connsiteY10-5638" fmla="*/ 1014491 h 1945642"/>
                <a:gd name="connsiteX11-5639" fmla="*/ 270916 w 2000119"/>
                <a:gd name="connsiteY11-5640" fmla="*/ 557291 h 1945642"/>
                <a:gd name="connsiteX12-5641" fmla="*/ 467432 w 2000119"/>
                <a:gd name="connsiteY12-5642" fmla="*/ 505154 h 1945642"/>
                <a:gd name="connsiteX13-5643" fmla="*/ 547643 w 2000119"/>
                <a:gd name="connsiteY13-5644" fmla="*/ 440985 h 1945642"/>
                <a:gd name="connsiteX14-5645" fmla="*/ 547643 w 2000119"/>
                <a:gd name="connsiteY14-5646" fmla="*/ 424943 h 1945642"/>
                <a:gd name="connsiteX0-5647" fmla="*/ 518835 w 2000119"/>
                <a:gd name="connsiteY0-5648" fmla="*/ 415341 h 1621454"/>
                <a:gd name="connsiteX1-5649" fmla="*/ 627966 w 2000119"/>
                <a:gd name="connsiteY1-5650" fmla="*/ 155278 h 1621454"/>
                <a:gd name="connsiteX2-5651" fmla="*/ 868710 w 2000119"/>
                <a:gd name="connsiteY2-5652" fmla="*/ 13949 h 1621454"/>
                <a:gd name="connsiteX3-5653" fmla="*/ 1240278 w 2000119"/>
                <a:gd name="connsiteY3-5654" fmla="*/ 30104 h 1621454"/>
                <a:gd name="connsiteX4-5655" fmla="*/ 1594616 w 2000119"/>
                <a:gd name="connsiteY4-5656" fmla="*/ 234019 h 1621454"/>
                <a:gd name="connsiteX5-5657" fmla="*/ 1690869 w 2000119"/>
                <a:gd name="connsiteY5-5658" fmla="*/ 688734 h 1621454"/>
                <a:gd name="connsiteX6-5659" fmla="*/ 1999679 w 2000119"/>
                <a:gd name="connsiteY6-5660" fmla="*/ 945464 h 1621454"/>
                <a:gd name="connsiteX7-5661" fmla="*/ 1782884 w 2000119"/>
                <a:gd name="connsiteY7-5662" fmla="*/ 1367417 h 1621454"/>
                <a:gd name="connsiteX8-5663" fmla="*/ 1343988 w 2000119"/>
                <a:gd name="connsiteY8-5664" fmla="*/ 1620531 h 1621454"/>
                <a:gd name="connsiteX9-5665" fmla="*/ 363159 w 2000119"/>
                <a:gd name="connsiteY9-5666" fmla="*/ 1435596 h 1621454"/>
                <a:gd name="connsiteX10-5667" fmla="*/ 2211 w 2000119"/>
                <a:gd name="connsiteY10-5668" fmla="*/ 1014491 h 1621454"/>
                <a:gd name="connsiteX11-5669" fmla="*/ 270916 w 2000119"/>
                <a:gd name="connsiteY11-5670" fmla="*/ 557291 h 1621454"/>
                <a:gd name="connsiteX12-5671" fmla="*/ 467432 w 2000119"/>
                <a:gd name="connsiteY12-5672" fmla="*/ 505154 h 1621454"/>
                <a:gd name="connsiteX13-5673" fmla="*/ 547643 w 2000119"/>
                <a:gd name="connsiteY13-5674" fmla="*/ 440985 h 1621454"/>
                <a:gd name="connsiteX14-5675" fmla="*/ 547643 w 2000119"/>
                <a:gd name="connsiteY14-5676" fmla="*/ 424943 h 1621454"/>
                <a:gd name="connsiteX0-5677" fmla="*/ 518835 w 2000119"/>
                <a:gd name="connsiteY0-5678" fmla="*/ 415341 h 1621454"/>
                <a:gd name="connsiteX1-5679" fmla="*/ 627966 w 2000119"/>
                <a:gd name="connsiteY1-5680" fmla="*/ 155278 h 1621454"/>
                <a:gd name="connsiteX2-5681" fmla="*/ 868710 w 2000119"/>
                <a:gd name="connsiteY2-5682" fmla="*/ 13949 h 1621454"/>
                <a:gd name="connsiteX3-5683" fmla="*/ 1240278 w 2000119"/>
                <a:gd name="connsiteY3-5684" fmla="*/ 30104 h 1621454"/>
                <a:gd name="connsiteX4-5685" fmla="*/ 1594616 w 2000119"/>
                <a:gd name="connsiteY4-5686" fmla="*/ 234019 h 1621454"/>
                <a:gd name="connsiteX5-5687" fmla="*/ 1690869 w 2000119"/>
                <a:gd name="connsiteY5-5688" fmla="*/ 688734 h 1621454"/>
                <a:gd name="connsiteX6-5689" fmla="*/ 1999679 w 2000119"/>
                <a:gd name="connsiteY6-5690" fmla="*/ 945464 h 1621454"/>
                <a:gd name="connsiteX7-5691" fmla="*/ 1782884 w 2000119"/>
                <a:gd name="connsiteY7-5692" fmla="*/ 1367417 h 1621454"/>
                <a:gd name="connsiteX8-5693" fmla="*/ 1343988 w 2000119"/>
                <a:gd name="connsiteY8-5694" fmla="*/ 1620531 h 1621454"/>
                <a:gd name="connsiteX9-5695" fmla="*/ 363159 w 2000119"/>
                <a:gd name="connsiteY9-5696" fmla="*/ 1435596 h 1621454"/>
                <a:gd name="connsiteX10-5697" fmla="*/ 2211 w 2000119"/>
                <a:gd name="connsiteY10-5698" fmla="*/ 1014491 h 1621454"/>
                <a:gd name="connsiteX11-5699" fmla="*/ 270916 w 2000119"/>
                <a:gd name="connsiteY11-5700" fmla="*/ 557291 h 1621454"/>
                <a:gd name="connsiteX12-5701" fmla="*/ 467432 w 2000119"/>
                <a:gd name="connsiteY12-5702" fmla="*/ 505154 h 1621454"/>
                <a:gd name="connsiteX13-5703" fmla="*/ 547643 w 2000119"/>
                <a:gd name="connsiteY13-5704" fmla="*/ 440985 h 1621454"/>
                <a:gd name="connsiteX14-5705" fmla="*/ 547643 w 2000119"/>
                <a:gd name="connsiteY14-5706" fmla="*/ 424943 h 1621454"/>
                <a:gd name="connsiteX0-5707" fmla="*/ 518835 w 2000119"/>
                <a:gd name="connsiteY0-5708" fmla="*/ 415341 h 1585720"/>
                <a:gd name="connsiteX1-5709" fmla="*/ 627966 w 2000119"/>
                <a:gd name="connsiteY1-5710" fmla="*/ 155278 h 1585720"/>
                <a:gd name="connsiteX2-5711" fmla="*/ 868710 w 2000119"/>
                <a:gd name="connsiteY2-5712" fmla="*/ 13949 h 1585720"/>
                <a:gd name="connsiteX3-5713" fmla="*/ 1240278 w 2000119"/>
                <a:gd name="connsiteY3-5714" fmla="*/ 30104 h 1585720"/>
                <a:gd name="connsiteX4-5715" fmla="*/ 1594616 w 2000119"/>
                <a:gd name="connsiteY4-5716" fmla="*/ 234019 h 1585720"/>
                <a:gd name="connsiteX5-5717" fmla="*/ 1690869 w 2000119"/>
                <a:gd name="connsiteY5-5718" fmla="*/ 688734 h 1585720"/>
                <a:gd name="connsiteX6-5719" fmla="*/ 1999679 w 2000119"/>
                <a:gd name="connsiteY6-5720" fmla="*/ 945464 h 1585720"/>
                <a:gd name="connsiteX7-5721" fmla="*/ 1782884 w 2000119"/>
                <a:gd name="connsiteY7-5722" fmla="*/ 1367417 h 1585720"/>
                <a:gd name="connsiteX8-5723" fmla="*/ 1247735 w 2000119"/>
                <a:gd name="connsiteY8-5724" fmla="*/ 1584436 h 1585720"/>
                <a:gd name="connsiteX9-5725" fmla="*/ 363159 w 2000119"/>
                <a:gd name="connsiteY9-5726" fmla="*/ 1435596 h 1585720"/>
                <a:gd name="connsiteX10-5727" fmla="*/ 2211 w 2000119"/>
                <a:gd name="connsiteY10-5728" fmla="*/ 1014491 h 1585720"/>
                <a:gd name="connsiteX11-5729" fmla="*/ 270916 w 2000119"/>
                <a:gd name="connsiteY11-5730" fmla="*/ 557291 h 1585720"/>
                <a:gd name="connsiteX12-5731" fmla="*/ 467432 w 2000119"/>
                <a:gd name="connsiteY12-5732" fmla="*/ 505154 h 1585720"/>
                <a:gd name="connsiteX13-5733" fmla="*/ 547643 w 2000119"/>
                <a:gd name="connsiteY13-5734" fmla="*/ 440985 h 1585720"/>
                <a:gd name="connsiteX14-5735" fmla="*/ 547643 w 2000119"/>
                <a:gd name="connsiteY14-5736" fmla="*/ 424943 h 1585720"/>
                <a:gd name="connsiteX0-5737" fmla="*/ 518835 w 2000119"/>
                <a:gd name="connsiteY0-5738" fmla="*/ 415341 h 1585720"/>
                <a:gd name="connsiteX1-5739" fmla="*/ 627966 w 2000119"/>
                <a:gd name="connsiteY1-5740" fmla="*/ 155278 h 1585720"/>
                <a:gd name="connsiteX2-5741" fmla="*/ 868710 w 2000119"/>
                <a:gd name="connsiteY2-5742" fmla="*/ 13949 h 1585720"/>
                <a:gd name="connsiteX3-5743" fmla="*/ 1240278 w 2000119"/>
                <a:gd name="connsiteY3-5744" fmla="*/ 30104 h 1585720"/>
                <a:gd name="connsiteX4-5745" fmla="*/ 1594616 w 2000119"/>
                <a:gd name="connsiteY4-5746" fmla="*/ 234019 h 1585720"/>
                <a:gd name="connsiteX5-5747" fmla="*/ 1690869 w 2000119"/>
                <a:gd name="connsiteY5-5748" fmla="*/ 688734 h 1585720"/>
                <a:gd name="connsiteX6-5749" fmla="*/ 1999679 w 2000119"/>
                <a:gd name="connsiteY6-5750" fmla="*/ 945464 h 1585720"/>
                <a:gd name="connsiteX7-5751" fmla="*/ 1782884 w 2000119"/>
                <a:gd name="connsiteY7-5752" fmla="*/ 1367417 h 1585720"/>
                <a:gd name="connsiteX8-5753" fmla="*/ 1247735 w 2000119"/>
                <a:gd name="connsiteY8-5754" fmla="*/ 1584436 h 1585720"/>
                <a:gd name="connsiteX9-5755" fmla="*/ 363159 w 2000119"/>
                <a:gd name="connsiteY9-5756" fmla="*/ 1435596 h 1585720"/>
                <a:gd name="connsiteX10-5757" fmla="*/ 2211 w 2000119"/>
                <a:gd name="connsiteY10-5758" fmla="*/ 1014491 h 1585720"/>
                <a:gd name="connsiteX11-5759" fmla="*/ 270916 w 2000119"/>
                <a:gd name="connsiteY11-5760" fmla="*/ 557291 h 1585720"/>
                <a:gd name="connsiteX12-5761" fmla="*/ 467432 w 2000119"/>
                <a:gd name="connsiteY12-5762" fmla="*/ 505154 h 1585720"/>
                <a:gd name="connsiteX13-5763" fmla="*/ 547643 w 2000119"/>
                <a:gd name="connsiteY13-5764" fmla="*/ 440985 h 1585720"/>
                <a:gd name="connsiteX14-5765" fmla="*/ 547643 w 2000119"/>
                <a:gd name="connsiteY14-5766" fmla="*/ 424943 h 1585720"/>
                <a:gd name="connsiteX0-5767" fmla="*/ 518835 w 2000119"/>
                <a:gd name="connsiteY0-5768" fmla="*/ 410422 h 1580801"/>
                <a:gd name="connsiteX1-5769" fmla="*/ 627966 w 2000119"/>
                <a:gd name="connsiteY1-5770" fmla="*/ 150359 h 1580801"/>
                <a:gd name="connsiteX2-5771" fmla="*/ 868710 w 2000119"/>
                <a:gd name="connsiteY2-5772" fmla="*/ 9030 h 1580801"/>
                <a:gd name="connsiteX3-5773" fmla="*/ 1240278 w 2000119"/>
                <a:gd name="connsiteY3-5774" fmla="*/ 25185 h 1580801"/>
                <a:gd name="connsiteX4-5775" fmla="*/ 1594616 w 2000119"/>
                <a:gd name="connsiteY4-5776" fmla="*/ 229100 h 1580801"/>
                <a:gd name="connsiteX5-5777" fmla="*/ 1690869 w 2000119"/>
                <a:gd name="connsiteY5-5778" fmla="*/ 683815 h 1580801"/>
                <a:gd name="connsiteX6-5779" fmla="*/ 1999679 w 2000119"/>
                <a:gd name="connsiteY6-5780" fmla="*/ 940545 h 1580801"/>
                <a:gd name="connsiteX7-5781" fmla="*/ 1782884 w 2000119"/>
                <a:gd name="connsiteY7-5782" fmla="*/ 1362498 h 1580801"/>
                <a:gd name="connsiteX8-5783" fmla="*/ 1247735 w 2000119"/>
                <a:gd name="connsiteY8-5784" fmla="*/ 1579517 h 1580801"/>
                <a:gd name="connsiteX9-5785" fmla="*/ 363159 w 2000119"/>
                <a:gd name="connsiteY9-5786" fmla="*/ 1430677 h 1580801"/>
                <a:gd name="connsiteX10-5787" fmla="*/ 2211 w 2000119"/>
                <a:gd name="connsiteY10-5788" fmla="*/ 1009572 h 1580801"/>
                <a:gd name="connsiteX11-5789" fmla="*/ 270916 w 2000119"/>
                <a:gd name="connsiteY11-5790" fmla="*/ 552372 h 1580801"/>
                <a:gd name="connsiteX12-5791" fmla="*/ 467432 w 2000119"/>
                <a:gd name="connsiteY12-5792" fmla="*/ 500235 h 1580801"/>
                <a:gd name="connsiteX13-5793" fmla="*/ 547643 w 2000119"/>
                <a:gd name="connsiteY13-5794" fmla="*/ 436066 h 1580801"/>
                <a:gd name="connsiteX14-5795" fmla="*/ 547643 w 2000119"/>
                <a:gd name="connsiteY14-5796" fmla="*/ 420024 h 1580801"/>
                <a:gd name="connsiteX0-5797" fmla="*/ 518835 w 2000119"/>
                <a:gd name="connsiteY0-5798" fmla="*/ 410422 h 1580801"/>
                <a:gd name="connsiteX1-5799" fmla="*/ 627966 w 2000119"/>
                <a:gd name="connsiteY1-5800" fmla="*/ 150359 h 1580801"/>
                <a:gd name="connsiteX2-5801" fmla="*/ 868710 w 2000119"/>
                <a:gd name="connsiteY2-5802" fmla="*/ 9030 h 1580801"/>
                <a:gd name="connsiteX3-5803" fmla="*/ 1240278 w 2000119"/>
                <a:gd name="connsiteY3-5804" fmla="*/ 25185 h 1580801"/>
                <a:gd name="connsiteX4-5805" fmla="*/ 1594616 w 2000119"/>
                <a:gd name="connsiteY4-5806" fmla="*/ 229100 h 1580801"/>
                <a:gd name="connsiteX5-5807" fmla="*/ 1690869 w 2000119"/>
                <a:gd name="connsiteY5-5808" fmla="*/ 683815 h 1580801"/>
                <a:gd name="connsiteX6-5809" fmla="*/ 1999679 w 2000119"/>
                <a:gd name="connsiteY6-5810" fmla="*/ 940545 h 1580801"/>
                <a:gd name="connsiteX7-5811" fmla="*/ 1782884 w 2000119"/>
                <a:gd name="connsiteY7-5812" fmla="*/ 1362498 h 1580801"/>
                <a:gd name="connsiteX8-5813" fmla="*/ 1247735 w 2000119"/>
                <a:gd name="connsiteY8-5814" fmla="*/ 1579517 h 1580801"/>
                <a:gd name="connsiteX9-5815" fmla="*/ 363159 w 2000119"/>
                <a:gd name="connsiteY9-5816" fmla="*/ 1430677 h 1580801"/>
                <a:gd name="connsiteX10-5817" fmla="*/ 2211 w 2000119"/>
                <a:gd name="connsiteY10-5818" fmla="*/ 1009572 h 1580801"/>
                <a:gd name="connsiteX11-5819" fmla="*/ 270916 w 2000119"/>
                <a:gd name="connsiteY11-5820" fmla="*/ 552372 h 1580801"/>
                <a:gd name="connsiteX12-5821" fmla="*/ 467432 w 2000119"/>
                <a:gd name="connsiteY12-5822" fmla="*/ 500235 h 1580801"/>
                <a:gd name="connsiteX13-5823" fmla="*/ 547643 w 2000119"/>
                <a:gd name="connsiteY13-5824" fmla="*/ 436066 h 1580801"/>
                <a:gd name="connsiteX14-5825" fmla="*/ 547643 w 2000119"/>
                <a:gd name="connsiteY14-5826" fmla="*/ 420024 h 1580801"/>
                <a:gd name="connsiteX0-5827" fmla="*/ 518835 w 2000119"/>
                <a:gd name="connsiteY0-5828" fmla="*/ 436277 h 1606656"/>
                <a:gd name="connsiteX1-5829" fmla="*/ 627966 w 2000119"/>
                <a:gd name="connsiteY1-5830" fmla="*/ 176214 h 1606656"/>
                <a:gd name="connsiteX2-5831" fmla="*/ 868710 w 2000119"/>
                <a:gd name="connsiteY2-5832" fmla="*/ 34885 h 1606656"/>
                <a:gd name="connsiteX3-5833" fmla="*/ 1240278 w 2000119"/>
                <a:gd name="connsiteY3-5834" fmla="*/ 51040 h 1606656"/>
                <a:gd name="connsiteX4-5835" fmla="*/ 1594616 w 2000119"/>
                <a:gd name="connsiteY4-5836" fmla="*/ 254955 h 1606656"/>
                <a:gd name="connsiteX5-5837" fmla="*/ 1690869 w 2000119"/>
                <a:gd name="connsiteY5-5838" fmla="*/ 709670 h 1606656"/>
                <a:gd name="connsiteX6-5839" fmla="*/ 1999679 w 2000119"/>
                <a:gd name="connsiteY6-5840" fmla="*/ 966400 h 1606656"/>
                <a:gd name="connsiteX7-5841" fmla="*/ 1782884 w 2000119"/>
                <a:gd name="connsiteY7-5842" fmla="*/ 1388353 h 1606656"/>
                <a:gd name="connsiteX8-5843" fmla="*/ 1247735 w 2000119"/>
                <a:gd name="connsiteY8-5844" fmla="*/ 1605372 h 1606656"/>
                <a:gd name="connsiteX9-5845" fmla="*/ 363159 w 2000119"/>
                <a:gd name="connsiteY9-5846" fmla="*/ 1456532 h 1606656"/>
                <a:gd name="connsiteX10-5847" fmla="*/ 2211 w 2000119"/>
                <a:gd name="connsiteY10-5848" fmla="*/ 1035427 h 1606656"/>
                <a:gd name="connsiteX11-5849" fmla="*/ 270916 w 2000119"/>
                <a:gd name="connsiteY11-5850" fmla="*/ 578227 h 1606656"/>
                <a:gd name="connsiteX12-5851" fmla="*/ 467432 w 2000119"/>
                <a:gd name="connsiteY12-5852" fmla="*/ 526090 h 1606656"/>
                <a:gd name="connsiteX13-5853" fmla="*/ 547643 w 2000119"/>
                <a:gd name="connsiteY13-5854" fmla="*/ 461921 h 1606656"/>
                <a:gd name="connsiteX14-5855" fmla="*/ 547643 w 2000119"/>
                <a:gd name="connsiteY14-5856" fmla="*/ 445879 h 1606656"/>
                <a:gd name="connsiteX0-5857" fmla="*/ 518835 w 2000119"/>
                <a:gd name="connsiteY0-5858" fmla="*/ 448117 h 1618496"/>
                <a:gd name="connsiteX1-5859" fmla="*/ 627966 w 2000119"/>
                <a:gd name="connsiteY1-5860" fmla="*/ 188054 h 1618496"/>
                <a:gd name="connsiteX2-5861" fmla="*/ 868710 w 2000119"/>
                <a:gd name="connsiteY2-5862" fmla="*/ 46725 h 1618496"/>
                <a:gd name="connsiteX3-5863" fmla="*/ 1276373 w 2000119"/>
                <a:gd name="connsiteY3-5864" fmla="*/ 14754 h 1618496"/>
                <a:gd name="connsiteX4-5865" fmla="*/ 1594616 w 2000119"/>
                <a:gd name="connsiteY4-5866" fmla="*/ 266795 h 1618496"/>
                <a:gd name="connsiteX5-5867" fmla="*/ 1690869 w 2000119"/>
                <a:gd name="connsiteY5-5868" fmla="*/ 721510 h 1618496"/>
                <a:gd name="connsiteX6-5869" fmla="*/ 1999679 w 2000119"/>
                <a:gd name="connsiteY6-5870" fmla="*/ 978240 h 1618496"/>
                <a:gd name="connsiteX7-5871" fmla="*/ 1782884 w 2000119"/>
                <a:gd name="connsiteY7-5872" fmla="*/ 1400193 h 1618496"/>
                <a:gd name="connsiteX8-5873" fmla="*/ 1247735 w 2000119"/>
                <a:gd name="connsiteY8-5874" fmla="*/ 1617212 h 1618496"/>
                <a:gd name="connsiteX9-5875" fmla="*/ 363159 w 2000119"/>
                <a:gd name="connsiteY9-5876" fmla="*/ 1468372 h 1618496"/>
                <a:gd name="connsiteX10-5877" fmla="*/ 2211 w 2000119"/>
                <a:gd name="connsiteY10-5878" fmla="*/ 1047267 h 1618496"/>
                <a:gd name="connsiteX11-5879" fmla="*/ 270916 w 2000119"/>
                <a:gd name="connsiteY11-5880" fmla="*/ 590067 h 1618496"/>
                <a:gd name="connsiteX12-5881" fmla="*/ 467432 w 2000119"/>
                <a:gd name="connsiteY12-5882" fmla="*/ 537930 h 1618496"/>
                <a:gd name="connsiteX13-5883" fmla="*/ 547643 w 2000119"/>
                <a:gd name="connsiteY13-5884" fmla="*/ 473761 h 1618496"/>
                <a:gd name="connsiteX14-5885" fmla="*/ 547643 w 2000119"/>
                <a:gd name="connsiteY14-5886" fmla="*/ 457719 h 1618496"/>
                <a:gd name="connsiteX0-5887" fmla="*/ 518835 w 2000119"/>
                <a:gd name="connsiteY0-5888" fmla="*/ 458923 h 1629302"/>
                <a:gd name="connsiteX1-5889" fmla="*/ 868710 w 2000119"/>
                <a:gd name="connsiteY1-5890" fmla="*/ 57531 h 1629302"/>
                <a:gd name="connsiteX2-5891" fmla="*/ 1276373 w 2000119"/>
                <a:gd name="connsiteY2-5892" fmla="*/ 25560 h 1629302"/>
                <a:gd name="connsiteX3-5893" fmla="*/ 1594616 w 2000119"/>
                <a:gd name="connsiteY3-5894" fmla="*/ 277601 h 1629302"/>
                <a:gd name="connsiteX4-5895" fmla="*/ 1690869 w 2000119"/>
                <a:gd name="connsiteY4-5896" fmla="*/ 732316 h 1629302"/>
                <a:gd name="connsiteX5-5897" fmla="*/ 1999679 w 2000119"/>
                <a:gd name="connsiteY5-5898" fmla="*/ 989046 h 1629302"/>
                <a:gd name="connsiteX6-5899" fmla="*/ 1782884 w 2000119"/>
                <a:gd name="connsiteY6-5900" fmla="*/ 1410999 h 1629302"/>
                <a:gd name="connsiteX7-5901" fmla="*/ 1247735 w 2000119"/>
                <a:gd name="connsiteY7-5902" fmla="*/ 1628018 h 1629302"/>
                <a:gd name="connsiteX8-5903" fmla="*/ 363159 w 2000119"/>
                <a:gd name="connsiteY8-5904" fmla="*/ 1479178 h 1629302"/>
                <a:gd name="connsiteX9-5905" fmla="*/ 2211 w 2000119"/>
                <a:gd name="connsiteY9-5906" fmla="*/ 1058073 h 1629302"/>
                <a:gd name="connsiteX10-5907" fmla="*/ 270916 w 2000119"/>
                <a:gd name="connsiteY10-5908" fmla="*/ 600873 h 1629302"/>
                <a:gd name="connsiteX11-5909" fmla="*/ 467432 w 2000119"/>
                <a:gd name="connsiteY11-5910" fmla="*/ 548736 h 1629302"/>
                <a:gd name="connsiteX12-5911" fmla="*/ 547643 w 2000119"/>
                <a:gd name="connsiteY12-5912" fmla="*/ 484567 h 1629302"/>
                <a:gd name="connsiteX13-5913" fmla="*/ 547643 w 2000119"/>
                <a:gd name="connsiteY13-5914" fmla="*/ 468525 h 1629302"/>
                <a:gd name="connsiteX0-5915" fmla="*/ 518835 w 2000119"/>
                <a:gd name="connsiteY0-5916" fmla="*/ 458923 h 1629302"/>
                <a:gd name="connsiteX1-5917" fmla="*/ 868710 w 2000119"/>
                <a:gd name="connsiteY1-5918" fmla="*/ 57531 h 1629302"/>
                <a:gd name="connsiteX2-5919" fmla="*/ 1276373 w 2000119"/>
                <a:gd name="connsiteY2-5920" fmla="*/ 25560 h 1629302"/>
                <a:gd name="connsiteX3-5921" fmla="*/ 1594616 w 2000119"/>
                <a:gd name="connsiteY3-5922" fmla="*/ 277601 h 1629302"/>
                <a:gd name="connsiteX4-5923" fmla="*/ 1690869 w 2000119"/>
                <a:gd name="connsiteY4-5924" fmla="*/ 732316 h 1629302"/>
                <a:gd name="connsiteX5-5925" fmla="*/ 1999679 w 2000119"/>
                <a:gd name="connsiteY5-5926" fmla="*/ 989046 h 1629302"/>
                <a:gd name="connsiteX6-5927" fmla="*/ 1782884 w 2000119"/>
                <a:gd name="connsiteY6-5928" fmla="*/ 1410999 h 1629302"/>
                <a:gd name="connsiteX7-5929" fmla="*/ 1247735 w 2000119"/>
                <a:gd name="connsiteY7-5930" fmla="*/ 1628018 h 1629302"/>
                <a:gd name="connsiteX8-5931" fmla="*/ 363159 w 2000119"/>
                <a:gd name="connsiteY8-5932" fmla="*/ 1479178 h 1629302"/>
                <a:gd name="connsiteX9-5933" fmla="*/ 2211 w 2000119"/>
                <a:gd name="connsiteY9-5934" fmla="*/ 1058073 h 1629302"/>
                <a:gd name="connsiteX10-5935" fmla="*/ 270916 w 2000119"/>
                <a:gd name="connsiteY10-5936" fmla="*/ 600873 h 1629302"/>
                <a:gd name="connsiteX11-5937" fmla="*/ 467432 w 2000119"/>
                <a:gd name="connsiteY11-5938" fmla="*/ 548736 h 1629302"/>
                <a:gd name="connsiteX12-5939" fmla="*/ 547643 w 2000119"/>
                <a:gd name="connsiteY12-5940" fmla="*/ 484567 h 1629302"/>
                <a:gd name="connsiteX13-5941" fmla="*/ 860464 w 2000119"/>
                <a:gd name="connsiteY13-5942" fmla="*/ 1166357 h 1629302"/>
                <a:gd name="connsiteX0-5943" fmla="*/ 518835 w 2000119"/>
                <a:gd name="connsiteY0-5944" fmla="*/ 458923 h 1629302"/>
                <a:gd name="connsiteX1-5945" fmla="*/ 868710 w 2000119"/>
                <a:gd name="connsiteY1-5946" fmla="*/ 57531 h 1629302"/>
                <a:gd name="connsiteX2-5947" fmla="*/ 1276373 w 2000119"/>
                <a:gd name="connsiteY2-5948" fmla="*/ 25560 h 1629302"/>
                <a:gd name="connsiteX3-5949" fmla="*/ 1594616 w 2000119"/>
                <a:gd name="connsiteY3-5950" fmla="*/ 277601 h 1629302"/>
                <a:gd name="connsiteX4-5951" fmla="*/ 1690869 w 2000119"/>
                <a:gd name="connsiteY4-5952" fmla="*/ 732316 h 1629302"/>
                <a:gd name="connsiteX5-5953" fmla="*/ 1999679 w 2000119"/>
                <a:gd name="connsiteY5-5954" fmla="*/ 989046 h 1629302"/>
                <a:gd name="connsiteX6-5955" fmla="*/ 1782884 w 2000119"/>
                <a:gd name="connsiteY6-5956" fmla="*/ 1410999 h 1629302"/>
                <a:gd name="connsiteX7-5957" fmla="*/ 1247735 w 2000119"/>
                <a:gd name="connsiteY7-5958" fmla="*/ 1628018 h 1629302"/>
                <a:gd name="connsiteX8-5959" fmla="*/ 363159 w 2000119"/>
                <a:gd name="connsiteY8-5960" fmla="*/ 1479178 h 1629302"/>
                <a:gd name="connsiteX9-5961" fmla="*/ 2211 w 2000119"/>
                <a:gd name="connsiteY9-5962" fmla="*/ 1058073 h 1629302"/>
                <a:gd name="connsiteX10-5963" fmla="*/ 270916 w 2000119"/>
                <a:gd name="connsiteY10-5964" fmla="*/ 600873 h 1629302"/>
                <a:gd name="connsiteX11-5965" fmla="*/ 467432 w 2000119"/>
                <a:gd name="connsiteY11-5966" fmla="*/ 548736 h 1629302"/>
                <a:gd name="connsiteX12-5967" fmla="*/ 860464 w 2000119"/>
                <a:gd name="connsiteY12-5968" fmla="*/ 1166357 h 1629302"/>
                <a:gd name="connsiteX0-5969" fmla="*/ 518835 w 2000119"/>
                <a:gd name="connsiteY0-5970" fmla="*/ 458923 h 1629302"/>
                <a:gd name="connsiteX1-5971" fmla="*/ 868710 w 2000119"/>
                <a:gd name="connsiteY1-5972" fmla="*/ 57531 h 1629302"/>
                <a:gd name="connsiteX2-5973" fmla="*/ 1276373 w 2000119"/>
                <a:gd name="connsiteY2-5974" fmla="*/ 25560 h 1629302"/>
                <a:gd name="connsiteX3-5975" fmla="*/ 1594616 w 2000119"/>
                <a:gd name="connsiteY3-5976" fmla="*/ 277601 h 1629302"/>
                <a:gd name="connsiteX4-5977" fmla="*/ 1690869 w 2000119"/>
                <a:gd name="connsiteY4-5978" fmla="*/ 732316 h 1629302"/>
                <a:gd name="connsiteX5-5979" fmla="*/ 1999679 w 2000119"/>
                <a:gd name="connsiteY5-5980" fmla="*/ 989046 h 1629302"/>
                <a:gd name="connsiteX6-5981" fmla="*/ 1782884 w 2000119"/>
                <a:gd name="connsiteY6-5982" fmla="*/ 1410999 h 1629302"/>
                <a:gd name="connsiteX7-5983" fmla="*/ 1247735 w 2000119"/>
                <a:gd name="connsiteY7-5984" fmla="*/ 1628018 h 1629302"/>
                <a:gd name="connsiteX8-5985" fmla="*/ 363159 w 2000119"/>
                <a:gd name="connsiteY8-5986" fmla="*/ 1479178 h 1629302"/>
                <a:gd name="connsiteX9-5987" fmla="*/ 2211 w 2000119"/>
                <a:gd name="connsiteY9-5988" fmla="*/ 1058073 h 1629302"/>
                <a:gd name="connsiteX10-5989" fmla="*/ 270916 w 2000119"/>
                <a:gd name="connsiteY10-5990" fmla="*/ 600873 h 1629302"/>
                <a:gd name="connsiteX11-5991" fmla="*/ 467432 w 2000119"/>
                <a:gd name="connsiteY11-5992" fmla="*/ 548736 h 1629302"/>
                <a:gd name="connsiteX12-5993" fmla="*/ 692022 w 2000119"/>
                <a:gd name="connsiteY12-5994" fmla="*/ 600873 h 1629302"/>
                <a:gd name="connsiteX0-5995" fmla="*/ 518835 w 2000119"/>
                <a:gd name="connsiteY0-5996" fmla="*/ 458923 h 1629302"/>
                <a:gd name="connsiteX1-5997" fmla="*/ 868710 w 2000119"/>
                <a:gd name="connsiteY1-5998" fmla="*/ 57531 h 1629302"/>
                <a:gd name="connsiteX2-5999" fmla="*/ 1276373 w 2000119"/>
                <a:gd name="connsiteY2-6000" fmla="*/ 25560 h 1629302"/>
                <a:gd name="connsiteX3-6001" fmla="*/ 1594616 w 2000119"/>
                <a:gd name="connsiteY3-6002" fmla="*/ 277601 h 1629302"/>
                <a:gd name="connsiteX4-6003" fmla="*/ 1690869 w 2000119"/>
                <a:gd name="connsiteY4-6004" fmla="*/ 732316 h 1629302"/>
                <a:gd name="connsiteX5-6005" fmla="*/ 1999679 w 2000119"/>
                <a:gd name="connsiteY5-6006" fmla="*/ 989046 h 1629302"/>
                <a:gd name="connsiteX6-6007" fmla="*/ 1782884 w 2000119"/>
                <a:gd name="connsiteY6-6008" fmla="*/ 1410999 h 1629302"/>
                <a:gd name="connsiteX7-6009" fmla="*/ 1247735 w 2000119"/>
                <a:gd name="connsiteY7-6010" fmla="*/ 1628018 h 1629302"/>
                <a:gd name="connsiteX8-6011" fmla="*/ 363159 w 2000119"/>
                <a:gd name="connsiteY8-6012" fmla="*/ 1479178 h 1629302"/>
                <a:gd name="connsiteX9-6013" fmla="*/ 2211 w 2000119"/>
                <a:gd name="connsiteY9-6014" fmla="*/ 1058073 h 1629302"/>
                <a:gd name="connsiteX10-6015" fmla="*/ 270916 w 2000119"/>
                <a:gd name="connsiteY10-6016" fmla="*/ 600873 h 1629302"/>
                <a:gd name="connsiteX11-6017" fmla="*/ 467432 w 2000119"/>
                <a:gd name="connsiteY11-6018" fmla="*/ 548736 h 1629302"/>
                <a:gd name="connsiteX12-6019" fmla="*/ 692022 w 2000119"/>
                <a:gd name="connsiteY12-6020" fmla="*/ 547371 h 1629302"/>
                <a:gd name="connsiteX0-6021" fmla="*/ 518835 w 2000119"/>
                <a:gd name="connsiteY0-6022" fmla="*/ 458923 h 1629302"/>
                <a:gd name="connsiteX1-6023" fmla="*/ 868710 w 2000119"/>
                <a:gd name="connsiteY1-6024" fmla="*/ 57531 h 1629302"/>
                <a:gd name="connsiteX2-6025" fmla="*/ 1276373 w 2000119"/>
                <a:gd name="connsiteY2-6026" fmla="*/ 25560 h 1629302"/>
                <a:gd name="connsiteX3-6027" fmla="*/ 1594616 w 2000119"/>
                <a:gd name="connsiteY3-6028" fmla="*/ 277601 h 1629302"/>
                <a:gd name="connsiteX4-6029" fmla="*/ 1690869 w 2000119"/>
                <a:gd name="connsiteY4-6030" fmla="*/ 732316 h 1629302"/>
                <a:gd name="connsiteX5-6031" fmla="*/ 1999679 w 2000119"/>
                <a:gd name="connsiteY5-6032" fmla="*/ 989046 h 1629302"/>
                <a:gd name="connsiteX6-6033" fmla="*/ 1782884 w 2000119"/>
                <a:gd name="connsiteY6-6034" fmla="*/ 1410999 h 1629302"/>
                <a:gd name="connsiteX7-6035" fmla="*/ 1247735 w 2000119"/>
                <a:gd name="connsiteY7-6036" fmla="*/ 1628018 h 1629302"/>
                <a:gd name="connsiteX8-6037" fmla="*/ 363159 w 2000119"/>
                <a:gd name="connsiteY8-6038" fmla="*/ 1479178 h 1629302"/>
                <a:gd name="connsiteX9-6039" fmla="*/ 2211 w 2000119"/>
                <a:gd name="connsiteY9-6040" fmla="*/ 1058073 h 1629302"/>
                <a:gd name="connsiteX10-6041" fmla="*/ 270916 w 2000119"/>
                <a:gd name="connsiteY10-6042" fmla="*/ 600873 h 1629302"/>
                <a:gd name="connsiteX11-6043" fmla="*/ 467432 w 2000119"/>
                <a:gd name="connsiteY11-6044" fmla="*/ 548736 h 1629302"/>
                <a:gd name="connsiteX12-6045" fmla="*/ 692022 w 2000119"/>
                <a:gd name="connsiteY12-6046" fmla="*/ 547371 h 1629302"/>
                <a:gd name="connsiteX0-6047" fmla="*/ 518835 w 2000119"/>
                <a:gd name="connsiteY0-6048" fmla="*/ 458923 h 1629302"/>
                <a:gd name="connsiteX1-6049" fmla="*/ 868710 w 2000119"/>
                <a:gd name="connsiteY1-6050" fmla="*/ 57531 h 1629302"/>
                <a:gd name="connsiteX2-6051" fmla="*/ 1276373 w 2000119"/>
                <a:gd name="connsiteY2-6052" fmla="*/ 25560 h 1629302"/>
                <a:gd name="connsiteX3-6053" fmla="*/ 1594616 w 2000119"/>
                <a:gd name="connsiteY3-6054" fmla="*/ 277601 h 1629302"/>
                <a:gd name="connsiteX4-6055" fmla="*/ 1690869 w 2000119"/>
                <a:gd name="connsiteY4-6056" fmla="*/ 732316 h 1629302"/>
                <a:gd name="connsiteX5-6057" fmla="*/ 1999679 w 2000119"/>
                <a:gd name="connsiteY5-6058" fmla="*/ 989046 h 1629302"/>
                <a:gd name="connsiteX6-6059" fmla="*/ 1782884 w 2000119"/>
                <a:gd name="connsiteY6-6060" fmla="*/ 1410999 h 1629302"/>
                <a:gd name="connsiteX7-6061" fmla="*/ 1247735 w 2000119"/>
                <a:gd name="connsiteY7-6062" fmla="*/ 1628018 h 1629302"/>
                <a:gd name="connsiteX8-6063" fmla="*/ 363159 w 2000119"/>
                <a:gd name="connsiteY8-6064" fmla="*/ 1479178 h 1629302"/>
                <a:gd name="connsiteX9-6065" fmla="*/ 2211 w 2000119"/>
                <a:gd name="connsiteY9-6066" fmla="*/ 1058073 h 1629302"/>
                <a:gd name="connsiteX10-6067" fmla="*/ 270916 w 2000119"/>
                <a:gd name="connsiteY10-6068" fmla="*/ 600873 h 1629302"/>
                <a:gd name="connsiteX11-6069" fmla="*/ 467432 w 2000119"/>
                <a:gd name="connsiteY11-6070" fmla="*/ 548736 h 1629302"/>
                <a:gd name="connsiteX12-6071" fmla="*/ 692022 w 2000119"/>
                <a:gd name="connsiteY12-6072" fmla="*/ 547371 h 1629302"/>
                <a:gd name="connsiteX0-6073" fmla="*/ 518835 w 2000119"/>
                <a:gd name="connsiteY0-6074" fmla="*/ 458923 h 1629302"/>
                <a:gd name="connsiteX1-6075" fmla="*/ 868710 w 2000119"/>
                <a:gd name="connsiteY1-6076" fmla="*/ 57531 h 1629302"/>
                <a:gd name="connsiteX2-6077" fmla="*/ 1276373 w 2000119"/>
                <a:gd name="connsiteY2-6078" fmla="*/ 25560 h 1629302"/>
                <a:gd name="connsiteX3-6079" fmla="*/ 1594616 w 2000119"/>
                <a:gd name="connsiteY3-6080" fmla="*/ 277601 h 1629302"/>
                <a:gd name="connsiteX4-6081" fmla="*/ 1690869 w 2000119"/>
                <a:gd name="connsiteY4-6082" fmla="*/ 732316 h 1629302"/>
                <a:gd name="connsiteX5-6083" fmla="*/ 1999679 w 2000119"/>
                <a:gd name="connsiteY5-6084" fmla="*/ 989046 h 1629302"/>
                <a:gd name="connsiteX6-6085" fmla="*/ 1782884 w 2000119"/>
                <a:gd name="connsiteY6-6086" fmla="*/ 1410999 h 1629302"/>
                <a:gd name="connsiteX7-6087" fmla="*/ 1247735 w 2000119"/>
                <a:gd name="connsiteY7-6088" fmla="*/ 1628018 h 1629302"/>
                <a:gd name="connsiteX8-6089" fmla="*/ 363159 w 2000119"/>
                <a:gd name="connsiteY8-6090" fmla="*/ 1479178 h 1629302"/>
                <a:gd name="connsiteX9-6091" fmla="*/ 2211 w 2000119"/>
                <a:gd name="connsiteY9-6092" fmla="*/ 1058073 h 1629302"/>
                <a:gd name="connsiteX10-6093" fmla="*/ 270916 w 2000119"/>
                <a:gd name="connsiteY10-6094" fmla="*/ 600873 h 1629302"/>
                <a:gd name="connsiteX11-6095" fmla="*/ 467432 w 2000119"/>
                <a:gd name="connsiteY11-6096" fmla="*/ 548736 h 1629302"/>
                <a:gd name="connsiteX0-6097" fmla="*/ 517463 w 1998747"/>
                <a:gd name="connsiteY0-6098" fmla="*/ 458923 h 1629302"/>
                <a:gd name="connsiteX1-6099" fmla="*/ 867338 w 1998747"/>
                <a:gd name="connsiteY1-6100" fmla="*/ 57531 h 1629302"/>
                <a:gd name="connsiteX2-6101" fmla="*/ 1275001 w 1998747"/>
                <a:gd name="connsiteY2-6102" fmla="*/ 25560 h 1629302"/>
                <a:gd name="connsiteX3-6103" fmla="*/ 1593244 w 1998747"/>
                <a:gd name="connsiteY3-6104" fmla="*/ 277601 h 1629302"/>
                <a:gd name="connsiteX4-6105" fmla="*/ 1689497 w 1998747"/>
                <a:gd name="connsiteY4-6106" fmla="*/ 732316 h 1629302"/>
                <a:gd name="connsiteX5-6107" fmla="*/ 1998307 w 1998747"/>
                <a:gd name="connsiteY5-6108" fmla="*/ 989046 h 1629302"/>
                <a:gd name="connsiteX6-6109" fmla="*/ 1781512 w 1998747"/>
                <a:gd name="connsiteY6-6110" fmla="*/ 1410999 h 1629302"/>
                <a:gd name="connsiteX7-6111" fmla="*/ 1246363 w 1998747"/>
                <a:gd name="connsiteY7-6112" fmla="*/ 1628018 h 1629302"/>
                <a:gd name="connsiteX8-6113" fmla="*/ 361787 w 1998747"/>
                <a:gd name="connsiteY8-6114" fmla="*/ 1479178 h 1629302"/>
                <a:gd name="connsiteX9-6115" fmla="*/ 839 w 1998747"/>
                <a:gd name="connsiteY9-6116" fmla="*/ 1058073 h 1629302"/>
                <a:gd name="connsiteX10-6117" fmla="*/ 269544 w 1998747"/>
                <a:gd name="connsiteY10-6118" fmla="*/ 600873 h 1629302"/>
                <a:gd name="connsiteX11-6119" fmla="*/ 504971 w 1998747"/>
                <a:gd name="connsiteY11-6120" fmla="*/ 504961 h 1629302"/>
                <a:gd name="connsiteX0-6121" fmla="*/ 517463 w 1998747"/>
                <a:gd name="connsiteY0-6122" fmla="*/ 458923 h 1629302"/>
                <a:gd name="connsiteX1-6123" fmla="*/ 867338 w 1998747"/>
                <a:gd name="connsiteY1-6124" fmla="*/ 57531 h 1629302"/>
                <a:gd name="connsiteX2-6125" fmla="*/ 1275001 w 1998747"/>
                <a:gd name="connsiteY2-6126" fmla="*/ 25560 h 1629302"/>
                <a:gd name="connsiteX3-6127" fmla="*/ 1593244 w 1998747"/>
                <a:gd name="connsiteY3-6128" fmla="*/ 277601 h 1629302"/>
                <a:gd name="connsiteX4-6129" fmla="*/ 1689497 w 1998747"/>
                <a:gd name="connsiteY4-6130" fmla="*/ 732316 h 1629302"/>
                <a:gd name="connsiteX5-6131" fmla="*/ 1998307 w 1998747"/>
                <a:gd name="connsiteY5-6132" fmla="*/ 989046 h 1629302"/>
                <a:gd name="connsiteX6-6133" fmla="*/ 1781512 w 1998747"/>
                <a:gd name="connsiteY6-6134" fmla="*/ 1410999 h 1629302"/>
                <a:gd name="connsiteX7-6135" fmla="*/ 1246363 w 1998747"/>
                <a:gd name="connsiteY7-6136" fmla="*/ 1628018 h 1629302"/>
                <a:gd name="connsiteX8-6137" fmla="*/ 361787 w 1998747"/>
                <a:gd name="connsiteY8-6138" fmla="*/ 1479178 h 1629302"/>
                <a:gd name="connsiteX9-6139" fmla="*/ 839 w 1998747"/>
                <a:gd name="connsiteY9-6140" fmla="*/ 1058073 h 1629302"/>
                <a:gd name="connsiteX10-6141" fmla="*/ 269544 w 1998747"/>
                <a:gd name="connsiteY10-6142" fmla="*/ 600873 h 1629302"/>
                <a:gd name="connsiteX11-6143" fmla="*/ 504971 w 1998747"/>
                <a:gd name="connsiteY11-6144" fmla="*/ 504961 h 1629302"/>
                <a:gd name="connsiteX0-6145" fmla="*/ 517737 w 1999021"/>
                <a:gd name="connsiteY0-6146" fmla="*/ 458923 h 1629302"/>
                <a:gd name="connsiteX1-6147" fmla="*/ 867612 w 1999021"/>
                <a:gd name="connsiteY1-6148" fmla="*/ 57531 h 1629302"/>
                <a:gd name="connsiteX2-6149" fmla="*/ 1275275 w 1999021"/>
                <a:gd name="connsiteY2-6150" fmla="*/ 25560 h 1629302"/>
                <a:gd name="connsiteX3-6151" fmla="*/ 1593518 w 1999021"/>
                <a:gd name="connsiteY3-6152" fmla="*/ 277601 h 1629302"/>
                <a:gd name="connsiteX4-6153" fmla="*/ 1689771 w 1999021"/>
                <a:gd name="connsiteY4-6154" fmla="*/ 732316 h 1629302"/>
                <a:gd name="connsiteX5-6155" fmla="*/ 1998581 w 1999021"/>
                <a:gd name="connsiteY5-6156" fmla="*/ 989046 h 1629302"/>
                <a:gd name="connsiteX6-6157" fmla="*/ 1781786 w 1999021"/>
                <a:gd name="connsiteY6-6158" fmla="*/ 1410999 h 1629302"/>
                <a:gd name="connsiteX7-6159" fmla="*/ 1246637 w 1999021"/>
                <a:gd name="connsiteY7-6160" fmla="*/ 1628018 h 1629302"/>
                <a:gd name="connsiteX8-6161" fmla="*/ 362061 w 1999021"/>
                <a:gd name="connsiteY8-6162" fmla="*/ 1479178 h 1629302"/>
                <a:gd name="connsiteX9-6163" fmla="*/ 1113 w 1999021"/>
                <a:gd name="connsiteY9-6164" fmla="*/ 1058073 h 1629302"/>
                <a:gd name="connsiteX10-6165" fmla="*/ 269818 w 1999021"/>
                <a:gd name="connsiteY10-6166" fmla="*/ 600873 h 1629302"/>
                <a:gd name="connsiteX11-6167" fmla="*/ 505245 w 1999021"/>
                <a:gd name="connsiteY11-6168" fmla="*/ 504961 h 1629302"/>
                <a:gd name="connsiteX0-6169" fmla="*/ 517884 w 1999168"/>
                <a:gd name="connsiteY0-6170" fmla="*/ 458923 h 1629302"/>
                <a:gd name="connsiteX1-6171" fmla="*/ 867759 w 1999168"/>
                <a:gd name="connsiteY1-6172" fmla="*/ 57531 h 1629302"/>
                <a:gd name="connsiteX2-6173" fmla="*/ 1275422 w 1999168"/>
                <a:gd name="connsiteY2-6174" fmla="*/ 25560 h 1629302"/>
                <a:gd name="connsiteX3-6175" fmla="*/ 1593665 w 1999168"/>
                <a:gd name="connsiteY3-6176" fmla="*/ 277601 h 1629302"/>
                <a:gd name="connsiteX4-6177" fmla="*/ 1689918 w 1999168"/>
                <a:gd name="connsiteY4-6178" fmla="*/ 732316 h 1629302"/>
                <a:gd name="connsiteX5-6179" fmla="*/ 1998728 w 1999168"/>
                <a:gd name="connsiteY5-6180" fmla="*/ 989046 h 1629302"/>
                <a:gd name="connsiteX6-6181" fmla="*/ 1781933 w 1999168"/>
                <a:gd name="connsiteY6-6182" fmla="*/ 1410999 h 1629302"/>
                <a:gd name="connsiteX7-6183" fmla="*/ 1246784 w 1999168"/>
                <a:gd name="connsiteY7-6184" fmla="*/ 1628018 h 1629302"/>
                <a:gd name="connsiteX8-6185" fmla="*/ 362208 w 1999168"/>
                <a:gd name="connsiteY8-6186" fmla="*/ 1479178 h 1629302"/>
                <a:gd name="connsiteX9-6187" fmla="*/ 1260 w 1999168"/>
                <a:gd name="connsiteY9-6188" fmla="*/ 1058073 h 1629302"/>
                <a:gd name="connsiteX10-6189" fmla="*/ 265102 w 1999168"/>
                <a:gd name="connsiteY10-6190" fmla="*/ 581418 h 1629302"/>
                <a:gd name="connsiteX11-6191" fmla="*/ 505392 w 1999168"/>
                <a:gd name="connsiteY11-6192" fmla="*/ 504961 h 1629302"/>
                <a:gd name="connsiteX0-6193" fmla="*/ 517884 w 1999168"/>
                <a:gd name="connsiteY0-6194" fmla="*/ 458923 h 1629302"/>
                <a:gd name="connsiteX1-6195" fmla="*/ 867759 w 1999168"/>
                <a:gd name="connsiteY1-6196" fmla="*/ 57531 h 1629302"/>
                <a:gd name="connsiteX2-6197" fmla="*/ 1275422 w 1999168"/>
                <a:gd name="connsiteY2-6198" fmla="*/ 25560 h 1629302"/>
                <a:gd name="connsiteX3-6199" fmla="*/ 1593665 w 1999168"/>
                <a:gd name="connsiteY3-6200" fmla="*/ 277601 h 1629302"/>
                <a:gd name="connsiteX4-6201" fmla="*/ 1689918 w 1999168"/>
                <a:gd name="connsiteY4-6202" fmla="*/ 732316 h 1629302"/>
                <a:gd name="connsiteX5-6203" fmla="*/ 1998728 w 1999168"/>
                <a:gd name="connsiteY5-6204" fmla="*/ 989046 h 1629302"/>
                <a:gd name="connsiteX6-6205" fmla="*/ 1781933 w 1999168"/>
                <a:gd name="connsiteY6-6206" fmla="*/ 1410999 h 1629302"/>
                <a:gd name="connsiteX7-6207" fmla="*/ 1246784 w 1999168"/>
                <a:gd name="connsiteY7-6208" fmla="*/ 1628018 h 1629302"/>
                <a:gd name="connsiteX8-6209" fmla="*/ 362208 w 1999168"/>
                <a:gd name="connsiteY8-6210" fmla="*/ 1479178 h 1629302"/>
                <a:gd name="connsiteX9-6211" fmla="*/ 1260 w 1999168"/>
                <a:gd name="connsiteY9-6212" fmla="*/ 1058073 h 1629302"/>
                <a:gd name="connsiteX10-6213" fmla="*/ 265102 w 1999168"/>
                <a:gd name="connsiteY10-6214" fmla="*/ 581418 h 1629302"/>
                <a:gd name="connsiteX11-6215" fmla="*/ 505392 w 1999168"/>
                <a:gd name="connsiteY11-6216" fmla="*/ 504961 h 1629302"/>
                <a:gd name="connsiteX0-6217" fmla="*/ 517562 w 1998846"/>
                <a:gd name="connsiteY0-6218" fmla="*/ 458923 h 1629302"/>
                <a:gd name="connsiteX1-6219" fmla="*/ 867437 w 1998846"/>
                <a:gd name="connsiteY1-6220" fmla="*/ 57531 h 1629302"/>
                <a:gd name="connsiteX2-6221" fmla="*/ 1275100 w 1998846"/>
                <a:gd name="connsiteY2-6222" fmla="*/ 25560 h 1629302"/>
                <a:gd name="connsiteX3-6223" fmla="*/ 1593343 w 1998846"/>
                <a:gd name="connsiteY3-6224" fmla="*/ 277601 h 1629302"/>
                <a:gd name="connsiteX4-6225" fmla="*/ 1689596 w 1998846"/>
                <a:gd name="connsiteY4-6226" fmla="*/ 732316 h 1629302"/>
                <a:gd name="connsiteX5-6227" fmla="*/ 1998406 w 1998846"/>
                <a:gd name="connsiteY5-6228" fmla="*/ 989046 h 1629302"/>
                <a:gd name="connsiteX6-6229" fmla="*/ 1781611 w 1998846"/>
                <a:gd name="connsiteY6-6230" fmla="*/ 1410999 h 1629302"/>
                <a:gd name="connsiteX7-6231" fmla="*/ 1246462 w 1998846"/>
                <a:gd name="connsiteY7-6232" fmla="*/ 1628018 h 1629302"/>
                <a:gd name="connsiteX8-6233" fmla="*/ 361886 w 1998846"/>
                <a:gd name="connsiteY8-6234" fmla="*/ 1479178 h 1629302"/>
                <a:gd name="connsiteX9-6235" fmla="*/ 938 w 1998846"/>
                <a:gd name="connsiteY9-6236" fmla="*/ 1058073 h 1629302"/>
                <a:gd name="connsiteX10-6237" fmla="*/ 264780 w 1998846"/>
                <a:gd name="connsiteY10-6238" fmla="*/ 581418 h 1629302"/>
                <a:gd name="connsiteX11-6239" fmla="*/ 495342 w 1998846"/>
                <a:gd name="connsiteY11-6240" fmla="*/ 485506 h 1629302"/>
                <a:gd name="connsiteX0-6241" fmla="*/ 519146 w 2000430"/>
                <a:gd name="connsiteY0-6242" fmla="*/ 458923 h 1629302"/>
                <a:gd name="connsiteX1-6243" fmla="*/ 869021 w 2000430"/>
                <a:gd name="connsiteY1-6244" fmla="*/ 57531 h 1629302"/>
                <a:gd name="connsiteX2-6245" fmla="*/ 1276684 w 2000430"/>
                <a:gd name="connsiteY2-6246" fmla="*/ 25560 h 1629302"/>
                <a:gd name="connsiteX3-6247" fmla="*/ 1594927 w 2000430"/>
                <a:gd name="connsiteY3-6248" fmla="*/ 277601 h 1629302"/>
                <a:gd name="connsiteX4-6249" fmla="*/ 1691180 w 2000430"/>
                <a:gd name="connsiteY4-6250" fmla="*/ 732316 h 1629302"/>
                <a:gd name="connsiteX5-6251" fmla="*/ 1999990 w 2000430"/>
                <a:gd name="connsiteY5-6252" fmla="*/ 989046 h 1629302"/>
                <a:gd name="connsiteX6-6253" fmla="*/ 1783195 w 2000430"/>
                <a:gd name="connsiteY6-6254" fmla="*/ 1410999 h 1629302"/>
                <a:gd name="connsiteX7-6255" fmla="*/ 1248046 w 2000430"/>
                <a:gd name="connsiteY7-6256" fmla="*/ 1628018 h 1629302"/>
                <a:gd name="connsiteX8-6257" fmla="*/ 363470 w 2000430"/>
                <a:gd name="connsiteY8-6258" fmla="*/ 1479178 h 1629302"/>
                <a:gd name="connsiteX9-6259" fmla="*/ 2522 w 2000430"/>
                <a:gd name="connsiteY9-6260" fmla="*/ 1058073 h 1629302"/>
                <a:gd name="connsiteX10-6261" fmla="*/ 217726 w 2000430"/>
                <a:gd name="connsiteY10-6262" fmla="*/ 591146 h 1629302"/>
                <a:gd name="connsiteX11-6263" fmla="*/ 496926 w 2000430"/>
                <a:gd name="connsiteY11-6264" fmla="*/ 485506 h 1629302"/>
                <a:gd name="connsiteX0-6265" fmla="*/ 519532 w 2000816"/>
                <a:gd name="connsiteY0-6266" fmla="*/ 458923 h 1629302"/>
                <a:gd name="connsiteX1-6267" fmla="*/ 869407 w 2000816"/>
                <a:gd name="connsiteY1-6268" fmla="*/ 57531 h 1629302"/>
                <a:gd name="connsiteX2-6269" fmla="*/ 1277070 w 2000816"/>
                <a:gd name="connsiteY2-6270" fmla="*/ 25560 h 1629302"/>
                <a:gd name="connsiteX3-6271" fmla="*/ 1595313 w 2000816"/>
                <a:gd name="connsiteY3-6272" fmla="*/ 277601 h 1629302"/>
                <a:gd name="connsiteX4-6273" fmla="*/ 1691566 w 2000816"/>
                <a:gd name="connsiteY4-6274" fmla="*/ 732316 h 1629302"/>
                <a:gd name="connsiteX5-6275" fmla="*/ 2000376 w 2000816"/>
                <a:gd name="connsiteY5-6276" fmla="*/ 989046 h 1629302"/>
                <a:gd name="connsiteX6-6277" fmla="*/ 1783581 w 2000816"/>
                <a:gd name="connsiteY6-6278" fmla="*/ 1410999 h 1629302"/>
                <a:gd name="connsiteX7-6279" fmla="*/ 1248432 w 2000816"/>
                <a:gd name="connsiteY7-6280" fmla="*/ 1628018 h 1629302"/>
                <a:gd name="connsiteX8-6281" fmla="*/ 363856 w 2000816"/>
                <a:gd name="connsiteY8-6282" fmla="*/ 1479178 h 1629302"/>
                <a:gd name="connsiteX9-6283" fmla="*/ 2908 w 2000816"/>
                <a:gd name="connsiteY9-6284" fmla="*/ 1058073 h 1629302"/>
                <a:gd name="connsiteX10-6285" fmla="*/ 218112 w 2000816"/>
                <a:gd name="connsiteY10-6286" fmla="*/ 591146 h 1629302"/>
                <a:gd name="connsiteX11-6287" fmla="*/ 497312 w 2000816"/>
                <a:gd name="connsiteY11-6288" fmla="*/ 485506 h 1629302"/>
                <a:gd name="connsiteX0-6289" fmla="*/ 520715 w 2001999"/>
                <a:gd name="connsiteY0-6290" fmla="*/ 458923 h 1629302"/>
                <a:gd name="connsiteX1-6291" fmla="*/ 870590 w 2001999"/>
                <a:gd name="connsiteY1-6292" fmla="*/ 57531 h 1629302"/>
                <a:gd name="connsiteX2-6293" fmla="*/ 1278253 w 2001999"/>
                <a:gd name="connsiteY2-6294" fmla="*/ 25560 h 1629302"/>
                <a:gd name="connsiteX3-6295" fmla="*/ 1596496 w 2001999"/>
                <a:gd name="connsiteY3-6296" fmla="*/ 277601 h 1629302"/>
                <a:gd name="connsiteX4-6297" fmla="*/ 1692749 w 2001999"/>
                <a:gd name="connsiteY4-6298" fmla="*/ 732316 h 1629302"/>
                <a:gd name="connsiteX5-6299" fmla="*/ 2001559 w 2001999"/>
                <a:gd name="connsiteY5-6300" fmla="*/ 989046 h 1629302"/>
                <a:gd name="connsiteX6-6301" fmla="*/ 1784764 w 2001999"/>
                <a:gd name="connsiteY6-6302" fmla="*/ 1410999 h 1629302"/>
                <a:gd name="connsiteX7-6303" fmla="*/ 1249615 w 2001999"/>
                <a:gd name="connsiteY7-6304" fmla="*/ 1628018 h 1629302"/>
                <a:gd name="connsiteX8-6305" fmla="*/ 365039 w 2001999"/>
                <a:gd name="connsiteY8-6306" fmla="*/ 1479178 h 1629302"/>
                <a:gd name="connsiteX9-6307" fmla="*/ 4091 w 2001999"/>
                <a:gd name="connsiteY9-6308" fmla="*/ 1058073 h 1629302"/>
                <a:gd name="connsiteX10-6309" fmla="*/ 199839 w 2001999"/>
                <a:gd name="connsiteY10-6310" fmla="*/ 586282 h 1629302"/>
                <a:gd name="connsiteX11-6311" fmla="*/ 498495 w 2001999"/>
                <a:gd name="connsiteY11-6312" fmla="*/ 485506 h 1629302"/>
                <a:gd name="connsiteX0-6313" fmla="*/ 520715 w 2001999"/>
                <a:gd name="connsiteY0-6314" fmla="*/ 454650 h 1625029"/>
                <a:gd name="connsiteX1-6315" fmla="*/ 787905 w 2001999"/>
                <a:gd name="connsiteY1-6316" fmla="*/ 62985 h 1625029"/>
                <a:gd name="connsiteX2-6317" fmla="*/ 1278253 w 2001999"/>
                <a:gd name="connsiteY2-6318" fmla="*/ 21287 h 1625029"/>
                <a:gd name="connsiteX3-6319" fmla="*/ 1596496 w 2001999"/>
                <a:gd name="connsiteY3-6320" fmla="*/ 273328 h 1625029"/>
                <a:gd name="connsiteX4-6321" fmla="*/ 1692749 w 2001999"/>
                <a:gd name="connsiteY4-6322" fmla="*/ 728043 h 1625029"/>
                <a:gd name="connsiteX5-6323" fmla="*/ 2001559 w 2001999"/>
                <a:gd name="connsiteY5-6324" fmla="*/ 984773 h 1625029"/>
                <a:gd name="connsiteX6-6325" fmla="*/ 1784764 w 2001999"/>
                <a:gd name="connsiteY6-6326" fmla="*/ 1406726 h 1625029"/>
                <a:gd name="connsiteX7-6327" fmla="*/ 1249615 w 2001999"/>
                <a:gd name="connsiteY7-6328" fmla="*/ 1623745 h 1625029"/>
                <a:gd name="connsiteX8-6329" fmla="*/ 365039 w 2001999"/>
                <a:gd name="connsiteY8-6330" fmla="*/ 1474905 h 1625029"/>
                <a:gd name="connsiteX9-6331" fmla="*/ 4091 w 2001999"/>
                <a:gd name="connsiteY9-6332" fmla="*/ 1053800 h 1625029"/>
                <a:gd name="connsiteX10-6333" fmla="*/ 199839 w 2001999"/>
                <a:gd name="connsiteY10-6334" fmla="*/ 582009 h 1625029"/>
                <a:gd name="connsiteX11-6335" fmla="*/ 498495 w 2001999"/>
                <a:gd name="connsiteY11-6336" fmla="*/ 481233 h 1625029"/>
                <a:gd name="connsiteX0-6337" fmla="*/ 520715 w 2001999"/>
                <a:gd name="connsiteY0-6338" fmla="*/ 454650 h 1625029"/>
                <a:gd name="connsiteX1-6339" fmla="*/ 787905 w 2001999"/>
                <a:gd name="connsiteY1-6340" fmla="*/ 62985 h 1625029"/>
                <a:gd name="connsiteX2-6341" fmla="*/ 1278253 w 2001999"/>
                <a:gd name="connsiteY2-6342" fmla="*/ 21287 h 1625029"/>
                <a:gd name="connsiteX3-6343" fmla="*/ 1596496 w 2001999"/>
                <a:gd name="connsiteY3-6344" fmla="*/ 273328 h 1625029"/>
                <a:gd name="connsiteX4-6345" fmla="*/ 1692749 w 2001999"/>
                <a:gd name="connsiteY4-6346" fmla="*/ 728043 h 1625029"/>
                <a:gd name="connsiteX5-6347" fmla="*/ 2001559 w 2001999"/>
                <a:gd name="connsiteY5-6348" fmla="*/ 984773 h 1625029"/>
                <a:gd name="connsiteX6-6349" fmla="*/ 1784764 w 2001999"/>
                <a:gd name="connsiteY6-6350" fmla="*/ 1406726 h 1625029"/>
                <a:gd name="connsiteX7-6351" fmla="*/ 1249615 w 2001999"/>
                <a:gd name="connsiteY7-6352" fmla="*/ 1623745 h 1625029"/>
                <a:gd name="connsiteX8-6353" fmla="*/ 365039 w 2001999"/>
                <a:gd name="connsiteY8-6354" fmla="*/ 1474905 h 1625029"/>
                <a:gd name="connsiteX9-6355" fmla="*/ 4091 w 2001999"/>
                <a:gd name="connsiteY9-6356" fmla="*/ 1053800 h 1625029"/>
                <a:gd name="connsiteX10-6357" fmla="*/ 199839 w 2001999"/>
                <a:gd name="connsiteY10-6358" fmla="*/ 582009 h 1625029"/>
                <a:gd name="connsiteX11-6359" fmla="*/ 498495 w 2001999"/>
                <a:gd name="connsiteY11-6360" fmla="*/ 481233 h 1625029"/>
                <a:gd name="connsiteX0-6361" fmla="*/ 520715 w 2001999"/>
                <a:gd name="connsiteY0-6362" fmla="*/ 450964 h 1621343"/>
                <a:gd name="connsiteX1-6363" fmla="*/ 787905 w 2001999"/>
                <a:gd name="connsiteY1-6364" fmla="*/ 69026 h 1621343"/>
                <a:gd name="connsiteX2-6365" fmla="*/ 1278253 w 2001999"/>
                <a:gd name="connsiteY2-6366" fmla="*/ 17601 h 1621343"/>
                <a:gd name="connsiteX3-6367" fmla="*/ 1596496 w 2001999"/>
                <a:gd name="connsiteY3-6368" fmla="*/ 269642 h 1621343"/>
                <a:gd name="connsiteX4-6369" fmla="*/ 1692749 w 2001999"/>
                <a:gd name="connsiteY4-6370" fmla="*/ 724357 h 1621343"/>
                <a:gd name="connsiteX5-6371" fmla="*/ 2001559 w 2001999"/>
                <a:gd name="connsiteY5-6372" fmla="*/ 981087 h 1621343"/>
                <a:gd name="connsiteX6-6373" fmla="*/ 1784764 w 2001999"/>
                <a:gd name="connsiteY6-6374" fmla="*/ 1403040 h 1621343"/>
                <a:gd name="connsiteX7-6375" fmla="*/ 1249615 w 2001999"/>
                <a:gd name="connsiteY7-6376" fmla="*/ 1620059 h 1621343"/>
                <a:gd name="connsiteX8-6377" fmla="*/ 365039 w 2001999"/>
                <a:gd name="connsiteY8-6378" fmla="*/ 1471219 h 1621343"/>
                <a:gd name="connsiteX9-6379" fmla="*/ 4091 w 2001999"/>
                <a:gd name="connsiteY9-6380" fmla="*/ 1050114 h 1621343"/>
                <a:gd name="connsiteX10-6381" fmla="*/ 199839 w 2001999"/>
                <a:gd name="connsiteY10-6382" fmla="*/ 578323 h 1621343"/>
                <a:gd name="connsiteX11-6383" fmla="*/ 498495 w 2001999"/>
                <a:gd name="connsiteY11-6384" fmla="*/ 477547 h 1621343"/>
                <a:gd name="connsiteX0-6385" fmla="*/ 520715 w 2001999"/>
                <a:gd name="connsiteY0-6386" fmla="*/ 450964 h 1621343"/>
                <a:gd name="connsiteX1-6387" fmla="*/ 787905 w 2001999"/>
                <a:gd name="connsiteY1-6388" fmla="*/ 69026 h 1621343"/>
                <a:gd name="connsiteX2-6389" fmla="*/ 1278253 w 2001999"/>
                <a:gd name="connsiteY2-6390" fmla="*/ 17601 h 1621343"/>
                <a:gd name="connsiteX3-6391" fmla="*/ 1596496 w 2001999"/>
                <a:gd name="connsiteY3-6392" fmla="*/ 269642 h 1621343"/>
                <a:gd name="connsiteX4-6393" fmla="*/ 1692749 w 2001999"/>
                <a:gd name="connsiteY4-6394" fmla="*/ 724357 h 1621343"/>
                <a:gd name="connsiteX5-6395" fmla="*/ 2001559 w 2001999"/>
                <a:gd name="connsiteY5-6396" fmla="*/ 981087 h 1621343"/>
                <a:gd name="connsiteX6-6397" fmla="*/ 1784764 w 2001999"/>
                <a:gd name="connsiteY6-6398" fmla="*/ 1403040 h 1621343"/>
                <a:gd name="connsiteX7-6399" fmla="*/ 1249615 w 2001999"/>
                <a:gd name="connsiteY7-6400" fmla="*/ 1620059 h 1621343"/>
                <a:gd name="connsiteX8-6401" fmla="*/ 365039 w 2001999"/>
                <a:gd name="connsiteY8-6402" fmla="*/ 1471219 h 1621343"/>
                <a:gd name="connsiteX9-6403" fmla="*/ 4091 w 2001999"/>
                <a:gd name="connsiteY9-6404" fmla="*/ 1050114 h 1621343"/>
                <a:gd name="connsiteX10-6405" fmla="*/ 199839 w 2001999"/>
                <a:gd name="connsiteY10-6406" fmla="*/ 578323 h 1621343"/>
                <a:gd name="connsiteX11-6407" fmla="*/ 498495 w 2001999"/>
                <a:gd name="connsiteY11-6408" fmla="*/ 477547 h 1621343"/>
                <a:gd name="connsiteX0-6409" fmla="*/ 520715 w 2001999"/>
                <a:gd name="connsiteY0-6410" fmla="*/ 453395 h 1623774"/>
                <a:gd name="connsiteX1-6411" fmla="*/ 787905 w 2001999"/>
                <a:gd name="connsiteY1-6412" fmla="*/ 71457 h 1623774"/>
                <a:gd name="connsiteX2-6413" fmla="*/ 1278253 w 2001999"/>
                <a:gd name="connsiteY2-6414" fmla="*/ 20032 h 1623774"/>
                <a:gd name="connsiteX3-6415" fmla="*/ 1596496 w 2001999"/>
                <a:gd name="connsiteY3-6416" fmla="*/ 272073 h 1623774"/>
                <a:gd name="connsiteX4-6417" fmla="*/ 1692749 w 2001999"/>
                <a:gd name="connsiteY4-6418" fmla="*/ 726788 h 1623774"/>
                <a:gd name="connsiteX5-6419" fmla="*/ 2001559 w 2001999"/>
                <a:gd name="connsiteY5-6420" fmla="*/ 983518 h 1623774"/>
                <a:gd name="connsiteX6-6421" fmla="*/ 1784764 w 2001999"/>
                <a:gd name="connsiteY6-6422" fmla="*/ 1405471 h 1623774"/>
                <a:gd name="connsiteX7-6423" fmla="*/ 1249615 w 2001999"/>
                <a:gd name="connsiteY7-6424" fmla="*/ 1622490 h 1623774"/>
                <a:gd name="connsiteX8-6425" fmla="*/ 365039 w 2001999"/>
                <a:gd name="connsiteY8-6426" fmla="*/ 1473650 h 1623774"/>
                <a:gd name="connsiteX9-6427" fmla="*/ 4091 w 2001999"/>
                <a:gd name="connsiteY9-6428" fmla="*/ 1052545 h 1623774"/>
                <a:gd name="connsiteX10-6429" fmla="*/ 199839 w 2001999"/>
                <a:gd name="connsiteY10-6430" fmla="*/ 580754 h 1623774"/>
                <a:gd name="connsiteX11-6431" fmla="*/ 498495 w 2001999"/>
                <a:gd name="connsiteY11-6432" fmla="*/ 479978 h 1623774"/>
                <a:gd name="connsiteX0-6433" fmla="*/ 520715 w 2001999"/>
                <a:gd name="connsiteY0-6434" fmla="*/ 451973 h 1622352"/>
                <a:gd name="connsiteX1-6435" fmla="*/ 787905 w 2001999"/>
                <a:gd name="connsiteY1-6436" fmla="*/ 70035 h 1622352"/>
                <a:gd name="connsiteX2-6437" fmla="*/ 1278253 w 2001999"/>
                <a:gd name="connsiteY2-6438" fmla="*/ 18610 h 1622352"/>
                <a:gd name="connsiteX3-6439" fmla="*/ 1620815 w 2001999"/>
                <a:gd name="connsiteY3-6440" fmla="*/ 251195 h 1622352"/>
                <a:gd name="connsiteX4-6441" fmla="*/ 1692749 w 2001999"/>
                <a:gd name="connsiteY4-6442" fmla="*/ 725366 h 1622352"/>
                <a:gd name="connsiteX5-6443" fmla="*/ 2001559 w 2001999"/>
                <a:gd name="connsiteY5-6444" fmla="*/ 982096 h 1622352"/>
                <a:gd name="connsiteX6-6445" fmla="*/ 1784764 w 2001999"/>
                <a:gd name="connsiteY6-6446" fmla="*/ 1404049 h 1622352"/>
                <a:gd name="connsiteX7-6447" fmla="*/ 1249615 w 2001999"/>
                <a:gd name="connsiteY7-6448" fmla="*/ 1621068 h 1622352"/>
                <a:gd name="connsiteX8-6449" fmla="*/ 365039 w 2001999"/>
                <a:gd name="connsiteY8-6450" fmla="*/ 1472228 h 1622352"/>
                <a:gd name="connsiteX9-6451" fmla="*/ 4091 w 2001999"/>
                <a:gd name="connsiteY9-6452" fmla="*/ 1051123 h 1622352"/>
                <a:gd name="connsiteX10-6453" fmla="*/ 199839 w 2001999"/>
                <a:gd name="connsiteY10-6454" fmla="*/ 579332 h 1622352"/>
                <a:gd name="connsiteX11-6455" fmla="*/ 498495 w 2001999"/>
                <a:gd name="connsiteY11-6456" fmla="*/ 478556 h 1622352"/>
                <a:gd name="connsiteX0-6457" fmla="*/ 520715 w 2001999"/>
                <a:gd name="connsiteY0-6458" fmla="*/ 451973 h 1622352"/>
                <a:gd name="connsiteX1-6459" fmla="*/ 787905 w 2001999"/>
                <a:gd name="connsiteY1-6460" fmla="*/ 70035 h 1622352"/>
                <a:gd name="connsiteX2-6461" fmla="*/ 1278253 w 2001999"/>
                <a:gd name="connsiteY2-6462" fmla="*/ 18610 h 1622352"/>
                <a:gd name="connsiteX3-6463" fmla="*/ 1620815 w 2001999"/>
                <a:gd name="connsiteY3-6464" fmla="*/ 251195 h 1622352"/>
                <a:gd name="connsiteX4-6465" fmla="*/ 1692749 w 2001999"/>
                <a:gd name="connsiteY4-6466" fmla="*/ 725366 h 1622352"/>
                <a:gd name="connsiteX5-6467" fmla="*/ 2001559 w 2001999"/>
                <a:gd name="connsiteY5-6468" fmla="*/ 982096 h 1622352"/>
                <a:gd name="connsiteX6-6469" fmla="*/ 1784764 w 2001999"/>
                <a:gd name="connsiteY6-6470" fmla="*/ 1404049 h 1622352"/>
                <a:gd name="connsiteX7-6471" fmla="*/ 1249615 w 2001999"/>
                <a:gd name="connsiteY7-6472" fmla="*/ 1621068 h 1622352"/>
                <a:gd name="connsiteX8-6473" fmla="*/ 365039 w 2001999"/>
                <a:gd name="connsiteY8-6474" fmla="*/ 1472228 h 1622352"/>
                <a:gd name="connsiteX9-6475" fmla="*/ 4091 w 2001999"/>
                <a:gd name="connsiteY9-6476" fmla="*/ 1051123 h 1622352"/>
                <a:gd name="connsiteX10-6477" fmla="*/ 199839 w 2001999"/>
                <a:gd name="connsiteY10-6478" fmla="*/ 579332 h 1622352"/>
                <a:gd name="connsiteX11-6479" fmla="*/ 498495 w 2001999"/>
                <a:gd name="connsiteY11-6480" fmla="*/ 478556 h 1622352"/>
                <a:gd name="connsiteX0-6481" fmla="*/ 520715 w 2003169"/>
                <a:gd name="connsiteY0-6482" fmla="*/ 451973 h 1622352"/>
                <a:gd name="connsiteX1-6483" fmla="*/ 787905 w 2003169"/>
                <a:gd name="connsiteY1-6484" fmla="*/ 70035 h 1622352"/>
                <a:gd name="connsiteX2-6485" fmla="*/ 1278253 w 2003169"/>
                <a:gd name="connsiteY2-6486" fmla="*/ 18610 h 1622352"/>
                <a:gd name="connsiteX3-6487" fmla="*/ 1620815 w 2003169"/>
                <a:gd name="connsiteY3-6488" fmla="*/ 251195 h 1622352"/>
                <a:gd name="connsiteX4-6489" fmla="*/ 1687885 w 2003169"/>
                <a:gd name="connsiteY4-6490" fmla="*/ 715638 h 1622352"/>
                <a:gd name="connsiteX5-6491" fmla="*/ 2001559 w 2003169"/>
                <a:gd name="connsiteY5-6492" fmla="*/ 982096 h 1622352"/>
                <a:gd name="connsiteX6-6493" fmla="*/ 1784764 w 2003169"/>
                <a:gd name="connsiteY6-6494" fmla="*/ 1404049 h 1622352"/>
                <a:gd name="connsiteX7-6495" fmla="*/ 1249615 w 2003169"/>
                <a:gd name="connsiteY7-6496" fmla="*/ 1621068 h 1622352"/>
                <a:gd name="connsiteX8-6497" fmla="*/ 365039 w 2003169"/>
                <a:gd name="connsiteY8-6498" fmla="*/ 1472228 h 1622352"/>
                <a:gd name="connsiteX9-6499" fmla="*/ 4091 w 2003169"/>
                <a:gd name="connsiteY9-6500" fmla="*/ 1051123 h 1622352"/>
                <a:gd name="connsiteX10-6501" fmla="*/ 199839 w 2003169"/>
                <a:gd name="connsiteY10-6502" fmla="*/ 579332 h 1622352"/>
                <a:gd name="connsiteX11-6503" fmla="*/ 498495 w 2003169"/>
                <a:gd name="connsiteY11-6504" fmla="*/ 478556 h 1622352"/>
                <a:gd name="connsiteX0-6505" fmla="*/ 520715 w 2001752"/>
                <a:gd name="connsiteY0-6506" fmla="*/ 451973 h 1622352"/>
                <a:gd name="connsiteX1-6507" fmla="*/ 787905 w 2001752"/>
                <a:gd name="connsiteY1-6508" fmla="*/ 70035 h 1622352"/>
                <a:gd name="connsiteX2-6509" fmla="*/ 1278253 w 2001752"/>
                <a:gd name="connsiteY2-6510" fmla="*/ 18610 h 1622352"/>
                <a:gd name="connsiteX3-6511" fmla="*/ 1620815 w 2001752"/>
                <a:gd name="connsiteY3-6512" fmla="*/ 251195 h 1622352"/>
                <a:gd name="connsiteX4-6513" fmla="*/ 1687885 w 2001752"/>
                <a:gd name="connsiteY4-6514" fmla="*/ 715638 h 1622352"/>
                <a:gd name="connsiteX5-6515" fmla="*/ 2001559 w 2001752"/>
                <a:gd name="connsiteY5-6516" fmla="*/ 982096 h 1622352"/>
                <a:gd name="connsiteX6-6517" fmla="*/ 1784764 w 2001752"/>
                <a:gd name="connsiteY6-6518" fmla="*/ 1404049 h 1622352"/>
                <a:gd name="connsiteX7-6519" fmla="*/ 1249615 w 2001752"/>
                <a:gd name="connsiteY7-6520" fmla="*/ 1621068 h 1622352"/>
                <a:gd name="connsiteX8-6521" fmla="*/ 365039 w 2001752"/>
                <a:gd name="connsiteY8-6522" fmla="*/ 1472228 h 1622352"/>
                <a:gd name="connsiteX9-6523" fmla="*/ 4091 w 2001752"/>
                <a:gd name="connsiteY9-6524" fmla="*/ 1051123 h 1622352"/>
                <a:gd name="connsiteX10-6525" fmla="*/ 199839 w 2001752"/>
                <a:gd name="connsiteY10-6526" fmla="*/ 579332 h 1622352"/>
                <a:gd name="connsiteX11-6527" fmla="*/ 498495 w 2001752"/>
                <a:gd name="connsiteY11-6528" fmla="*/ 478556 h 1622352"/>
                <a:gd name="connsiteX0-6529" fmla="*/ 520715 w 2002640"/>
                <a:gd name="connsiteY0-6530" fmla="*/ 451973 h 1622352"/>
                <a:gd name="connsiteX1-6531" fmla="*/ 787905 w 2002640"/>
                <a:gd name="connsiteY1-6532" fmla="*/ 70035 h 1622352"/>
                <a:gd name="connsiteX2-6533" fmla="*/ 1278253 w 2002640"/>
                <a:gd name="connsiteY2-6534" fmla="*/ 18610 h 1622352"/>
                <a:gd name="connsiteX3-6535" fmla="*/ 1620815 w 2002640"/>
                <a:gd name="connsiteY3-6536" fmla="*/ 251195 h 1622352"/>
                <a:gd name="connsiteX4-6537" fmla="*/ 1707340 w 2002640"/>
                <a:gd name="connsiteY4-6538" fmla="*/ 701047 h 1622352"/>
                <a:gd name="connsiteX5-6539" fmla="*/ 2001559 w 2002640"/>
                <a:gd name="connsiteY5-6540" fmla="*/ 982096 h 1622352"/>
                <a:gd name="connsiteX6-6541" fmla="*/ 1784764 w 2002640"/>
                <a:gd name="connsiteY6-6542" fmla="*/ 1404049 h 1622352"/>
                <a:gd name="connsiteX7-6543" fmla="*/ 1249615 w 2002640"/>
                <a:gd name="connsiteY7-6544" fmla="*/ 1621068 h 1622352"/>
                <a:gd name="connsiteX8-6545" fmla="*/ 365039 w 2002640"/>
                <a:gd name="connsiteY8-6546" fmla="*/ 1472228 h 1622352"/>
                <a:gd name="connsiteX9-6547" fmla="*/ 4091 w 2002640"/>
                <a:gd name="connsiteY9-6548" fmla="*/ 1051123 h 1622352"/>
                <a:gd name="connsiteX10-6549" fmla="*/ 199839 w 2002640"/>
                <a:gd name="connsiteY10-6550" fmla="*/ 579332 h 1622352"/>
                <a:gd name="connsiteX11-6551" fmla="*/ 498495 w 2002640"/>
                <a:gd name="connsiteY11-6552" fmla="*/ 478556 h 1622352"/>
                <a:gd name="connsiteX0-6553" fmla="*/ 520715 w 2002640"/>
                <a:gd name="connsiteY0-6554" fmla="*/ 451973 h 1622352"/>
                <a:gd name="connsiteX1-6555" fmla="*/ 787905 w 2002640"/>
                <a:gd name="connsiteY1-6556" fmla="*/ 70035 h 1622352"/>
                <a:gd name="connsiteX2-6557" fmla="*/ 1278253 w 2002640"/>
                <a:gd name="connsiteY2-6558" fmla="*/ 18610 h 1622352"/>
                <a:gd name="connsiteX3-6559" fmla="*/ 1620815 w 2002640"/>
                <a:gd name="connsiteY3-6560" fmla="*/ 251195 h 1622352"/>
                <a:gd name="connsiteX4-6561" fmla="*/ 1707340 w 2002640"/>
                <a:gd name="connsiteY4-6562" fmla="*/ 701047 h 1622352"/>
                <a:gd name="connsiteX5-6563" fmla="*/ 2001559 w 2002640"/>
                <a:gd name="connsiteY5-6564" fmla="*/ 982096 h 1622352"/>
                <a:gd name="connsiteX6-6565" fmla="*/ 1784764 w 2002640"/>
                <a:gd name="connsiteY6-6566" fmla="*/ 1404049 h 1622352"/>
                <a:gd name="connsiteX7-6567" fmla="*/ 1249615 w 2002640"/>
                <a:gd name="connsiteY7-6568" fmla="*/ 1621068 h 1622352"/>
                <a:gd name="connsiteX8-6569" fmla="*/ 365039 w 2002640"/>
                <a:gd name="connsiteY8-6570" fmla="*/ 1472228 h 1622352"/>
                <a:gd name="connsiteX9-6571" fmla="*/ 4091 w 2002640"/>
                <a:gd name="connsiteY9-6572" fmla="*/ 1051123 h 1622352"/>
                <a:gd name="connsiteX10-6573" fmla="*/ 199839 w 2002640"/>
                <a:gd name="connsiteY10-6574" fmla="*/ 579332 h 1622352"/>
                <a:gd name="connsiteX11-6575" fmla="*/ 498495 w 2002640"/>
                <a:gd name="connsiteY11-6576" fmla="*/ 478556 h 1622352"/>
                <a:gd name="connsiteX0-6577" fmla="*/ 520715 w 2002640"/>
                <a:gd name="connsiteY0-6578" fmla="*/ 449135 h 1619514"/>
                <a:gd name="connsiteX1-6579" fmla="*/ 787905 w 2002640"/>
                <a:gd name="connsiteY1-6580" fmla="*/ 67197 h 1619514"/>
                <a:gd name="connsiteX2-6581" fmla="*/ 1278253 w 2002640"/>
                <a:gd name="connsiteY2-6582" fmla="*/ 15772 h 1619514"/>
                <a:gd name="connsiteX3-6583" fmla="*/ 1640271 w 2002640"/>
                <a:gd name="connsiteY3-6584" fmla="*/ 209447 h 1619514"/>
                <a:gd name="connsiteX4-6585" fmla="*/ 1707340 w 2002640"/>
                <a:gd name="connsiteY4-6586" fmla="*/ 698209 h 1619514"/>
                <a:gd name="connsiteX5-6587" fmla="*/ 2001559 w 2002640"/>
                <a:gd name="connsiteY5-6588" fmla="*/ 979258 h 1619514"/>
                <a:gd name="connsiteX6-6589" fmla="*/ 1784764 w 2002640"/>
                <a:gd name="connsiteY6-6590" fmla="*/ 1401211 h 1619514"/>
                <a:gd name="connsiteX7-6591" fmla="*/ 1249615 w 2002640"/>
                <a:gd name="connsiteY7-6592" fmla="*/ 1618230 h 1619514"/>
                <a:gd name="connsiteX8-6593" fmla="*/ 365039 w 2002640"/>
                <a:gd name="connsiteY8-6594" fmla="*/ 1469390 h 1619514"/>
                <a:gd name="connsiteX9-6595" fmla="*/ 4091 w 2002640"/>
                <a:gd name="connsiteY9-6596" fmla="*/ 1048285 h 1619514"/>
                <a:gd name="connsiteX10-6597" fmla="*/ 199839 w 2002640"/>
                <a:gd name="connsiteY10-6598" fmla="*/ 576494 h 1619514"/>
                <a:gd name="connsiteX11-6599" fmla="*/ 498495 w 2002640"/>
                <a:gd name="connsiteY11-6600" fmla="*/ 475718 h 1619514"/>
                <a:gd name="connsiteX0-6601" fmla="*/ 520715 w 2002640"/>
                <a:gd name="connsiteY0-6602" fmla="*/ 441360 h 1611739"/>
                <a:gd name="connsiteX1-6603" fmla="*/ 758722 w 2002640"/>
                <a:gd name="connsiteY1-6604" fmla="*/ 83741 h 1611739"/>
                <a:gd name="connsiteX2-6605" fmla="*/ 1278253 w 2002640"/>
                <a:gd name="connsiteY2-6606" fmla="*/ 7997 h 1611739"/>
                <a:gd name="connsiteX3-6607" fmla="*/ 1640271 w 2002640"/>
                <a:gd name="connsiteY3-6608" fmla="*/ 201772 h 1611739"/>
                <a:gd name="connsiteX4-6609" fmla="*/ 1707340 w 2002640"/>
                <a:gd name="connsiteY4-6610" fmla="*/ 690434 h 1611739"/>
                <a:gd name="connsiteX5-6611" fmla="*/ 2001559 w 2002640"/>
                <a:gd name="connsiteY5-6612" fmla="*/ 971483 h 1611739"/>
                <a:gd name="connsiteX6-6613" fmla="*/ 1784764 w 2002640"/>
                <a:gd name="connsiteY6-6614" fmla="*/ 1393436 h 1611739"/>
                <a:gd name="connsiteX7-6615" fmla="*/ 1249615 w 2002640"/>
                <a:gd name="connsiteY7-6616" fmla="*/ 1610455 h 1611739"/>
                <a:gd name="connsiteX8-6617" fmla="*/ 365039 w 2002640"/>
                <a:gd name="connsiteY8-6618" fmla="*/ 1461615 h 1611739"/>
                <a:gd name="connsiteX9-6619" fmla="*/ 4091 w 2002640"/>
                <a:gd name="connsiteY9-6620" fmla="*/ 1040510 h 1611739"/>
                <a:gd name="connsiteX10-6621" fmla="*/ 199839 w 2002640"/>
                <a:gd name="connsiteY10-6622" fmla="*/ 568719 h 1611739"/>
                <a:gd name="connsiteX11-6623" fmla="*/ 498495 w 2002640"/>
                <a:gd name="connsiteY11-6624" fmla="*/ 467943 h 1611739"/>
                <a:gd name="connsiteX0-6625" fmla="*/ 520715 w 2002640"/>
                <a:gd name="connsiteY0-6626" fmla="*/ 462395 h 1632774"/>
                <a:gd name="connsiteX1-6627" fmla="*/ 758722 w 2002640"/>
                <a:gd name="connsiteY1-6628" fmla="*/ 104776 h 1632774"/>
                <a:gd name="connsiteX2-6629" fmla="*/ 1253933 w 2002640"/>
                <a:gd name="connsiteY2-6630" fmla="*/ 4713 h 1632774"/>
                <a:gd name="connsiteX3-6631" fmla="*/ 1640271 w 2002640"/>
                <a:gd name="connsiteY3-6632" fmla="*/ 222707 h 1632774"/>
                <a:gd name="connsiteX4-6633" fmla="*/ 1707340 w 2002640"/>
                <a:gd name="connsiteY4-6634" fmla="*/ 711469 h 1632774"/>
                <a:gd name="connsiteX5-6635" fmla="*/ 2001559 w 2002640"/>
                <a:gd name="connsiteY5-6636" fmla="*/ 992518 h 1632774"/>
                <a:gd name="connsiteX6-6637" fmla="*/ 1784764 w 2002640"/>
                <a:gd name="connsiteY6-6638" fmla="*/ 1414471 h 1632774"/>
                <a:gd name="connsiteX7-6639" fmla="*/ 1249615 w 2002640"/>
                <a:gd name="connsiteY7-6640" fmla="*/ 1631490 h 1632774"/>
                <a:gd name="connsiteX8-6641" fmla="*/ 365039 w 2002640"/>
                <a:gd name="connsiteY8-6642" fmla="*/ 1482650 h 1632774"/>
                <a:gd name="connsiteX9-6643" fmla="*/ 4091 w 2002640"/>
                <a:gd name="connsiteY9-6644" fmla="*/ 1061545 h 1632774"/>
                <a:gd name="connsiteX10-6645" fmla="*/ 199839 w 2002640"/>
                <a:gd name="connsiteY10-6646" fmla="*/ 589754 h 1632774"/>
                <a:gd name="connsiteX11-6647" fmla="*/ 498495 w 2002640"/>
                <a:gd name="connsiteY11-6648" fmla="*/ 488978 h 1632774"/>
                <a:gd name="connsiteX0-6649" fmla="*/ 515361 w 1997286"/>
                <a:gd name="connsiteY0-6650" fmla="*/ 462395 h 1632748"/>
                <a:gd name="connsiteX1-6651" fmla="*/ 753368 w 1997286"/>
                <a:gd name="connsiteY1-6652" fmla="*/ 104776 h 1632748"/>
                <a:gd name="connsiteX2-6653" fmla="*/ 1248579 w 1997286"/>
                <a:gd name="connsiteY2-6654" fmla="*/ 4713 h 1632748"/>
                <a:gd name="connsiteX3-6655" fmla="*/ 1634917 w 1997286"/>
                <a:gd name="connsiteY3-6656" fmla="*/ 222707 h 1632748"/>
                <a:gd name="connsiteX4-6657" fmla="*/ 1701986 w 1997286"/>
                <a:gd name="connsiteY4-6658" fmla="*/ 711469 h 1632748"/>
                <a:gd name="connsiteX5-6659" fmla="*/ 1996205 w 1997286"/>
                <a:gd name="connsiteY5-6660" fmla="*/ 992518 h 1632748"/>
                <a:gd name="connsiteX6-6661" fmla="*/ 1779410 w 1997286"/>
                <a:gd name="connsiteY6-6662" fmla="*/ 1414471 h 1632748"/>
                <a:gd name="connsiteX7-6663" fmla="*/ 1244261 w 1997286"/>
                <a:gd name="connsiteY7-6664" fmla="*/ 1631490 h 1632748"/>
                <a:gd name="connsiteX8-6665" fmla="*/ 359685 w 1997286"/>
                <a:gd name="connsiteY8-6666" fmla="*/ 1482650 h 1632748"/>
                <a:gd name="connsiteX9-6667" fmla="*/ 3601 w 1997286"/>
                <a:gd name="connsiteY9-6668" fmla="*/ 1071273 h 1632748"/>
                <a:gd name="connsiteX10-6669" fmla="*/ 194485 w 1997286"/>
                <a:gd name="connsiteY10-6670" fmla="*/ 589754 h 1632748"/>
                <a:gd name="connsiteX11-6671" fmla="*/ 493141 w 1997286"/>
                <a:gd name="connsiteY11-6672" fmla="*/ 488978 h 1632748"/>
                <a:gd name="connsiteX0-6673" fmla="*/ 515361 w 1997286"/>
                <a:gd name="connsiteY0-6674" fmla="*/ 462395 h 1632748"/>
                <a:gd name="connsiteX1-6675" fmla="*/ 753368 w 1997286"/>
                <a:gd name="connsiteY1-6676" fmla="*/ 104776 h 1632748"/>
                <a:gd name="connsiteX2-6677" fmla="*/ 1248579 w 1997286"/>
                <a:gd name="connsiteY2-6678" fmla="*/ 4713 h 1632748"/>
                <a:gd name="connsiteX3-6679" fmla="*/ 1634917 w 1997286"/>
                <a:gd name="connsiteY3-6680" fmla="*/ 222707 h 1632748"/>
                <a:gd name="connsiteX4-6681" fmla="*/ 1701986 w 1997286"/>
                <a:gd name="connsiteY4-6682" fmla="*/ 711469 h 1632748"/>
                <a:gd name="connsiteX5-6683" fmla="*/ 1996205 w 1997286"/>
                <a:gd name="connsiteY5-6684" fmla="*/ 992518 h 1632748"/>
                <a:gd name="connsiteX6-6685" fmla="*/ 1779410 w 1997286"/>
                <a:gd name="connsiteY6-6686" fmla="*/ 1414471 h 1632748"/>
                <a:gd name="connsiteX7-6687" fmla="*/ 1244261 w 1997286"/>
                <a:gd name="connsiteY7-6688" fmla="*/ 1631490 h 1632748"/>
                <a:gd name="connsiteX8-6689" fmla="*/ 359685 w 1997286"/>
                <a:gd name="connsiteY8-6690" fmla="*/ 1482650 h 1632748"/>
                <a:gd name="connsiteX9-6691" fmla="*/ 3601 w 1997286"/>
                <a:gd name="connsiteY9-6692" fmla="*/ 1071273 h 1632748"/>
                <a:gd name="connsiteX10-6693" fmla="*/ 194485 w 1997286"/>
                <a:gd name="connsiteY10-6694" fmla="*/ 589754 h 1632748"/>
                <a:gd name="connsiteX11-6695" fmla="*/ 493141 w 1997286"/>
                <a:gd name="connsiteY11-6696" fmla="*/ 488978 h 1632748"/>
                <a:gd name="connsiteX0-6697" fmla="*/ 513448 w 1995373"/>
                <a:gd name="connsiteY0-6698" fmla="*/ 462395 h 1632748"/>
                <a:gd name="connsiteX1-6699" fmla="*/ 751455 w 1995373"/>
                <a:gd name="connsiteY1-6700" fmla="*/ 104776 h 1632748"/>
                <a:gd name="connsiteX2-6701" fmla="*/ 1246666 w 1995373"/>
                <a:gd name="connsiteY2-6702" fmla="*/ 4713 h 1632748"/>
                <a:gd name="connsiteX3-6703" fmla="*/ 1633004 w 1995373"/>
                <a:gd name="connsiteY3-6704" fmla="*/ 222707 h 1632748"/>
                <a:gd name="connsiteX4-6705" fmla="*/ 1700073 w 1995373"/>
                <a:gd name="connsiteY4-6706" fmla="*/ 711469 h 1632748"/>
                <a:gd name="connsiteX5-6707" fmla="*/ 1994292 w 1995373"/>
                <a:gd name="connsiteY5-6708" fmla="*/ 992518 h 1632748"/>
                <a:gd name="connsiteX6-6709" fmla="*/ 1777497 w 1995373"/>
                <a:gd name="connsiteY6-6710" fmla="*/ 1414471 h 1632748"/>
                <a:gd name="connsiteX7-6711" fmla="*/ 1242348 w 1995373"/>
                <a:gd name="connsiteY7-6712" fmla="*/ 1631490 h 1632748"/>
                <a:gd name="connsiteX8-6713" fmla="*/ 357772 w 1995373"/>
                <a:gd name="connsiteY8-6714" fmla="*/ 1482650 h 1632748"/>
                <a:gd name="connsiteX9-6715" fmla="*/ 1688 w 1995373"/>
                <a:gd name="connsiteY9-6716" fmla="*/ 1071273 h 1632748"/>
                <a:gd name="connsiteX10-6717" fmla="*/ 192572 w 1995373"/>
                <a:gd name="connsiteY10-6718" fmla="*/ 589754 h 1632748"/>
                <a:gd name="connsiteX11-6719" fmla="*/ 491228 w 1995373"/>
                <a:gd name="connsiteY11-6720" fmla="*/ 488978 h 1632748"/>
                <a:gd name="connsiteX0-6721" fmla="*/ 513448 w 1995373"/>
                <a:gd name="connsiteY0-6722" fmla="*/ 462395 h 1632748"/>
                <a:gd name="connsiteX1-6723" fmla="*/ 751455 w 1995373"/>
                <a:gd name="connsiteY1-6724" fmla="*/ 104776 h 1632748"/>
                <a:gd name="connsiteX2-6725" fmla="*/ 1246666 w 1995373"/>
                <a:gd name="connsiteY2-6726" fmla="*/ 4713 h 1632748"/>
                <a:gd name="connsiteX3-6727" fmla="*/ 1633004 w 1995373"/>
                <a:gd name="connsiteY3-6728" fmla="*/ 222707 h 1632748"/>
                <a:gd name="connsiteX4-6729" fmla="*/ 1700073 w 1995373"/>
                <a:gd name="connsiteY4-6730" fmla="*/ 711469 h 1632748"/>
                <a:gd name="connsiteX5-6731" fmla="*/ 1994292 w 1995373"/>
                <a:gd name="connsiteY5-6732" fmla="*/ 992518 h 1632748"/>
                <a:gd name="connsiteX6-6733" fmla="*/ 1777497 w 1995373"/>
                <a:gd name="connsiteY6-6734" fmla="*/ 1414471 h 1632748"/>
                <a:gd name="connsiteX7-6735" fmla="*/ 1242348 w 1995373"/>
                <a:gd name="connsiteY7-6736" fmla="*/ 1631490 h 1632748"/>
                <a:gd name="connsiteX8-6737" fmla="*/ 357772 w 1995373"/>
                <a:gd name="connsiteY8-6738" fmla="*/ 1482650 h 1632748"/>
                <a:gd name="connsiteX9-6739" fmla="*/ 1688 w 1995373"/>
                <a:gd name="connsiteY9-6740" fmla="*/ 1071273 h 1632748"/>
                <a:gd name="connsiteX10-6741" fmla="*/ 192572 w 1995373"/>
                <a:gd name="connsiteY10-6742" fmla="*/ 589754 h 1632748"/>
                <a:gd name="connsiteX11-6743" fmla="*/ 491228 w 1995373"/>
                <a:gd name="connsiteY11-6744" fmla="*/ 488978 h 1632748"/>
                <a:gd name="connsiteX0-6745" fmla="*/ 516674 w 1998599"/>
                <a:gd name="connsiteY0-6746" fmla="*/ 462395 h 1632748"/>
                <a:gd name="connsiteX1-6747" fmla="*/ 754681 w 1998599"/>
                <a:gd name="connsiteY1-6748" fmla="*/ 104776 h 1632748"/>
                <a:gd name="connsiteX2-6749" fmla="*/ 1249892 w 1998599"/>
                <a:gd name="connsiteY2-6750" fmla="*/ 4713 h 1632748"/>
                <a:gd name="connsiteX3-6751" fmla="*/ 1636230 w 1998599"/>
                <a:gd name="connsiteY3-6752" fmla="*/ 222707 h 1632748"/>
                <a:gd name="connsiteX4-6753" fmla="*/ 1703299 w 1998599"/>
                <a:gd name="connsiteY4-6754" fmla="*/ 711469 h 1632748"/>
                <a:gd name="connsiteX5-6755" fmla="*/ 1997518 w 1998599"/>
                <a:gd name="connsiteY5-6756" fmla="*/ 992518 h 1632748"/>
                <a:gd name="connsiteX6-6757" fmla="*/ 1780723 w 1998599"/>
                <a:gd name="connsiteY6-6758" fmla="*/ 1414471 h 1632748"/>
                <a:gd name="connsiteX7-6759" fmla="*/ 1245574 w 1998599"/>
                <a:gd name="connsiteY7-6760" fmla="*/ 1631490 h 1632748"/>
                <a:gd name="connsiteX8-6761" fmla="*/ 360998 w 1998599"/>
                <a:gd name="connsiteY8-6762" fmla="*/ 1482650 h 1632748"/>
                <a:gd name="connsiteX9-6763" fmla="*/ 4914 w 1998599"/>
                <a:gd name="connsiteY9-6764" fmla="*/ 1071273 h 1632748"/>
                <a:gd name="connsiteX10-6765" fmla="*/ 176343 w 1998599"/>
                <a:gd name="connsiteY10-6766" fmla="*/ 589754 h 1632748"/>
                <a:gd name="connsiteX11-6767" fmla="*/ 494454 w 1998599"/>
                <a:gd name="connsiteY11-6768" fmla="*/ 488978 h 1632748"/>
                <a:gd name="connsiteX0-6769" fmla="*/ 517023 w 1998948"/>
                <a:gd name="connsiteY0-6770" fmla="*/ 462395 h 1632748"/>
                <a:gd name="connsiteX1-6771" fmla="*/ 755030 w 1998948"/>
                <a:gd name="connsiteY1-6772" fmla="*/ 104776 h 1632748"/>
                <a:gd name="connsiteX2-6773" fmla="*/ 1250241 w 1998948"/>
                <a:gd name="connsiteY2-6774" fmla="*/ 4713 h 1632748"/>
                <a:gd name="connsiteX3-6775" fmla="*/ 1636579 w 1998948"/>
                <a:gd name="connsiteY3-6776" fmla="*/ 222707 h 1632748"/>
                <a:gd name="connsiteX4-6777" fmla="*/ 1703648 w 1998948"/>
                <a:gd name="connsiteY4-6778" fmla="*/ 711469 h 1632748"/>
                <a:gd name="connsiteX5-6779" fmla="*/ 1997867 w 1998948"/>
                <a:gd name="connsiteY5-6780" fmla="*/ 992518 h 1632748"/>
                <a:gd name="connsiteX6-6781" fmla="*/ 1781072 w 1998948"/>
                <a:gd name="connsiteY6-6782" fmla="*/ 1414471 h 1632748"/>
                <a:gd name="connsiteX7-6783" fmla="*/ 1245923 w 1998948"/>
                <a:gd name="connsiteY7-6784" fmla="*/ 1631490 h 1632748"/>
                <a:gd name="connsiteX8-6785" fmla="*/ 361347 w 1998948"/>
                <a:gd name="connsiteY8-6786" fmla="*/ 1482650 h 1632748"/>
                <a:gd name="connsiteX9-6787" fmla="*/ 5263 w 1998948"/>
                <a:gd name="connsiteY9-6788" fmla="*/ 1071273 h 1632748"/>
                <a:gd name="connsiteX10-6789" fmla="*/ 176692 w 1998948"/>
                <a:gd name="connsiteY10-6790" fmla="*/ 589754 h 1632748"/>
                <a:gd name="connsiteX11-6791" fmla="*/ 494803 w 1998948"/>
                <a:gd name="connsiteY11-6792" fmla="*/ 488978 h 1632748"/>
                <a:gd name="connsiteX0-6793" fmla="*/ 517285 w 1999210"/>
                <a:gd name="connsiteY0-6794" fmla="*/ 462395 h 1632748"/>
                <a:gd name="connsiteX1-6795" fmla="*/ 755292 w 1999210"/>
                <a:gd name="connsiteY1-6796" fmla="*/ 104776 h 1632748"/>
                <a:gd name="connsiteX2-6797" fmla="*/ 1250503 w 1999210"/>
                <a:gd name="connsiteY2-6798" fmla="*/ 4713 h 1632748"/>
                <a:gd name="connsiteX3-6799" fmla="*/ 1636841 w 1999210"/>
                <a:gd name="connsiteY3-6800" fmla="*/ 222707 h 1632748"/>
                <a:gd name="connsiteX4-6801" fmla="*/ 1703910 w 1999210"/>
                <a:gd name="connsiteY4-6802" fmla="*/ 711469 h 1632748"/>
                <a:gd name="connsiteX5-6803" fmla="*/ 1998129 w 1999210"/>
                <a:gd name="connsiteY5-6804" fmla="*/ 992518 h 1632748"/>
                <a:gd name="connsiteX6-6805" fmla="*/ 1781334 w 1999210"/>
                <a:gd name="connsiteY6-6806" fmla="*/ 1414471 h 1632748"/>
                <a:gd name="connsiteX7-6807" fmla="*/ 1246185 w 1999210"/>
                <a:gd name="connsiteY7-6808" fmla="*/ 1631490 h 1632748"/>
                <a:gd name="connsiteX8-6809" fmla="*/ 361609 w 1999210"/>
                <a:gd name="connsiteY8-6810" fmla="*/ 1482650 h 1632748"/>
                <a:gd name="connsiteX9-6811" fmla="*/ 5525 w 1999210"/>
                <a:gd name="connsiteY9-6812" fmla="*/ 1071273 h 1632748"/>
                <a:gd name="connsiteX10-6813" fmla="*/ 176954 w 1999210"/>
                <a:gd name="connsiteY10-6814" fmla="*/ 589754 h 1632748"/>
                <a:gd name="connsiteX11-6815" fmla="*/ 495065 w 1999210"/>
                <a:gd name="connsiteY11-6816" fmla="*/ 488978 h 1632748"/>
                <a:gd name="connsiteX0-6817" fmla="*/ 519257 w 2001182"/>
                <a:gd name="connsiteY0-6818" fmla="*/ 462395 h 1632748"/>
                <a:gd name="connsiteX1-6819" fmla="*/ 757264 w 2001182"/>
                <a:gd name="connsiteY1-6820" fmla="*/ 104776 h 1632748"/>
                <a:gd name="connsiteX2-6821" fmla="*/ 1252475 w 2001182"/>
                <a:gd name="connsiteY2-6822" fmla="*/ 4713 h 1632748"/>
                <a:gd name="connsiteX3-6823" fmla="*/ 1638813 w 2001182"/>
                <a:gd name="connsiteY3-6824" fmla="*/ 222707 h 1632748"/>
                <a:gd name="connsiteX4-6825" fmla="*/ 1705882 w 2001182"/>
                <a:gd name="connsiteY4-6826" fmla="*/ 711469 h 1632748"/>
                <a:gd name="connsiteX5-6827" fmla="*/ 2000101 w 2001182"/>
                <a:gd name="connsiteY5-6828" fmla="*/ 992518 h 1632748"/>
                <a:gd name="connsiteX6-6829" fmla="*/ 1783306 w 2001182"/>
                <a:gd name="connsiteY6-6830" fmla="*/ 1414471 h 1632748"/>
                <a:gd name="connsiteX7-6831" fmla="*/ 1248157 w 2001182"/>
                <a:gd name="connsiteY7-6832" fmla="*/ 1631490 h 1632748"/>
                <a:gd name="connsiteX8-6833" fmla="*/ 363581 w 2001182"/>
                <a:gd name="connsiteY8-6834" fmla="*/ 1482650 h 1632748"/>
                <a:gd name="connsiteX9-6835" fmla="*/ 7497 w 2001182"/>
                <a:gd name="connsiteY9-6836" fmla="*/ 1071273 h 1632748"/>
                <a:gd name="connsiteX10-6837" fmla="*/ 159470 w 2001182"/>
                <a:gd name="connsiteY10-6838" fmla="*/ 589754 h 1632748"/>
                <a:gd name="connsiteX11-6839" fmla="*/ 497037 w 2001182"/>
                <a:gd name="connsiteY11-6840" fmla="*/ 488978 h 1632748"/>
                <a:gd name="connsiteX0-6841" fmla="*/ 490626 w 1972551"/>
                <a:gd name="connsiteY0-6842" fmla="*/ 462395 h 1632748"/>
                <a:gd name="connsiteX1-6843" fmla="*/ 728633 w 1972551"/>
                <a:gd name="connsiteY1-6844" fmla="*/ 104776 h 1632748"/>
                <a:gd name="connsiteX2-6845" fmla="*/ 1223844 w 1972551"/>
                <a:gd name="connsiteY2-6846" fmla="*/ 4713 h 1632748"/>
                <a:gd name="connsiteX3-6847" fmla="*/ 1610182 w 1972551"/>
                <a:gd name="connsiteY3-6848" fmla="*/ 222707 h 1632748"/>
                <a:gd name="connsiteX4-6849" fmla="*/ 1677251 w 1972551"/>
                <a:gd name="connsiteY4-6850" fmla="*/ 711469 h 1632748"/>
                <a:gd name="connsiteX5-6851" fmla="*/ 1971470 w 1972551"/>
                <a:gd name="connsiteY5-6852" fmla="*/ 992518 h 1632748"/>
                <a:gd name="connsiteX6-6853" fmla="*/ 1754675 w 1972551"/>
                <a:gd name="connsiteY6-6854" fmla="*/ 1414471 h 1632748"/>
                <a:gd name="connsiteX7-6855" fmla="*/ 1219526 w 1972551"/>
                <a:gd name="connsiteY7-6856" fmla="*/ 1631490 h 1632748"/>
                <a:gd name="connsiteX8-6857" fmla="*/ 334950 w 1972551"/>
                <a:gd name="connsiteY8-6858" fmla="*/ 1482650 h 1632748"/>
                <a:gd name="connsiteX9-6859" fmla="*/ 8049 w 1972551"/>
                <a:gd name="connsiteY9-6860" fmla="*/ 1071273 h 1632748"/>
                <a:gd name="connsiteX10-6861" fmla="*/ 130839 w 1972551"/>
                <a:gd name="connsiteY10-6862" fmla="*/ 589754 h 1632748"/>
                <a:gd name="connsiteX11-6863" fmla="*/ 468406 w 1972551"/>
                <a:gd name="connsiteY11-6864" fmla="*/ 488978 h 1632748"/>
                <a:gd name="connsiteX0-6865" fmla="*/ 491750 w 1973675"/>
                <a:gd name="connsiteY0-6866" fmla="*/ 462395 h 1632923"/>
                <a:gd name="connsiteX1-6867" fmla="*/ 729757 w 1973675"/>
                <a:gd name="connsiteY1-6868" fmla="*/ 104776 h 1632923"/>
                <a:gd name="connsiteX2-6869" fmla="*/ 1224968 w 1973675"/>
                <a:gd name="connsiteY2-6870" fmla="*/ 4713 h 1632923"/>
                <a:gd name="connsiteX3-6871" fmla="*/ 1611306 w 1973675"/>
                <a:gd name="connsiteY3-6872" fmla="*/ 222707 h 1632923"/>
                <a:gd name="connsiteX4-6873" fmla="*/ 1678375 w 1973675"/>
                <a:gd name="connsiteY4-6874" fmla="*/ 711469 h 1632923"/>
                <a:gd name="connsiteX5-6875" fmla="*/ 1972594 w 1973675"/>
                <a:gd name="connsiteY5-6876" fmla="*/ 992518 h 1632923"/>
                <a:gd name="connsiteX6-6877" fmla="*/ 1755799 w 1973675"/>
                <a:gd name="connsiteY6-6878" fmla="*/ 1414471 h 1632923"/>
                <a:gd name="connsiteX7-6879" fmla="*/ 1220650 w 1973675"/>
                <a:gd name="connsiteY7-6880" fmla="*/ 1631490 h 1632923"/>
                <a:gd name="connsiteX8-6881" fmla="*/ 355530 w 1973675"/>
                <a:gd name="connsiteY8-6882" fmla="*/ 1492378 h 1632923"/>
                <a:gd name="connsiteX9-6883" fmla="*/ 9173 w 1973675"/>
                <a:gd name="connsiteY9-6884" fmla="*/ 1071273 h 1632923"/>
                <a:gd name="connsiteX10-6885" fmla="*/ 131963 w 1973675"/>
                <a:gd name="connsiteY10-6886" fmla="*/ 589754 h 1632923"/>
                <a:gd name="connsiteX11-6887" fmla="*/ 469530 w 1973675"/>
                <a:gd name="connsiteY11-6888" fmla="*/ 488978 h 1632923"/>
                <a:gd name="connsiteX0-6889" fmla="*/ 491750 w 1973675"/>
                <a:gd name="connsiteY0-6890" fmla="*/ 462395 h 1632923"/>
                <a:gd name="connsiteX1-6891" fmla="*/ 729757 w 1973675"/>
                <a:gd name="connsiteY1-6892" fmla="*/ 104776 h 1632923"/>
                <a:gd name="connsiteX2-6893" fmla="*/ 1224968 w 1973675"/>
                <a:gd name="connsiteY2-6894" fmla="*/ 4713 h 1632923"/>
                <a:gd name="connsiteX3-6895" fmla="*/ 1611306 w 1973675"/>
                <a:gd name="connsiteY3-6896" fmla="*/ 222707 h 1632923"/>
                <a:gd name="connsiteX4-6897" fmla="*/ 1678375 w 1973675"/>
                <a:gd name="connsiteY4-6898" fmla="*/ 711469 h 1632923"/>
                <a:gd name="connsiteX5-6899" fmla="*/ 1972594 w 1973675"/>
                <a:gd name="connsiteY5-6900" fmla="*/ 992518 h 1632923"/>
                <a:gd name="connsiteX6-6901" fmla="*/ 1755799 w 1973675"/>
                <a:gd name="connsiteY6-6902" fmla="*/ 1414471 h 1632923"/>
                <a:gd name="connsiteX7-6903" fmla="*/ 1220650 w 1973675"/>
                <a:gd name="connsiteY7-6904" fmla="*/ 1631490 h 1632923"/>
                <a:gd name="connsiteX8-6905" fmla="*/ 355530 w 1973675"/>
                <a:gd name="connsiteY8-6906" fmla="*/ 1492378 h 1632923"/>
                <a:gd name="connsiteX9-6907" fmla="*/ 9173 w 1973675"/>
                <a:gd name="connsiteY9-6908" fmla="*/ 1071273 h 1632923"/>
                <a:gd name="connsiteX10-6909" fmla="*/ 131963 w 1973675"/>
                <a:gd name="connsiteY10-6910" fmla="*/ 589754 h 1632923"/>
                <a:gd name="connsiteX11-6911" fmla="*/ 469530 w 1973675"/>
                <a:gd name="connsiteY11-6912" fmla="*/ 488978 h 1632923"/>
                <a:gd name="connsiteX0-6913" fmla="*/ 491750 w 1973675"/>
                <a:gd name="connsiteY0-6914" fmla="*/ 462395 h 1636452"/>
                <a:gd name="connsiteX1-6915" fmla="*/ 729757 w 1973675"/>
                <a:gd name="connsiteY1-6916" fmla="*/ 104776 h 1636452"/>
                <a:gd name="connsiteX2-6917" fmla="*/ 1224968 w 1973675"/>
                <a:gd name="connsiteY2-6918" fmla="*/ 4713 h 1636452"/>
                <a:gd name="connsiteX3-6919" fmla="*/ 1611306 w 1973675"/>
                <a:gd name="connsiteY3-6920" fmla="*/ 222707 h 1636452"/>
                <a:gd name="connsiteX4-6921" fmla="*/ 1678375 w 1973675"/>
                <a:gd name="connsiteY4-6922" fmla="*/ 711469 h 1636452"/>
                <a:gd name="connsiteX5-6923" fmla="*/ 1972594 w 1973675"/>
                <a:gd name="connsiteY5-6924" fmla="*/ 992518 h 1636452"/>
                <a:gd name="connsiteX6-6925" fmla="*/ 1755799 w 1973675"/>
                <a:gd name="connsiteY6-6926" fmla="*/ 1414471 h 1636452"/>
                <a:gd name="connsiteX7-6927" fmla="*/ 1220650 w 1973675"/>
                <a:gd name="connsiteY7-6928" fmla="*/ 1631490 h 1636452"/>
                <a:gd name="connsiteX8-6929" fmla="*/ 355530 w 1973675"/>
                <a:gd name="connsiteY8-6930" fmla="*/ 1492378 h 1636452"/>
                <a:gd name="connsiteX9-6931" fmla="*/ 9173 w 1973675"/>
                <a:gd name="connsiteY9-6932" fmla="*/ 1071273 h 1636452"/>
                <a:gd name="connsiteX10-6933" fmla="*/ 131963 w 1973675"/>
                <a:gd name="connsiteY10-6934" fmla="*/ 589754 h 1636452"/>
                <a:gd name="connsiteX11-6935" fmla="*/ 469530 w 1973675"/>
                <a:gd name="connsiteY11-6936" fmla="*/ 488978 h 1636452"/>
                <a:gd name="connsiteX0-6937" fmla="*/ 491750 w 1975375"/>
                <a:gd name="connsiteY0-6938" fmla="*/ 462395 h 1633665"/>
                <a:gd name="connsiteX1-6939" fmla="*/ 729757 w 1975375"/>
                <a:gd name="connsiteY1-6940" fmla="*/ 104776 h 1633665"/>
                <a:gd name="connsiteX2-6941" fmla="*/ 1224968 w 1975375"/>
                <a:gd name="connsiteY2-6942" fmla="*/ 4713 h 1633665"/>
                <a:gd name="connsiteX3-6943" fmla="*/ 1611306 w 1975375"/>
                <a:gd name="connsiteY3-6944" fmla="*/ 222707 h 1633665"/>
                <a:gd name="connsiteX4-6945" fmla="*/ 1678375 w 1975375"/>
                <a:gd name="connsiteY4-6946" fmla="*/ 711469 h 1633665"/>
                <a:gd name="connsiteX5-6947" fmla="*/ 1972594 w 1975375"/>
                <a:gd name="connsiteY5-6948" fmla="*/ 992518 h 1633665"/>
                <a:gd name="connsiteX6-6949" fmla="*/ 1789846 w 1975375"/>
                <a:gd name="connsiteY6-6950" fmla="*/ 1404744 h 1633665"/>
                <a:gd name="connsiteX7-6951" fmla="*/ 1220650 w 1975375"/>
                <a:gd name="connsiteY7-6952" fmla="*/ 1631490 h 1633665"/>
                <a:gd name="connsiteX8-6953" fmla="*/ 355530 w 1975375"/>
                <a:gd name="connsiteY8-6954" fmla="*/ 1492378 h 1633665"/>
                <a:gd name="connsiteX9-6955" fmla="*/ 9173 w 1975375"/>
                <a:gd name="connsiteY9-6956" fmla="*/ 1071273 h 1633665"/>
                <a:gd name="connsiteX10-6957" fmla="*/ 131963 w 1975375"/>
                <a:gd name="connsiteY10-6958" fmla="*/ 589754 h 1633665"/>
                <a:gd name="connsiteX11-6959" fmla="*/ 469530 w 1975375"/>
                <a:gd name="connsiteY11-6960" fmla="*/ 488978 h 1633665"/>
                <a:gd name="connsiteX0-6961" fmla="*/ 491750 w 1975375"/>
                <a:gd name="connsiteY0-6962" fmla="*/ 462395 h 1633665"/>
                <a:gd name="connsiteX1-6963" fmla="*/ 729757 w 1975375"/>
                <a:gd name="connsiteY1-6964" fmla="*/ 104776 h 1633665"/>
                <a:gd name="connsiteX2-6965" fmla="*/ 1224968 w 1975375"/>
                <a:gd name="connsiteY2-6966" fmla="*/ 4713 h 1633665"/>
                <a:gd name="connsiteX3-6967" fmla="*/ 1611306 w 1975375"/>
                <a:gd name="connsiteY3-6968" fmla="*/ 222707 h 1633665"/>
                <a:gd name="connsiteX4-6969" fmla="*/ 1678375 w 1975375"/>
                <a:gd name="connsiteY4-6970" fmla="*/ 711469 h 1633665"/>
                <a:gd name="connsiteX5-6971" fmla="*/ 1972594 w 1975375"/>
                <a:gd name="connsiteY5-6972" fmla="*/ 992518 h 1633665"/>
                <a:gd name="connsiteX6-6973" fmla="*/ 1789846 w 1975375"/>
                <a:gd name="connsiteY6-6974" fmla="*/ 1404744 h 1633665"/>
                <a:gd name="connsiteX7-6975" fmla="*/ 1220650 w 1975375"/>
                <a:gd name="connsiteY7-6976" fmla="*/ 1631490 h 1633665"/>
                <a:gd name="connsiteX8-6977" fmla="*/ 355530 w 1975375"/>
                <a:gd name="connsiteY8-6978" fmla="*/ 1492378 h 1633665"/>
                <a:gd name="connsiteX9-6979" fmla="*/ 9173 w 1975375"/>
                <a:gd name="connsiteY9-6980" fmla="*/ 1071273 h 1633665"/>
                <a:gd name="connsiteX10-6981" fmla="*/ 131963 w 1975375"/>
                <a:gd name="connsiteY10-6982" fmla="*/ 589754 h 1633665"/>
                <a:gd name="connsiteX11-6983" fmla="*/ 469530 w 1975375"/>
                <a:gd name="connsiteY11-6984" fmla="*/ 488978 h 1633665"/>
                <a:gd name="connsiteX0-6985" fmla="*/ 488954 w 1972579"/>
                <a:gd name="connsiteY0-6986" fmla="*/ 462395 h 1633665"/>
                <a:gd name="connsiteX1-6987" fmla="*/ 726961 w 1972579"/>
                <a:gd name="connsiteY1-6988" fmla="*/ 104776 h 1633665"/>
                <a:gd name="connsiteX2-6989" fmla="*/ 1222172 w 1972579"/>
                <a:gd name="connsiteY2-6990" fmla="*/ 4713 h 1633665"/>
                <a:gd name="connsiteX3-6991" fmla="*/ 1608510 w 1972579"/>
                <a:gd name="connsiteY3-6992" fmla="*/ 222707 h 1633665"/>
                <a:gd name="connsiteX4-6993" fmla="*/ 1675579 w 1972579"/>
                <a:gd name="connsiteY4-6994" fmla="*/ 711469 h 1633665"/>
                <a:gd name="connsiteX5-6995" fmla="*/ 1969798 w 1972579"/>
                <a:gd name="connsiteY5-6996" fmla="*/ 992518 h 1633665"/>
                <a:gd name="connsiteX6-6997" fmla="*/ 1787050 w 1972579"/>
                <a:gd name="connsiteY6-6998" fmla="*/ 1404744 h 1633665"/>
                <a:gd name="connsiteX7-6999" fmla="*/ 1217854 w 1972579"/>
                <a:gd name="connsiteY7-7000" fmla="*/ 1631490 h 1633665"/>
                <a:gd name="connsiteX8-7001" fmla="*/ 352734 w 1972579"/>
                <a:gd name="connsiteY8-7002" fmla="*/ 1492378 h 1633665"/>
                <a:gd name="connsiteX9-7003" fmla="*/ 6377 w 1972579"/>
                <a:gd name="connsiteY9-7004" fmla="*/ 1071273 h 1633665"/>
                <a:gd name="connsiteX10-7005" fmla="*/ 153486 w 1972579"/>
                <a:gd name="connsiteY10-7006" fmla="*/ 604346 h 1633665"/>
                <a:gd name="connsiteX11-7007" fmla="*/ 466734 w 1972579"/>
                <a:gd name="connsiteY11-7008" fmla="*/ 488978 h 1633665"/>
                <a:gd name="connsiteX0-7009" fmla="*/ 491661 w 1975286"/>
                <a:gd name="connsiteY0-7010" fmla="*/ 462395 h 1633665"/>
                <a:gd name="connsiteX1-7011" fmla="*/ 729668 w 1975286"/>
                <a:gd name="connsiteY1-7012" fmla="*/ 104776 h 1633665"/>
                <a:gd name="connsiteX2-7013" fmla="*/ 1224879 w 1975286"/>
                <a:gd name="connsiteY2-7014" fmla="*/ 4713 h 1633665"/>
                <a:gd name="connsiteX3-7015" fmla="*/ 1611217 w 1975286"/>
                <a:gd name="connsiteY3-7016" fmla="*/ 222707 h 1633665"/>
                <a:gd name="connsiteX4-7017" fmla="*/ 1678286 w 1975286"/>
                <a:gd name="connsiteY4-7018" fmla="*/ 711469 h 1633665"/>
                <a:gd name="connsiteX5-7019" fmla="*/ 1972505 w 1975286"/>
                <a:gd name="connsiteY5-7020" fmla="*/ 992518 h 1633665"/>
                <a:gd name="connsiteX6-7021" fmla="*/ 1789757 w 1975286"/>
                <a:gd name="connsiteY6-7022" fmla="*/ 1404744 h 1633665"/>
                <a:gd name="connsiteX7-7023" fmla="*/ 1220561 w 1975286"/>
                <a:gd name="connsiteY7-7024" fmla="*/ 1631490 h 1633665"/>
                <a:gd name="connsiteX8-7025" fmla="*/ 355441 w 1975286"/>
                <a:gd name="connsiteY8-7026" fmla="*/ 1492378 h 1633665"/>
                <a:gd name="connsiteX9-7027" fmla="*/ 9084 w 1975286"/>
                <a:gd name="connsiteY9-7028" fmla="*/ 1071273 h 1633665"/>
                <a:gd name="connsiteX10-7029" fmla="*/ 156193 w 1975286"/>
                <a:gd name="connsiteY10-7030" fmla="*/ 604346 h 1633665"/>
                <a:gd name="connsiteX11-7031" fmla="*/ 469441 w 1975286"/>
                <a:gd name="connsiteY11-7032" fmla="*/ 488978 h 163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975286" h="1633665">
                  <a:moveTo>
                    <a:pt x="491661" y="462395"/>
                  </a:moveTo>
                  <a:cubicBezTo>
                    <a:pt x="506186" y="339861"/>
                    <a:pt x="607465" y="181056"/>
                    <a:pt x="729668" y="104776"/>
                  </a:cubicBezTo>
                  <a:cubicBezTo>
                    <a:pt x="851871" y="28496"/>
                    <a:pt x="1077954" y="-14942"/>
                    <a:pt x="1224879" y="4713"/>
                  </a:cubicBezTo>
                  <a:cubicBezTo>
                    <a:pt x="1371804" y="24368"/>
                    <a:pt x="1535649" y="104914"/>
                    <a:pt x="1611217" y="222707"/>
                  </a:cubicBezTo>
                  <a:cubicBezTo>
                    <a:pt x="1686785" y="340500"/>
                    <a:pt x="1814273" y="517414"/>
                    <a:pt x="1678286" y="711469"/>
                  </a:cubicBezTo>
                  <a:cubicBezTo>
                    <a:pt x="1852364" y="676359"/>
                    <a:pt x="1953927" y="876972"/>
                    <a:pt x="1972505" y="992518"/>
                  </a:cubicBezTo>
                  <a:cubicBezTo>
                    <a:pt x="1991083" y="1108064"/>
                    <a:pt x="1915081" y="1298249"/>
                    <a:pt x="1789757" y="1404744"/>
                  </a:cubicBezTo>
                  <a:cubicBezTo>
                    <a:pt x="1664433" y="1511239"/>
                    <a:pt x="1459614" y="1616884"/>
                    <a:pt x="1220561" y="1631490"/>
                  </a:cubicBezTo>
                  <a:cubicBezTo>
                    <a:pt x="981508" y="1646096"/>
                    <a:pt x="557354" y="1585748"/>
                    <a:pt x="355441" y="1492378"/>
                  </a:cubicBezTo>
                  <a:cubicBezTo>
                    <a:pt x="153528" y="1399009"/>
                    <a:pt x="42292" y="1219278"/>
                    <a:pt x="9084" y="1071273"/>
                  </a:cubicBezTo>
                  <a:cubicBezTo>
                    <a:pt x="-24124" y="923268"/>
                    <a:pt x="35692" y="735442"/>
                    <a:pt x="156193" y="604346"/>
                  </a:cubicBezTo>
                  <a:cubicBezTo>
                    <a:pt x="239915" y="513263"/>
                    <a:pt x="384957" y="465898"/>
                    <a:pt x="469441" y="488978"/>
                  </a:cubicBezTo>
                </a:path>
              </a:pathLst>
            </a:custGeom>
            <a:noFill/>
            <a:ln w="25400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2308313" y="4851021"/>
              <a:ext cx="380340" cy="196394"/>
              <a:chOff x="2308313" y="4851021"/>
              <a:chExt cx="380340" cy="196394"/>
            </a:xfrm>
          </p:grpSpPr>
          <p:sp>
            <p:nvSpPr>
              <p:cNvPr id="53" name="任意多边形 52"/>
              <p:cNvSpPr/>
              <p:nvPr/>
            </p:nvSpPr>
            <p:spPr>
              <a:xfrm>
                <a:off x="2308313" y="4851021"/>
                <a:ext cx="177046" cy="95240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77046" h="95240">
                    <a:moveTo>
                      <a:pt x="177046" y="0"/>
                    </a:moveTo>
                    <a:cubicBezTo>
                      <a:pt x="155657" y="26737"/>
                      <a:pt x="142386" y="54107"/>
                      <a:pt x="112878" y="69128"/>
                    </a:cubicBezTo>
                    <a:cubicBezTo>
                      <a:pt x="83370" y="84149"/>
                      <a:pt x="62707" y="105007"/>
                      <a:pt x="0" y="90128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2433475" y="4936833"/>
                <a:ext cx="123723" cy="6853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2798" h="137078">
                    <a:moveTo>
                      <a:pt x="202798" y="0"/>
                    </a:moveTo>
                    <a:cubicBezTo>
                      <a:pt x="181409" y="26737"/>
                      <a:pt x="156977" y="59343"/>
                      <a:pt x="123177" y="81696"/>
                    </a:cubicBezTo>
                    <a:cubicBezTo>
                      <a:pt x="89377" y="104049"/>
                      <a:pt x="62707" y="148999"/>
                      <a:pt x="0" y="134120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2508627" y="4994175"/>
                <a:ext cx="79730" cy="47890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  <a:gd name="connsiteX0-49" fmla="*/ 202798 w 202798"/>
                  <a:gd name="connsiteY0-50" fmla="*/ 0 h 138490"/>
                  <a:gd name="connsiteX1-51" fmla="*/ 81973 w 202798"/>
                  <a:gd name="connsiteY1-52" fmla="*/ 100550 h 138490"/>
                  <a:gd name="connsiteX2-53" fmla="*/ 0 w 202798"/>
                  <a:gd name="connsiteY2-54" fmla="*/ 134120 h 138490"/>
                  <a:gd name="connsiteX0-55" fmla="*/ 104937 w 104937"/>
                  <a:gd name="connsiteY0-56" fmla="*/ 0 h 93858"/>
                  <a:gd name="connsiteX1-57" fmla="*/ 81973 w 104937"/>
                  <a:gd name="connsiteY1-58" fmla="*/ 56558 h 93858"/>
                  <a:gd name="connsiteX2-59" fmla="*/ 0 w 104937"/>
                  <a:gd name="connsiteY2-60" fmla="*/ 90128 h 93858"/>
                  <a:gd name="connsiteX0-61" fmla="*/ 104937 w 104937"/>
                  <a:gd name="connsiteY0-62" fmla="*/ 0 h 93858"/>
                  <a:gd name="connsiteX1-63" fmla="*/ 66522 w 104937"/>
                  <a:gd name="connsiteY1-64" fmla="*/ 56558 h 93858"/>
                  <a:gd name="connsiteX2-65" fmla="*/ 0 w 104937"/>
                  <a:gd name="connsiteY2-66" fmla="*/ 90128 h 93858"/>
                  <a:gd name="connsiteX0-67" fmla="*/ 120387 w 120387"/>
                  <a:gd name="connsiteY0-68" fmla="*/ 0 h 93858"/>
                  <a:gd name="connsiteX1-69" fmla="*/ 81972 w 120387"/>
                  <a:gd name="connsiteY1-70" fmla="*/ 56558 h 93858"/>
                  <a:gd name="connsiteX2-71" fmla="*/ 0 w 120387"/>
                  <a:gd name="connsiteY2-72" fmla="*/ 90128 h 93858"/>
                  <a:gd name="connsiteX0-73" fmla="*/ 120387 w 120387"/>
                  <a:gd name="connsiteY0-74" fmla="*/ 0 h 101260"/>
                  <a:gd name="connsiteX1-75" fmla="*/ 81972 w 120387"/>
                  <a:gd name="connsiteY1-76" fmla="*/ 56558 h 101260"/>
                  <a:gd name="connsiteX2-77" fmla="*/ 0 w 120387"/>
                  <a:gd name="connsiteY2-78" fmla="*/ 90128 h 101260"/>
                  <a:gd name="connsiteX0-79" fmla="*/ 130687 w 130687"/>
                  <a:gd name="connsiteY0-80" fmla="*/ 0 h 95780"/>
                  <a:gd name="connsiteX1-81" fmla="*/ 92272 w 130687"/>
                  <a:gd name="connsiteY1-82" fmla="*/ 56558 h 95780"/>
                  <a:gd name="connsiteX2-83" fmla="*/ 0 w 130687"/>
                  <a:gd name="connsiteY2-84" fmla="*/ 83844 h 957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30687" h="95780">
                    <a:moveTo>
                      <a:pt x="130687" y="0"/>
                    </a:moveTo>
                    <a:cubicBezTo>
                      <a:pt x="109298" y="26737"/>
                      <a:pt x="114053" y="42584"/>
                      <a:pt x="92272" y="56558"/>
                    </a:cubicBezTo>
                    <a:cubicBezTo>
                      <a:pt x="70491" y="70532"/>
                      <a:pt x="62706" y="117578"/>
                      <a:pt x="0" y="8384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2577501" y="5022276"/>
                <a:ext cx="111152" cy="25139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187346 w 187346"/>
                  <a:gd name="connsiteY0-26" fmla="*/ 0 h 118404"/>
                  <a:gd name="connsiteX1-27" fmla="*/ 123178 w 187346"/>
                  <a:gd name="connsiteY1-28" fmla="*/ 69128 h 118404"/>
                  <a:gd name="connsiteX2-29" fmla="*/ 0 w 187346"/>
                  <a:gd name="connsiteY2-30" fmla="*/ 115266 h 118404"/>
                  <a:gd name="connsiteX0-31" fmla="*/ 182196 w 182196"/>
                  <a:gd name="connsiteY0-32" fmla="*/ 0 h 137440"/>
                  <a:gd name="connsiteX1-33" fmla="*/ 123178 w 182196"/>
                  <a:gd name="connsiteY1-34" fmla="*/ 87982 h 137440"/>
                  <a:gd name="connsiteX2-35" fmla="*/ 0 w 182196"/>
                  <a:gd name="connsiteY2-36" fmla="*/ 134120 h 137440"/>
                  <a:gd name="connsiteX0-37" fmla="*/ 182196 w 182196"/>
                  <a:gd name="connsiteY0-38" fmla="*/ 0 h 137078"/>
                  <a:gd name="connsiteX1-39" fmla="*/ 102575 w 182196"/>
                  <a:gd name="connsiteY1-40" fmla="*/ 81696 h 137078"/>
                  <a:gd name="connsiteX2-41" fmla="*/ 0 w 182196"/>
                  <a:gd name="connsiteY2-42" fmla="*/ 134120 h 137078"/>
                  <a:gd name="connsiteX0-43" fmla="*/ 202798 w 202798"/>
                  <a:gd name="connsiteY0-44" fmla="*/ 0 h 137078"/>
                  <a:gd name="connsiteX1-45" fmla="*/ 123177 w 202798"/>
                  <a:gd name="connsiteY1-46" fmla="*/ 81696 h 137078"/>
                  <a:gd name="connsiteX2-47" fmla="*/ 0 w 202798"/>
                  <a:gd name="connsiteY2-48" fmla="*/ 134120 h 137078"/>
                  <a:gd name="connsiteX0-49" fmla="*/ 202798 w 202798"/>
                  <a:gd name="connsiteY0-50" fmla="*/ 0 h 138490"/>
                  <a:gd name="connsiteX1-51" fmla="*/ 81973 w 202798"/>
                  <a:gd name="connsiteY1-52" fmla="*/ 100550 h 138490"/>
                  <a:gd name="connsiteX2-53" fmla="*/ 0 w 202798"/>
                  <a:gd name="connsiteY2-54" fmla="*/ 134120 h 138490"/>
                  <a:gd name="connsiteX0-55" fmla="*/ 104937 w 104937"/>
                  <a:gd name="connsiteY0-56" fmla="*/ 0 h 93858"/>
                  <a:gd name="connsiteX1-57" fmla="*/ 81973 w 104937"/>
                  <a:gd name="connsiteY1-58" fmla="*/ 56558 h 93858"/>
                  <a:gd name="connsiteX2-59" fmla="*/ 0 w 104937"/>
                  <a:gd name="connsiteY2-60" fmla="*/ 90128 h 93858"/>
                  <a:gd name="connsiteX0-61" fmla="*/ 104937 w 104937"/>
                  <a:gd name="connsiteY0-62" fmla="*/ 0 h 93858"/>
                  <a:gd name="connsiteX1-63" fmla="*/ 66522 w 104937"/>
                  <a:gd name="connsiteY1-64" fmla="*/ 56558 h 93858"/>
                  <a:gd name="connsiteX2-65" fmla="*/ 0 w 104937"/>
                  <a:gd name="connsiteY2-66" fmla="*/ 90128 h 93858"/>
                  <a:gd name="connsiteX0-67" fmla="*/ 120387 w 120387"/>
                  <a:gd name="connsiteY0-68" fmla="*/ 0 h 93858"/>
                  <a:gd name="connsiteX1-69" fmla="*/ 81972 w 120387"/>
                  <a:gd name="connsiteY1-70" fmla="*/ 56558 h 93858"/>
                  <a:gd name="connsiteX2-71" fmla="*/ 0 w 120387"/>
                  <a:gd name="connsiteY2-72" fmla="*/ 90128 h 93858"/>
                  <a:gd name="connsiteX0-73" fmla="*/ 120387 w 120387"/>
                  <a:gd name="connsiteY0-74" fmla="*/ 0 h 101260"/>
                  <a:gd name="connsiteX1-75" fmla="*/ 81972 w 120387"/>
                  <a:gd name="connsiteY1-76" fmla="*/ 56558 h 101260"/>
                  <a:gd name="connsiteX2-77" fmla="*/ 0 w 120387"/>
                  <a:gd name="connsiteY2-78" fmla="*/ 90128 h 101260"/>
                  <a:gd name="connsiteX0-79" fmla="*/ 130687 w 130687"/>
                  <a:gd name="connsiteY0-80" fmla="*/ 0 h 95780"/>
                  <a:gd name="connsiteX1-81" fmla="*/ 92272 w 130687"/>
                  <a:gd name="connsiteY1-82" fmla="*/ 56558 h 95780"/>
                  <a:gd name="connsiteX2-83" fmla="*/ 0 w 130687"/>
                  <a:gd name="connsiteY2-84" fmla="*/ 83844 h 95780"/>
                  <a:gd name="connsiteX0-85" fmla="*/ 182191 w 182191"/>
                  <a:gd name="connsiteY0-86" fmla="*/ 25144 h 37494"/>
                  <a:gd name="connsiteX1-87" fmla="*/ 92272 w 182191"/>
                  <a:gd name="connsiteY1-88" fmla="*/ 2 h 37494"/>
                  <a:gd name="connsiteX2-89" fmla="*/ 0 w 182191"/>
                  <a:gd name="connsiteY2-90" fmla="*/ 27288 h 37494"/>
                  <a:gd name="connsiteX0-91" fmla="*/ 182191 w 182191"/>
                  <a:gd name="connsiteY0-92" fmla="*/ 0 h 50278"/>
                  <a:gd name="connsiteX1-93" fmla="*/ 87122 w 182191"/>
                  <a:gd name="connsiteY1-94" fmla="*/ 50272 h 50278"/>
                  <a:gd name="connsiteX2-95" fmla="*/ 0 w 182191"/>
                  <a:gd name="connsiteY2-96" fmla="*/ 2144 h 502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82191" h="50278">
                    <a:moveTo>
                      <a:pt x="182191" y="0"/>
                    </a:moveTo>
                    <a:cubicBezTo>
                      <a:pt x="160802" y="26737"/>
                      <a:pt x="117487" y="49915"/>
                      <a:pt x="87122" y="50272"/>
                    </a:cubicBezTo>
                    <a:cubicBezTo>
                      <a:pt x="56757" y="50629"/>
                      <a:pt x="62706" y="35878"/>
                      <a:pt x="0" y="214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259796" y="4549701"/>
              <a:ext cx="149845" cy="127834"/>
              <a:chOff x="3604456" y="4470162"/>
              <a:chExt cx="149845" cy="127834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3604456" y="4489386"/>
                <a:ext cx="85920" cy="86986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98489 w 116128"/>
                  <a:gd name="connsiteY0-26" fmla="*/ 0 h 117765"/>
                  <a:gd name="connsiteX1-27" fmla="*/ 112878 w 116128"/>
                  <a:gd name="connsiteY1-28" fmla="*/ 91124 h 117765"/>
                  <a:gd name="connsiteX2-29" fmla="*/ 0 w 116128"/>
                  <a:gd name="connsiteY2-30" fmla="*/ 112124 h 117765"/>
                  <a:gd name="connsiteX0-31" fmla="*/ 98489 w 98489"/>
                  <a:gd name="connsiteY0-32" fmla="*/ 0 h 117261"/>
                  <a:gd name="connsiteX1-33" fmla="*/ 43748 w 98489"/>
                  <a:gd name="connsiteY1-34" fmla="*/ 87982 h 117261"/>
                  <a:gd name="connsiteX2-35" fmla="*/ 0 w 98489"/>
                  <a:gd name="connsiteY2-36" fmla="*/ 112124 h 117261"/>
                  <a:gd name="connsiteX0-37" fmla="*/ 85920 w 85920"/>
                  <a:gd name="connsiteY0-38" fmla="*/ 0 h 91611"/>
                  <a:gd name="connsiteX1-39" fmla="*/ 43748 w 85920"/>
                  <a:gd name="connsiteY1-40" fmla="*/ 62844 h 91611"/>
                  <a:gd name="connsiteX2-41" fmla="*/ 0 w 85920"/>
                  <a:gd name="connsiteY2-42" fmla="*/ 86986 h 91611"/>
                  <a:gd name="connsiteX0-43" fmla="*/ 85920 w 85920"/>
                  <a:gd name="connsiteY0-44" fmla="*/ 0 h 86986"/>
                  <a:gd name="connsiteX1-45" fmla="*/ 43748 w 85920"/>
                  <a:gd name="connsiteY1-46" fmla="*/ 62844 h 86986"/>
                  <a:gd name="connsiteX2-47" fmla="*/ 0 w 85920"/>
                  <a:gd name="connsiteY2-48" fmla="*/ 86986 h 8698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85920" h="86986">
                    <a:moveTo>
                      <a:pt x="85920" y="0"/>
                    </a:moveTo>
                    <a:cubicBezTo>
                      <a:pt x="64531" y="26737"/>
                      <a:pt x="58068" y="48346"/>
                      <a:pt x="43748" y="62844"/>
                    </a:cubicBezTo>
                    <a:cubicBezTo>
                      <a:pt x="29428" y="77342"/>
                      <a:pt x="28142" y="83011"/>
                      <a:pt x="0" y="86986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690376" y="4470162"/>
                <a:ext cx="63925" cy="127834"/>
              </a:xfrm>
              <a:custGeom>
                <a:avLst/>
                <a:gdLst>
                  <a:gd name="connsiteX0" fmla="*/ 176463 w 176463"/>
                  <a:gd name="connsiteY0" fmla="*/ 0 h 128337"/>
                  <a:gd name="connsiteX1" fmla="*/ 112295 w 176463"/>
                  <a:gd name="connsiteY1" fmla="*/ 80211 h 128337"/>
                  <a:gd name="connsiteX2" fmla="*/ 16042 w 176463"/>
                  <a:gd name="connsiteY2" fmla="*/ 112295 h 128337"/>
                  <a:gd name="connsiteX3" fmla="*/ 0 w 176463"/>
                  <a:gd name="connsiteY3" fmla="*/ 128337 h 128337"/>
                  <a:gd name="connsiteX0-1" fmla="*/ 160421 w 160421"/>
                  <a:gd name="connsiteY0-2" fmla="*/ 0 h 112295"/>
                  <a:gd name="connsiteX1-3" fmla="*/ 96253 w 160421"/>
                  <a:gd name="connsiteY1-4" fmla="*/ 80211 h 112295"/>
                  <a:gd name="connsiteX2-5" fmla="*/ 0 w 160421"/>
                  <a:gd name="connsiteY2-6" fmla="*/ 112295 h 112295"/>
                  <a:gd name="connsiteX0-7" fmla="*/ 160421 w 160421"/>
                  <a:gd name="connsiteY0-8" fmla="*/ 0 h 116533"/>
                  <a:gd name="connsiteX1-9" fmla="*/ 96253 w 160421"/>
                  <a:gd name="connsiteY1-10" fmla="*/ 80211 h 116533"/>
                  <a:gd name="connsiteX2-11" fmla="*/ 0 w 160421"/>
                  <a:gd name="connsiteY2-12" fmla="*/ 112295 h 116533"/>
                  <a:gd name="connsiteX0-13" fmla="*/ 177046 w 177046"/>
                  <a:gd name="connsiteY0-14" fmla="*/ 0 h 93983"/>
                  <a:gd name="connsiteX1-15" fmla="*/ 96253 w 177046"/>
                  <a:gd name="connsiteY1-16" fmla="*/ 58044 h 93983"/>
                  <a:gd name="connsiteX2-17" fmla="*/ 0 w 177046"/>
                  <a:gd name="connsiteY2-18" fmla="*/ 90128 h 93983"/>
                  <a:gd name="connsiteX0-19" fmla="*/ 177046 w 177046"/>
                  <a:gd name="connsiteY0-20" fmla="*/ 0 h 95240"/>
                  <a:gd name="connsiteX1-21" fmla="*/ 112878 w 177046"/>
                  <a:gd name="connsiteY1-22" fmla="*/ 69128 h 95240"/>
                  <a:gd name="connsiteX2-23" fmla="*/ 0 w 177046"/>
                  <a:gd name="connsiteY2-24" fmla="*/ 90128 h 95240"/>
                  <a:gd name="connsiteX0-25" fmla="*/ 98489 w 116128"/>
                  <a:gd name="connsiteY0-26" fmla="*/ 0 h 117765"/>
                  <a:gd name="connsiteX1-27" fmla="*/ 112878 w 116128"/>
                  <a:gd name="connsiteY1-28" fmla="*/ 91124 h 117765"/>
                  <a:gd name="connsiteX2-29" fmla="*/ 0 w 116128"/>
                  <a:gd name="connsiteY2-30" fmla="*/ 112124 h 117765"/>
                  <a:gd name="connsiteX0-31" fmla="*/ 98489 w 98489"/>
                  <a:gd name="connsiteY0-32" fmla="*/ 0 h 117261"/>
                  <a:gd name="connsiteX1-33" fmla="*/ 43748 w 98489"/>
                  <a:gd name="connsiteY1-34" fmla="*/ 87982 h 117261"/>
                  <a:gd name="connsiteX2-35" fmla="*/ 0 w 98489"/>
                  <a:gd name="connsiteY2-36" fmla="*/ 112124 h 117261"/>
                  <a:gd name="connsiteX0-37" fmla="*/ 85920 w 85920"/>
                  <a:gd name="connsiteY0-38" fmla="*/ 0 h 91611"/>
                  <a:gd name="connsiteX1-39" fmla="*/ 43748 w 85920"/>
                  <a:gd name="connsiteY1-40" fmla="*/ 62844 h 91611"/>
                  <a:gd name="connsiteX2-41" fmla="*/ 0 w 85920"/>
                  <a:gd name="connsiteY2-42" fmla="*/ 86986 h 91611"/>
                  <a:gd name="connsiteX0-43" fmla="*/ 85920 w 85920"/>
                  <a:gd name="connsiteY0-44" fmla="*/ 0 h 86986"/>
                  <a:gd name="connsiteX1-45" fmla="*/ 43748 w 85920"/>
                  <a:gd name="connsiteY1-46" fmla="*/ 62844 h 86986"/>
                  <a:gd name="connsiteX2-47" fmla="*/ 0 w 85920"/>
                  <a:gd name="connsiteY2-48" fmla="*/ 86986 h 86986"/>
                  <a:gd name="connsiteX0-49" fmla="*/ 57640 w 57640"/>
                  <a:gd name="connsiteY0-50" fmla="*/ 0 h 130977"/>
                  <a:gd name="connsiteX1-51" fmla="*/ 43748 w 57640"/>
                  <a:gd name="connsiteY1-52" fmla="*/ 106835 h 130977"/>
                  <a:gd name="connsiteX2-53" fmla="*/ 0 w 57640"/>
                  <a:gd name="connsiteY2-54" fmla="*/ 130977 h 130977"/>
                  <a:gd name="connsiteX0-55" fmla="*/ 57640 w 57640"/>
                  <a:gd name="connsiteY0-56" fmla="*/ 0 h 130977"/>
                  <a:gd name="connsiteX1-57" fmla="*/ 37464 w 57640"/>
                  <a:gd name="connsiteY1-58" fmla="*/ 100550 h 130977"/>
                  <a:gd name="connsiteX2-59" fmla="*/ 0 w 57640"/>
                  <a:gd name="connsiteY2-60" fmla="*/ 130977 h 130977"/>
                  <a:gd name="connsiteX0-61" fmla="*/ 63925 w 63925"/>
                  <a:gd name="connsiteY0-62" fmla="*/ 0 h 127834"/>
                  <a:gd name="connsiteX1-63" fmla="*/ 37464 w 63925"/>
                  <a:gd name="connsiteY1-64" fmla="*/ 97407 h 127834"/>
                  <a:gd name="connsiteX2-65" fmla="*/ 0 w 63925"/>
                  <a:gd name="connsiteY2-66" fmla="*/ 127834 h 127834"/>
                  <a:gd name="connsiteX0-67" fmla="*/ 63925 w 63925"/>
                  <a:gd name="connsiteY0-68" fmla="*/ 0 h 127834"/>
                  <a:gd name="connsiteX1-69" fmla="*/ 34322 w 63925"/>
                  <a:gd name="connsiteY1-70" fmla="*/ 87980 h 127834"/>
                  <a:gd name="connsiteX2-71" fmla="*/ 0 w 63925"/>
                  <a:gd name="connsiteY2-72" fmla="*/ 127834 h 1278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3925" h="127834">
                    <a:moveTo>
                      <a:pt x="63925" y="0"/>
                    </a:moveTo>
                    <a:cubicBezTo>
                      <a:pt x="42536" y="26737"/>
                      <a:pt x="44976" y="66674"/>
                      <a:pt x="34322" y="87980"/>
                    </a:cubicBezTo>
                    <a:cubicBezTo>
                      <a:pt x="23668" y="109286"/>
                      <a:pt x="28142" y="123859"/>
                      <a:pt x="0" y="127834"/>
                    </a:cubicBezTo>
                  </a:path>
                </a:pathLst>
              </a:custGeom>
              <a:noFill/>
              <a:ln w="25400">
                <a:solidFill>
                  <a:srgbClr val="0606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58" name="TextBox 59"/>
          <p:cNvSpPr txBox="1">
            <a:spLocks noChangeArrowheads="1"/>
          </p:cNvSpPr>
          <p:nvPr/>
        </p:nvSpPr>
        <p:spPr bwMode="auto">
          <a:xfrm flipH="1">
            <a:off x="3067496" y="3617694"/>
            <a:ext cx="1314631" cy="82867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论坛+网页的可行性操作</a:t>
            </a:r>
            <a:endParaRPr lang="zh-CN" altLang="en-US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 flipH="1">
            <a:off x="1387532" y="2284089"/>
            <a:ext cx="1314631" cy="82867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论坛+网页模式是未来的趋势</a:t>
            </a:r>
            <a:endParaRPr lang="zh-CN" altLang="en-US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59"/>
          <p:cNvSpPr txBox="1">
            <a:spLocks noChangeArrowheads="1"/>
          </p:cNvSpPr>
          <p:nvPr/>
        </p:nvSpPr>
        <p:spPr bwMode="auto">
          <a:xfrm flipH="1">
            <a:off x="7187148" y="3064453"/>
            <a:ext cx="1314631" cy="574675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模块的商业化</a:t>
            </a:r>
            <a:endParaRPr lang="zh-CN" altLang="en-US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 flipH="1">
            <a:off x="2023238" y="4248656"/>
            <a:ext cx="684699" cy="417051"/>
          </a:xfrm>
          <a:custGeom>
            <a:avLst/>
            <a:gdLst>
              <a:gd name="connsiteX0" fmla="*/ 513347 w 1878121"/>
              <a:gd name="connsiteY0" fmla="*/ 338875 h 1365570"/>
              <a:gd name="connsiteX1" fmla="*/ 529389 w 1878121"/>
              <a:gd name="connsiteY1" fmla="*/ 226580 h 1365570"/>
              <a:gd name="connsiteX2" fmla="*/ 609600 w 1878121"/>
              <a:gd name="connsiteY2" fmla="*/ 130328 h 1365570"/>
              <a:gd name="connsiteX3" fmla="*/ 657726 w 1878121"/>
              <a:gd name="connsiteY3" fmla="*/ 114286 h 1365570"/>
              <a:gd name="connsiteX4" fmla="*/ 753979 w 1878121"/>
              <a:gd name="connsiteY4" fmla="*/ 66159 h 1365570"/>
              <a:gd name="connsiteX5" fmla="*/ 818147 w 1878121"/>
              <a:gd name="connsiteY5" fmla="*/ 34075 h 1365570"/>
              <a:gd name="connsiteX6" fmla="*/ 882316 w 1878121"/>
              <a:gd name="connsiteY6" fmla="*/ 18033 h 1365570"/>
              <a:gd name="connsiteX7" fmla="*/ 930442 w 1878121"/>
              <a:gd name="connsiteY7" fmla="*/ 1991 h 1365570"/>
              <a:gd name="connsiteX8" fmla="*/ 1363579 w 1878121"/>
              <a:gd name="connsiteY8" fmla="*/ 18033 h 1365570"/>
              <a:gd name="connsiteX9" fmla="*/ 1427747 w 1878121"/>
              <a:gd name="connsiteY9" fmla="*/ 114286 h 1365570"/>
              <a:gd name="connsiteX10" fmla="*/ 1459832 w 1878121"/>
              <a:gd name="connsiteY10" fmla="*/ 146370 h 1365570"/>
              <a:gd name="connsiteX11" fmla="*/ 1507958 w 1878121"/>
              <a:gd name="connsiteY11" fmla="*/ 242622 h 1365570"/>
              <a:gd name="connsiteX12" fmla="*/ 1540042 w 1878121"/>
              <a:gd name="connsiteY12" fmla="*/ 274707 h 1365570"/>
              <a:gd name="connsiteX13" fmla="*/ 1636295 w 1878121"/>
              <a:gd name="connsiteY13" fmla="*/ 403043 h 1365570"/>
              <a:gd name="connsiteX14" fmla="*/ 1636295 w 1878121"/>
              <a:gd name="connsiteY14" fmla="*/ 772012 h 1365570"/>
              <a:gd name="connsiteX15" fmla="*/ 1604210 w 1878121"/>
              <a:gd name="connsiteY15" fmla="*/ 804096 h 1365570"/>
              <a:gd name="connsiteX16" fmla="*/ 1828800 w 1878121"/>
              <a:gd name="connsiteY16" fmla="*/ 820138 h 1365570"/>
              <a:gd name="connsiteX17" fmla="*/ 1876926 w 1878121"/>
              <a:gd name="connsiteY17" fmla="*/ 852222 h 1365570"/>
              <a:gd name="connsiteX18" fmla="*/ 1844842 w 1878121"/>
              <a:gd name="connsiteY18" fmla="*/ 1108896 h 1365570"/>
              <a:gd name="connsiteX19" fmla="*/ 1812758 w 1878121"/>
              <a:gd name="connsiteY19" fmla="*/ 1157022 h 1365570"/>
              <a:gd name="connsiteX20" fmla="*/ 1796716 w 1878121"/>
              <a:gd name="connsiteY20" fmla="*/ 1205149 h 1365570"/>
              <a:gd name="connsiteX21" fmla="*/ 1700463 w 1878121"/>
              <a:gd name="connsiteY21" fmla="*/ 1285359 h 1365570"/>
              <a:gd name="connsiteX22" fmla="*/ 1652337 w 1878121"/>
              <a:gd name="connsiteY22" fmla="*/ 1301401 h 1365570"/>
              <a:gd name="connsiteX23" fmla="*/ 1604210 w 1878121"/>
              <a:gd name="connsiteY23" fmla="*/ 1333486 h 1365570"/>
              <a:gd name="connsiteX24" fmla="*/ 1459832 w 1878121"/>
              <a:gd name="connsiteY24" fmla="*/ 1365570 h 1365570"/>
              <a:gd name="connsiteX25" fmla="*/ 401053 w 1878121"/>
              <a:gd name="connsiteY25" fmla="*/ 1349528 h 1365570"/>
              <a:gd name="connsiteX26" fmla="*/ 336884 w 1878121"/>
              <a:gd name="connsiteY26" fmla="*/ 1333486 h 1365570"/>
              <a:gd name="connsiteX27" fmla="*/ 256674 w 1878121"/>
              <a:gd name="connsiteY27" fmla="*/ 1317443 h 1365570"/>
              <a:gd name="connsiteX28" fmla="*/ 224589 w 1878121"/>
              <a:gd name="connsiteY28" fmla="*/ 1285359 h 1365570"/>
              <a:gd name="connsiteX29" fmla="*/ 176463 w 1878121"/>
              <a:gd name="connsiteY29" fmla="*/ 1269317 h 1365570"/>
              <a:gd name="connsiteX30" fmla="*/ 48126 w 1878121"/>
              <a:gd name="connsiteY30" fmla="*/ 1124938 h 1365570"/>
              <a:gd name="connsiteX31" fmla="*/ 16042 w 1878121"/>
              <a:gd name="connsiteY31" fmla="*/ 1028686 h 1365570"/>
              <a:gd name="connsiteX32" fmla="*/ 0 w 1878121"/>
              <a:gd name="connsiteY32" fmla="*/ 980559 h 1365570"/>
              <a:gd name="connsiteX33" fmla="*/ 32084 w 1878121"/>
              <a:gd name="connsiteY33" fmla="*/ 739928 h 1365570"/>
              <a:gd name="connsiteX34" fmla="*/ 96253 w 1878121"/>
              <a:gd name="connsiteY34" fmla="*/ 643675 h 1365570"/>
              <a:gd name="connsiteX35" fmla="*/ 176463 w 1878121"/>
              <a:gd name="connsiteY35" fmla="*/ 563465 h 1365570"/>
              <a:gd name="connsiteX36" fmla="*/ 224589 w 1878121"/>
              <a:gd name="connsiteY36" fmla="*/ 547422 h 1365570"/>
              <a:gd name="connsiteX37" fmla="*/ 272716 w 1878121"/>
              <a:gd name="connsiteY37" fmla="*/ 515338 h 1365570"/>
              <a:gd name="connsiteX38" fmla="*/ 320842 w 1878121"/>
              <a:gd name="connsiteY38" fmla="*/ 499296 h 1365570"/>
              <a:gd name="connsiteX39" fmla="*/ 385010 w 1878121"/>
              <a:gd name="connsiteY39" fmla="*/ 467212 h 1365570"/>
              <a:gd name="connsiteX40" fmla="*/ 481263 w 1878121"/>
              <a:gd name="connsiteY40" fmla="*/ 435128 h 1365570"/>
              <a:gd name="connsiteX41" fmla="*/ 561474 w 1878121"/>
              <a:gd name="connsiteY41" fmla="*/ 370959 h 1365570"/>
              <a:gd name="connsiteX42" fmla="*/ 561474 w 1878121"/>
              <a:gd name="connsiteY42" fmla="*/ 354917 h 1365570"/>
              <a:gd name="connsiteX0-1" fmla="*/ 513347 w 1878121"/>
              <a:gd name="connsiteY0-2" fmla="*/ 362642 h 1389337"/>
              <a:gd name="connsiteX1-3" fmla="*/ 529389 w 1878121"/>
              <a:gd name="connsiteY1-4" fmla="*/ 250347 h 1389337"/>
              <a:gd name="connsiteX2-5" fmla="*/ 609600 w 1878121"/>
              <a:gd name="connsiteY2-6" fmla="*/ 154095 h 1389337"/>
              <a:gd name="connsiteX3-7" fmla="*/ 657726 w 1878121"/>
              <a:gd name="connsiteY3-8" fmla="*/ 138053 h 1389337"/>
              <a:gd name="connsiteX4-9" fmla="*/ 753979 w 1878121"/>
              <a:gd name="connsiteY4-10" fmla="*/ 89926 h 1389337"/>
              <a:gd name="connsiteX5-11" fmla="*/ 818147 w 1878121"/>
              <a:gd name="connsiteY5-12" fmla="*/ 57842 h 1389337"/>
              <a:gd name="connsiteX6-13" fmla="*/ 882316 w 1878121"/>
              <a:gd name="connsiteY6-14" fmla="*/ 41800 h 1389337"/>
              <a:gd name="connsiteX7-15" fmla="*/ 1072110 w 1878121"/>
              <a:gd name="connsiteY7-16" fmla="*/ 0 h 1389337"/>
              <a:gd name="connsiteX8-17" fmla="*/ 1363579 w 1878121"/>
              <a:gd name="connsiteY8-18" fmla="*/ 41800 h 1389337"/>
              <a:gd name="connsiteX9-19" fmla="*/ 1427747 w 1878121"/>
              <a:gd name="connsiteY9-20" fmla="*/ 138053 h 1389337"/>
              <a:gd name="connsiteX10-21" fmla="*/ 1459832 w 1878121"/>
              <a:gd name="connsiteY10-22" fmla="*/ 170137 h 1389337"/>
              <a:gd name="connsiteX11-23" fmla="*/ 1507958 w 1878121"/>
              <a:gd name="connsiteY11-24" fmla="*/ 266389 h 1389337"/>
              <a:gd name="connsiteX12-25" fmla="*/ 1540042 w 1878121"/>
              <a:gd name="connsiteY12-26" fmla="*/ 298474 h 1389337"/>
              <a:gd name="connsiteX13-27" fmla="*/ 1636295 w 1878121"/>
              <a:gd name="connsiteY13-28" fmla="*/ 426810 h 1389337"/>
              <a:gd name="connsiteX14-29" fmla="*/ 1636295 w 1878121"/>
              <a:gd name="connsiteY14-30" fmla="*/ 795779 h 1389337"/>
              <a:gd name="connsiteX15-31" fmla="*/ 1604210 w 1878121"/>
              <a:gd name="connsiteY15-32" fmla="*/ 827863 h 1389337"/>
              <a:gd name="connsiteX16-33" fmla="*/ 1828800 w 1878121"/>
              <a:gd name="connsiteY16-34" fmla="*/ 843905 h 1389337"/>
              <a:gd name="connsiteX17-35" fmla="*/ 1876926 w 1878121"/>
              <a:gd name="connsiteY17-36" fmla="*/ 875989 h 1389337"/>
              <a:gd name="connsiteX18-37" fmla="*/ 1844842 w 1878121"/>
              <a:gd name="connsiteY18-38" fmla="*/ 1132663 h 1389337"/>
              <a:gd name="connsiteX19-39" fmla="*/ 1812758 w 1878121"/>
              <a:gd name="connsiteY19-40" fmla="*/ 1180789 h 1389337"/>
              <a:gd name="connsiteX20-41" fmla="*/ 1796716 w 1878121"/>
              <a:gd name="connsiteY20-42" fmla="*/ 1228916 h 1389337"/>
              <a:gd name="connsiteX21-43" fmla="*/ 1700463 w 1878121"/>
              <a:gd name="connsiteY21-44" fmla="*/ 1309126 h 1389337"/>
              <a:gd name="connsiteX22-45" fmla="*/ 1652337 w 1878121"/>
              <a:gd name="connsiteY22-46" fmla="*/ 1325168 h 1389337"/>
              <a:gd name="connsiteX23-47" fmla="*/ 1604210 w 1878121"/>
              <a:gd name="connsiteY23-48" fmla="*/ 1357253 h 1389337"/>
              <a:gd name="connsiteX24-49" fmla="*/ 1459832 w 1878121"/>
              <a:gd name="connsiteY24-50" fmla="*/ 1389337 h 1389337"/>
              <a:gd name="connsiteX25-51" fmla="*/ 401053 w 1878121"/>
              <a:gd name="connsiteY25-52" fmla="*/ 1373295 h 1389337"/>
              <a:gd name="connsiteX26-53" fmla="*/ 336884 w 1878121"/>
              <a:gd name="connsiteY26-54" fmla="*/ 1357253 h 1389337"/>
              <a:gd name="connsiteX27-55" fmla="*/ 256674 w 1878121"/>
              <a:gd name="connsiteY27-56" fmla="*/ 1341210 h 1389337"/>
              <a:gd name="connsiteX28-57" fmla="*/ 224589 w 1878121"/>
              <a:gd name="connsiteY28-58" fmla="*/ 1309126 h 1389337"/>
              <a:gd name="connsiteX29-59" fmla="*/ 176463 w 1878121"/>
              <a:gd name="connsiteY29-60" fmla="*/ 1293084 h 1389337"/>
              <a:gd name="connsiteX30-61" fmla="*/ 48126 w 1878121"/>
              <a:gd name="connsiteY30-62" fmla="*/ 1148705 h 1389337"/>
              <a:gd name="connsiteX31-63" fmla="*/ 16042 w 1878121"/>
              <a:gd name="connsiteY31-64" fmla="*/ 1052453 h 1389337"/>
              <a:gd name="connsiteX32-65" fmla="*/ 0 w 1878121"/>
              <a:gd name="connsiteY32-66" fmla="*/ 1004326 h 1389337"/>
              <a:gd name="connsiteX33-67" fmla="*/ 32084 w 1878121"/>
              <a:gd name="connsiteY33-68" fmla="*/ 763695 h 1389337"/>
              <a:gd name="connsiteX34-69" fmla="*/ 96253 w 1878121"/>
              <a:gd name="connsiteY34-70" fmla="*/ 667442 h 1389337"/>
              <a:gd name="connsiteX35-71" fmla="*/ 176463 w 1878121"/>
              <a:gd name="connsiteY35-72" fmla="*/ 587232 h 1389337"/>
              <a:gd name="connsiteX36-73" fmla="*/ 224589 w 1878121"/>
              <a:gd name="connsiteY36-74" fmla="*/ 571189 h 1389337"/>
              <a:gd name="connsiteX37-75" fmla="*/ 272716 w 1878121"/>
              <a:gd name="connsiteY37-76" fmla="*/ 539105 h 1389337"/>
              <a:gd name="connsiteX38-77" fmla="*/ 320842 w 1878121"/>
              <a:gd name="connsiteY38-78" fmla="*/ 523063 h 1389337"/>
              <a:gd name="connsiteX39-79" fmla="*/ 385010 w 1878121"/>
              <a:gd name="connsiteY39-80" fmla="*/ 490979 h 1389337"/>
              <a:gd name="connsiteX40-81" fmla="*/ 481263 w 1878121"/>
              <a:gd name="connsiteY40-82" fmla="*/ 458895 h 1389337"/>
              <a:gd name="connsiteX41-83" fmla="*/ 561474 w 1878121"/>
              <a:gd name="connsiteY41-84" fmla="*/ 394726 h 1389337"/>
              <a:gd name="connsiteX42-85" fmla="*/ 561474 w 1878121"/>
              <a:gd name="connsiteY42-86" fmla="*/ 378684 h 1389337"/>
              <a:gd name="connsiteX0-87" fmla="*/ 513347 w 1878121"/>
              <a:gd name="connsiteY0-88" fmla="*/ 328605 h 1355300"/>
              <a:gd name="connsiteX1-89" fmla="*/ 529389 w 1878121"/>
              <a:gd name="connsiteY1-90" fmla="*/ 216310 h 1355300"/>
              <a:gd name="connsiteX2-91" fmla="*/ 609600 w 1878121"/>
              <a:gd name="connsiteY2-92" fmla="*/ 120058 h 1355300"/>
              <a:gd name="connsiteX3-93" fmla="*/ 657726 w 1878121"/>
              <a:gd name="connsiteY3-94" fmla="*/ 104016 h 1355300"/>
              <a:gd name="connsiteX4-95" fmla="*/ 753979 w 1878121"/>
              <a:gd name="connsiteY4-96" fmla="*/ 55889 h 1355300"/>
              <a:gd name="connsiteX5-97" fmla="*/ 818147 w 1878121"/>
              <a:gd name="connsiteY5-98" fmla="*/ 23805 h 1355300"/>
              <a:gd name="connsiteX6-99" fmla="*/ 882316 w 1878121"/>
              <a:gd name="connsiteY6-100" fmla="*/ 7763 h 1355300"/>
              <a:gd name="connsiteX7-101" fmla="*/ 1363579 w 1878121"/>
              <a:gd name="connsiteY7-102" fmla="*/ 7763 h 1355300"/>
              <a:gd name="connsiteX8-103" fmla="*/ 1427747 w 1878121"/>
              <a:gd name="connsiteY8-104" fmla="*/ 104016 h 1355300"/>
              <a:gd name="connsiteX9-105" fmla="*/ 1459832 w 1878121"/>
              <a:gd name="connsiteY9-106" fmla="*/ 136100 h 1355300"/>
              <a:gd name="connsiteX10-107" fmla="*/ 1507958 w 1878121"/>
              <a:gd name="connsiteY10-108" fmla="*/ 232352 h 1355300"/>
              <a:gd name="connsiteX11-109" fmla="*/ 1540042 w 1878121"/>
              <a:gd name="connsiteY11-110" fmla="*/ 264437 h 1355300"/>
              <a:gd name="connsiteX12-111" fmla="*/ 1636295 w 1878121"/>
              <a:gd name="connsiteY12-112" fmla="*/ 392773 h 1355300"/>
              <a:gd name="connsiteX13-113" fmla="*/ 1636295 w 1878121"/>
              <a:gd name="connsiteY13-114" fmla="*/ 761742 h 1355300"/>
              <a:gd name="connsiteX14-115" fmla="*/ 1604210 w 1878121"/>
              <a:gd name="connsiteY14-116" fmla="*/ 793826 h 1355300"/>
              <a:gd name="connsiteX15-117" fmla="*/ 1828800 w 1878121"/>
              <a:gd name="connsiteY15-118" fmla="*/ 809868 h 1355300"/>
              <a:gd name="connsiteX16-119" fmla="*/ 1876926 w 1878121"/>
              <a:gd name="connsiteY16-120" fmla="*/ 841952 h 1355300"/>
              <a:gd name="connsiteX17-121" fmla="*/ 1844842 w 1878121"/>
              <a:gd name="connsiteY17-122" fmla="*/ 1098626 h 1355300"/>
              <a:gd name="connsiteX18-123" fmla="*/ 1812758 w 1878121"/>
              <a:gd name="connsiteY18-124" fmla="*/ 1146752 h 1355300"/>
              <a:gd name="connsiteX19-125" fmla="*/ 1796716 w 1878121"/>
              <a:gd name="connsiteY19-126" fmla="*/ 1194879 h 1355300"/>
              <a:gd name="connsiteX20-127" fmla="*/ 1700463 w 1878121"/>
              <a:gd name="connsiteY20-128" fmla="*/ 1275089 h 1355300"/>
              <a:gd name="connsiteX21-129" fmla="*/ 1652337 w 1878121"/>
              <a:gd name="connsiteY21-130" fmla="*/ 1291131 h 1355300"/>
              <a:gd name="connsiteX22-131" fmla="*/ 1604210 w 1878121"/>
              <a:gd name="connsiteY22-132" fmla="*/ 1323216 h 1355300"/>
              <a:gd name="connsiteX23-133" fmla="*/ 1459832 w 1878121"/>
              <a:gd name="connsiteY23-134" fmla="*/ 1355300 h 1355300"/>
              <a:gd name="connsiteX24-135" fmla="*/ 401053 w 1878121"/>
              <a:gd name="connsiteY24-136" fmla="*/ 1339258 h 1355300"/>
              <a:gd name="connsiteX25-137" fmla="*/ 336884 w 1878121"/>
              <a:gd name="connsiteY25-138" fmla="*/ 1323216 h 1355300"/>
              <a:gd name="connsiteX26-139" fmla="*/ 256674 w 1878121"/>
              <a:gd name="connsiteY26-140" fmla="*/ 1307173 h 1355300"/>
              <a:gd name="connsiteX27-141" fmla="*/ 224589 w 1878121"/>
              <a:gd name="connsiteY27-142" fmla="*/ 1275089 h 1355300"/>
              <a:gd name="connsiteX28-143" fmla="*/ 176463 w 1878121"/>
              <a:gd name="connsiteY28-144" fmla="*/ 1259047 h 1355300"/>
              <a:gd name="connsiteX29-145" fmla="*/ 48126 w 1878121"/>
              <a:gd name="connsiteY29-146" fmla="*/ 1114668 h 1355300"/>
              <a:gd name="connsiteX30-147" fmla="*/ 16042 w 1878121"/>
              <a:gd name="connsiteY30-148" fmla="*/ 1018416 h 1355300"/>
              <a:gd name="connsiteX31-149" fmla="*/ 0 w 1878121"/>
              <a:gd name="connsiteY31-150" fmla="*/ 970289 h 1355300"/>
              <a:gd name="connsiteX32-151" fmla="*/ 32084 w 1878121"/>
              <a:gd name="connsiteY32-152" fmla="*/ 729658 h 1355300"/>
              <a:gd name="connsiteX33-153" fmla="*/ 96253 w 1878121"/>
              <a:gd name="connsiteY33-154" fmla="*/ 633405 h 1355300"/>
              <a:gd name="connsiteX34-155" fmla="*/ 176463 w 1878121"/>
              <a:gd name="connsiteY34-156" fmla="*/ 553195 h 1355300"/>
              <a:gd name="connsiteX35-157" fmla="*/ 224589 w 1878121"/>
              <a:gd name="connsiteY35-158" fmla="*/ 537152 h 1355300"/>
              <a:gd name="connsiteX36-159" fmla="*/ 272716 w 1878121"/>
              <a:gd name="connsiteY36-160" fmla="*/ 505068 h 1355300"/>
              <a:gd name="connsiteX37-161" fmla="*/ 320842 w 1878121"/>
              <a:gd name="connsiteY37-162" fmla="*/ 489026 h 1355300"/>
              <a:gd name="connsiteX38-163" fmla="*/ 385010 w 1878121"/>
              <a:gd name="connsiteY38-164" fmla="*/ 456942 h 1355300"/>
              <a:gd name="connsiteX39-165" fmla="*/ 481263 w 1878121"/>
              <a:gd name="connsiteY39-166" fmla="*/ 424858 h 1355300"/>
              <a:gd name="connsiteX40-167" fmla="*/ 561474 w 1878121"/>
              <a:gd name="connsiteY40-168" fmla="*/ 360689 h 1355300"/>
              <a:gd name="connsiteX41-169" fmla="*/ 561474 w 1878121"/>
              <a:gd name="connsiteY41-170" fmla="*/ 344647 h 1355300"/>
              <a:gd name="connsiteX0-171" fmla="*/ 513347 w 1878121"/>
              <a:gd name="connsiteY0-172" fmla="*/ 362915 h 1389610"/>
              <a:gd name="connsiteX1-173" fmla="*/ 529389 w 1878121"/>
              <a:gd name="connsiteY1-174" fmla="*/ 250620 h 1389610"/>
              <a:gd name="connsiteX2-175" fmla="*/ 609600 w 1878121"/>
              <a:gd name="connsiteY2-176" fmla="*/ 154368 h 1389610"/>
              <a:gd name="connsiteX3-177" fmla="*/ 657726 w 1878121"/>
              <a:gd name="connsiteY3-178" fmla="*/ 138326 h 1389610"/>
              <a:gd name="connsiteX4-179" fmla="*/ 753979 w 1878121"/>
              <a:gd name="connsiteY4-180" fmla="*/ 90199 h 1389610"/>
              <a:gd name="connsiteX5-181" fmla="*/ 818147 w 1878121"/>
              <a:gd name="connsiteY5-182" fmla="*/ 58115 h 1389610"/>
              <a:gd name="connsiteX6-183" fmla="*/ 882316 w 1878121"/>
              <a:gd name="connsiteY6-184" fmla="*/ 42073 h 1389610"/>
              <a:gd name="connsiteX7-185" fmla="*/ 1363579 w 1878121"/>
              <a:gd name="connsiteY7-186" fmla="*/ 42073 h 1389610"/>
              <a:gd name="connsiteX8-187" fmla="*/ 1427747 w 1878121"/>
              <a:gd name="connsiteY8-188" fmla="*/ 138326 h 1389610"/>
              <a:gd name="connsiteX9-189" fmla="*/ 1459832 w 1878121"/>
              <a:gd name="connsiteY9-190" fmla="*/ 170410 h 1389610"/>
              <a:gd name="connsiteX10-191" fmla="*/ 1507958 w 1878121"/>
              <a:gd name="connsiteY10-192" fmla="*/ 266662 h 1389610"/>
              <a:gd name="connsiteX11-193" fmla="*/ 1540042 w 1878121"/>
              <a:gd name="connsiteY11-194" fmla="*/ 298747 h 1389610"/>
              <a:gd name="connsiteX12-195" fmla="*/ 1636295 w 1878121"/>
              <a:gd name="connsiteY12-196" fmla="*/ 427083 h 1389610"/>
              <a:gd name="connsiteX13-197" fmla="*/ 1636295 w 1878121"/>
              <a:gd name="connsiteY13-198" fmla="*/ 796052 h 1389610"/>
              <a:gd name="connsiteX14-199" fmla="*/ 1604210 w 1878121"/>
              <a:gd name="connsiteY14-200" fmla="*/ 828136 h 1389610"/>
              <a:gd name="connsiteX15-201" fmla="*/ 1828800 w 1878121"/>
              <a:gd name="connsiteY15-202" fmla="*/ 844178 h 1389610"/>
              <a:gd name="connsiteX16-203" fmla="*/ 1876926 w 1878121"/>
              <a:gd name="connsiteY16-204" fmla="*/ 876262 h 1389610"/>
              <a:gd name="connsiteX17-205" fmla="*/ 1844842 w 1878121"/>
              <a:gd name="connsiteY17-206" fmla="*/ 1132936 h 1389610"/>
              <a:gd name="connsiteX18-207" fmla="*/ 1812758 w 1878121"/>
              <a:gd name="connsiteY18-208" fmla="*/ 1181062 h 1389610"/>
              <a:gd name="connsiteX19-209" fmla="*/ 1796716 w 1878121"/>
              <a:gd name="connsiteY19-210" fmla="*/ 1229189 h 1389610"/>
              <a:gd name="connsiteX20-211" fmla="*/ 1700463 w 1878121"/>
              <a:gd name="connsiteY20-212" fmla="*/ 1309399 h 1389610"/>
              <a:gd name="connsiteX21-213" fmla="*/ 1652337 w 1878121"/>
              <a:gd name="connsiteY21-214" fmla="*/ 1325441 h 1389610"/>
              <a:gd name="connsiteX22-215" fmla="*/ 1604210 w 1878121"/>
              <a:gd name="connsiteY22-216" fmla="*/ 1357526 h 1389610"/>
              <a:gd name="connsiteX23-217" fmla="*/ 1459832 w 1878121"/>
              <a:gd name="connsiteY23-218" fmla="*/ 1389610 h 1389610"/>
              <a:gd name="connsiteX24-219" fmla="*/ 401053 w 1878121"/>
              <a:gd name="connsiteY24-220" fmla="*/ 1373568 h 1389610"/>
              <a:gd name="connsiteX25-221" fmla="*/ 336884 w 1878121"/>
              <a:gd name="connsiteY25-222" fmla="*/ 1357526 h 1389610"/>
              <a:gd name="connsiteX26-223" fmla="*/ 256674 w 1878121"/>
              <a:gd name="connsiteY26-224" fmla="*/ 1341483 h 1389610"/>
              <a:gd name="connsiteX27-225" fmla="*/ 224589 w 1878121"/>
              <a:gd name="connsiteY27-226" fmla="*/ 1309399 h 1389610"/>
              <a:gd name="connsiteX28-227" fmla="*/ 176463 w 1878121"/>
              <a:gd name="connsiteY28-228" fmla="*/ 1293357 h 1389610"/>
              <a:gd name="connsiteX29-229" fmla="*/ 48126 w 1878121"/>
              <a:gd name="connsiteY29-230" fmla="*/ 1148978 h 1389610"/>
              <a:gd name="connsiteX30-231" fmla="*/ 16042 w 1878121"/>
              <a:gd name="connsiteY30-232" fmla="*/ 1052726 h 1389610"/>
              <a:gd name="connsiteX31-233" fmla="*/ 0 w 1878121"/>
              <a:gd name="connsiteY31-234" fmla="*/ 1004599 h 1389610"/>
              <a:gd name="connsiteX32-235" fmla="*/ 32084 w 1878121"/>
              <a:gd name="connsiteY32-236" fmla="*/ 763968 h 1389610"/>
              <a:gd name="connsiteX33-237" fmla="*/ 96253 w 1878121"/>
              <a:gd name="connsiteY33-238" fmla="*/ 667715 h 1389610"/>
              <a:gd name="connsiteX34-239" fmla="*/ 176463 w 1878121"/>
              <a:gd name="connsiteY34-240" fmla="*/ 587505 h 1389610"/>
              <a:gd name="connsiteX35-241" fmla="*/ 224589 w 1878121"/>
              <a:gd name="connsiteY35-242" fmla="*/ 571462 h 1389610"/>
              <a:gd name="connsiteX36-243" fmla="*/ 272716 w 1878121"/>
              <a:gd name="connsiteY36-244" fmla="*/ 539378 h 1389610"/>
              <a:gd name="connsiteX37-245" fmla="*/ 320842 w 1878121"/>
              <a:gd name="connsiteY37-246" fmla="*/ 523336 h 1389610"/>
              <a:gd name="connsiteX38-247" fmla="*/ 385010 w 1878121"/>
              <a:gd name="connsiteY38-248" fmla="*/ 491252 h 1389610"/>
              <a:gd name="connsiteX39-249" fmla="*/ 481263 w 1878121"/>
              <a:gd name="connsiteY39-250" fmla="*/ 459168 h 1389610"/>
              <a:gd name="connsiteX40-251" fmla="*/ 561474 w 1878121"/>
              <a:gd name="connsiteY40-252" fmla="*/ 394999 h 1389610"/>
              <a:gd name="connsiteX41-253" fmla="*/ 561474 w 1878121"/>
              <a:gd name="connsiteY41-254" fmla="*/ 378957 h 1389610"/>
              <a:gd name="connsiteX0-255" fmla="*/ 513347 w 1878121"/>
              <a:gd name="connsiteY0-256" fmla="*/ 383531 h 1410226"/>
              <a:gd name="connsiteX1-257" fmla="*/ 529389 w 1878121"/>
              <a:gd name="connsiteY1-258" fmla="*/ 271236 h 1410226"/>
              <a:gd name="connsiteX2-259" fmla="*/ 609600 w 1878121"/>
              <a:gd name="connsiteY2-260" fmla="*/ 174984 h 1410226"/>
              <a:gd name="connsiteX3-261" fmla="*/ 657726 w 1878121"/>
              <a:gd name="connsiteY3-262" fmla="*/ 158942 h 1410226"/>
              <a:gd name="connsiteX4-263" fmla="*/ 753979 w 1878121"/>
              <a:gd name="connsiteY4-264" fmla="*/ 110815 h 1410226"/>
              <a:gd name="connsiteX5-265" fmla="*/ 818147 w 1878121"/>
              <a:gd name="connsiteY5-266" fmla="*/ 78731 h 1410226"/>
              <a:gd name="connsiteX6-267" fmla="*/ 882316 w 1878121"/>
              <a:gd name="connsiteY6-268" fmla="*/ 62689 h 1410226"/>
              <a:gd name="connsiteX7-269" fmla="*/ 1292745 w 1878121"/>
              <a:gd name="connsiteY7-270" fmla="*/ 36931 h 1410226"/>
              <a:gd name="connsiteX8-271" fmla="*/ 1427747 w 1878121"/>
              <a:gd name="connsiteY8-272" fmla="*/ 158942 h 1410226"/>
              <a:gd name="connsiteX9-273" fmla="*/ 1459832 w 1878121"/>
              <a:gd name="connsiteY9-274" fmla="*/ 191026 h 1410226"/>
              <a:gd name="connsiteX10-275" fmla="*/ 1507958 w 1878121"/>
              <a:gd name="connsiteY10-276" fmla="*/ 287278 h 1410226"/>
              <a:gd name="connsiteX11-277" fmla="*/ 1540042 w 1878121"/>
              <a:gd name="connsiteY11-278" fmla="*/ 319363 h 1410226"/>
              <a:gd name="connsiteX12-279" fmla="*/ 1636295 w 1878121"/>
              <a:gd name="connsiteY12-280" fmla="*/ 447699 h 1410226"/>
              <a:gd name="connsiteX13-281" fmla="*/ 1636295 w 1878121"/>
              <a:gd name="connsiteY13-282" fmla="*/ 816668 h 1410226"/>
              <a:gd name="connsiteX14-283" fmla="*/ 1604210 w 1878121"/>
              <a:gd name="connsiteY14-284" fmla="*/ 848752 h 1410226"/>
              <a:gd name="connsiteX15-285" fmla="*/ 1828800 w 1878121"/>
              <a:gd name="connsiteY15-286" fmla="*/ 864794 h 1410226"/>
              <a:gd name="connsiteX16-287" fmla="*/ 1876926 w 1878121"/>
              <a:gd name="connsiteY16-288" fmla="*/ 896878 h 1410226"/>
              <a:gd name="connsiteX17-289" fmla="*/ 1844842 w 1878121"/>
              <a:gd name="connsiteY17-290" fmla="*/ 1153552 h 1410226"/>
              <a:gd name="connsiteX18-291" fmla="*/ 1812758 w 1878121"/>
              <a:gd name="connsiteY18-292" fmla="*/ 1201778 h 1410226"/>
              <a:gd name="connsiteX19-293" fmla="*/ 1796716 w 1878121"/>
              <a:gd name="connsiteY19-294" fmla="*/ 1249805 h 1410226"/>
              <a:gd name="connsiteX20-295" fmla="*/ 1700463 w 1878121"/>
              <a:gd name="connsiteY20-296" fmla="*/ 1330015 h 1410226"/>
              <a:gd name="connsiteX21-297" fmla="*/ 1652337 w 1878121"/>
              <a:gd name="connsiteY21-298" fmla="*/ 1346057 h 1410226"/>
              <a:gd name="connsiteX22-299" fmla="*/ 1604210 w 1878121"/>
              <a:gd name="connsiteY22-300" fmla="*/ 1378142 h 1410226"/>
              <a:gd name="connsiteX23-301" fmla="*/ 1459832 w 1878121"/>
              <a:gd name="connsiteY23-302" fmla="*/ 1410226 h 1410226"/>
              <a:gd name="connsiteX24-303" fmla="*/ 401053 w 1878121"/>
              <a:gd name="connsiteY24-304" fmla="*/ 1394184 h 1410226"/>
              <a:gd name="connsiteX25-305" fmla="*/ 336884 w 1878121"/>
              <a:gd name="connsiteY25-306" fmla="*/ 1378142 h 1410226"/>
              <a:gd name="connsiteX26-307" fmla="*/ 256674 w 1878121"/>
              <a:gd name="connsiteY26-308" fmla="*/ 1362099 h 1410226"/>
              <a:gd name="connsiteX27-309" fmla="*/ 224589 w 1878121"/>
              <a:gd name="connsiteY27-310" fmla="*/ 1330015 h 1410226"/>
              <a:gd name="connsiteX28-311" fmla="*/ 176463 w 1878121"/>
              <a:gd name="connsiteY28-312" fmla="*/ 1313973 h 1410226"/>
              <a:gd name="connsiteX29-313" fmla="*/ 48126 w 1878121"/>
              <a:gd name="connsiteY29-314" fmla="*/ 1169594 h 1410226"/>
              <a:gd name="connsiteX30-315" fmla="*/ 16042 w 1878121"/>
              <a:gd name="connsiteY30-316" fmla="*/ 1073342 h 1410226"/>
              <a:gd name="connsiteX31-317" fmla="*/ 0 w 1878121"/>
              <a:gd name="connsiteY31-318" fmla="*/ 1025215 h 1410226"/>
              <a:gd name="connsiteX32-319" fmla="*/ 32084 w 1878121"/>
              <a:gd name="connsiteY32-320" fmla="*/ 784584 h 1410226"/>
              <a:gd name="connsiteX33-321" fmla="*/ 96253 w 1878121"/>
              <a:gd name="connsiteY33-322" fmla="*/ 688331 h 1410226"/>
              <a:gd name="connsiteX34-323" fmla="*/ 176463 w 1878121"/>
              <a:gd name="connsiteY34-324" fmla="*/ 608121 h 1410226"/>
              <a:gd name="connsiteX35-325" fmla="*/ 224589 w 1878121"/>
              <a:gd name="connsiteY35-326" fmla="*/ 592078 h 1410226"/>
              <a:gd name="connsiteX36-327" fmla="*/ 272716 w 1878121"/>
              <a:gd name="connsiteY36-328" fmla="*/ 559994 h 1410226"/>
              <a:gd name="connsiteX37-329" fmla="*/ 320842 w 1878121"/>
              <a:gd name="connsiteY37-330" fmla="*/ 543952 h 1410226"/>
              <a:gd name="connsiteX38-331" fmla="*/ 385010 w 1878121"/>
              <a:gd name="connsiteY38-332" fmla="*/ 511868 h 1410226"/>
              <a:gd name="connsiteX39-333" fmla="*/ 481263 w 1878121"/>
              <a:gd name="connsiteY39-334" fmla="*/ 479784 h 1410226"/>
              <a:gd name="connsiteX40-335" fmla="*/ 561474 w 1878121"/>
              <a:gd name="connsiteY40-336" fmla="*/ 415615 h 1410226"/>
              <a:gd name="connsiteX41-337" fmla="*/ 561474 w 1878121"/>
              <a:gd name="connsiteY41-338" fmla="*/ 399573 h 1410226"/>
              <a:gd name="connsiteX0-339" fmla="*/ 513347 w 1878121"/>
              <a:gd name="connsiteY0-340" fmla="*/ 349155 h 1375850"/>
              <a:gd name="connsiteX1-341" fmla="*/ 529389 w 1878121"/>
              <a:gd name="connsiteY1-342" fmla="*/ 236860 h 1375850"/>
              <a:gd name="connsiteX2-343" fmla="*/ 609600 w 1878121"/>
              <a:gd name="connsiteY2-344" fmla="*/ 140608 h 1375850"/>
              <a:gd name="connsiteX3-345" fmla="*/ 657726 w 1878121"/>
              <a:gd name="connsiteY3-346" fmla="*/ 124566 h 1375850"/>
              <a:gd name="connsiteX4-347" fmla="*/ 753979 w 1878121"/>
              <a:gd name="connsiteY4-348" fmla="*/ 76439 h 1375850"/>
              <a:gd name="connsiteX5-349" fmla="*/ 818147 w 1878121"/>
              <a:gd name="connsiteY5-350" fmla="*/ 44355 h 1375850"/>
              <a:gd name="connsiteX6-351" fmla="*/ 1292745 w 1878121"/>
              <a:gd name="connsiteY6-352" fmla="*/ 2555 h 1375850"/>
              <a:gd name="connsiteX7-353" fmla="*/ 1427747 w 1878121"/>
              <a:gd name="connsiteY7-354" fmla="*/ 124566 h 1375850"/>
              <a:gd name="connsiteX8-355" fmla="*/ 1459832 w 1878121"/>
              <a:gd name="connsiteY8-356" fmla="*/ 156650 h 1375850"/>
              <a:gd name="connsiteX9-357" fmla="*/ 1507958 w 1878121"/>
              <a:gd name="connsiteY9-358" fmla="*/ 252902 h 1375850"/>
              <a:gd name="connsiteX10-359" fmla="*/ 1540042 w 1878121"/>
              <a:gd name="connsiteY10-360" fmla="*/ 284987 h 1375850"/>
              <a:gd name="connsiteX11-361" fmla="*/ 1636295 w 1878121"/>
              <a:gd name="connsiteY11-362" fmla="*/ 413323 h 1375850"/>
              <a:gd name="connsiteX12-363" fmla="*/ 1636295 w 1878121"/>
              <a:gd name="connsiteY12-364" fmla="*/ 782292 h 1375850"/>
              <a:gd name="connsiteX13-365" fmla="*/ 1604210 w 1878121"/>
              <a:gd name="connsiteY13-366" fmla="*/ 814376 h 1375850"/>
              <a:gd name="connsiteX14-367" fmla="*/ 1828800 w 1878121"/>
              <a:gd name="connsiteY14-368" fmla="*/ 830418 h 1375850"/>
              <a:gd name="connsiteX15-369" fmla="*/ 1876926 w 1878121"/>
              <a:gd name="connsiteY15-370" fmla="*/ 862502 h 1375850"/>
              <a:gd name="connsiteX16-371" fmla="*/ 1844842 w 1878121"/>
              <a:gd name="connsiteY16-372" fmla="*/ 1119176 h 1375850"/>
              <a:gd name="connsiteX17-373" fmla="*/ 1812758 w 1878121"/>
              <a:gd name="connsiteY17-374" fmla="*/ 1167302 h 1375850"/>
              <a:gd name="connsiteX18-375" fmla="*/ 1796716 w 1878121"/>
              <a:gd name="connsiteY18-376" fmla="*/ 1215429 h 1375850"/>
              <a:gd name="connsiteX19-377" fmla="*/ 1700463 w 1878121"/>
              <a:gd name="connsiteY19-378" fmla="*/ 1295639 h 1375850"/>
              <a:gd name="connsiteX20-379" fmla="*/ 1652337 w 1878121"/>
              <a:gd name="connsiteY20-380" fmla="*/ 1311681 h 1375850"/>
              <a:gd name="connsiteX21-381" fmla="*/ 1604210 w 1878121"/>
              <a:gd name="connsiteY21-382" fmla="*/ 1343766 h 1375850"/>
              <a:gd name="connsiteX22-383" fmla="*/ 1459832 w 1878121"/>
              <a:gd name="connsiteY22-384" fmla="*/ 1375850 h 1375850"/>
              <a:gd name="connsiteX23-385" fmla="*/ 401053 w 1878121"/>
              <a:gd name="connsiteY23-386" fmla="*/ 1359808 h 1375850"/>
              <a:gd name="connsiteX24-387" fmla="*/ 336884 w 1878121"/>
              <a:gd name="connsiteY24-388" fmla="*/ 1343766 h 1375850"/>
              <a:gd name="connsiteX25-389" fmla="*/ 256674 w 1878121"/>
              <a:gd name="connsiteY25-390" fmla="*/ 1327723 h 1375850"/>
              <a:gd name="connsiteX26-391" fmla="*/ 224589 w 1878121"/>
              <a:gd name="connsiteY26-392" fmla="*/ 1295639 h 1375850"/>
              <a:gd name="connsiteX27-393" fmla="*/ 176463 w 1878121"/>
              <a:gd name="connsiteY27-394" fmla="*/ 1279597 h 1375850"/>
              <a:gd name="connsiteX28-395" fmla="*/ 48126 w 1878121"/>
              <a:gd name="connsiteY28-396" fmla="*/ 1135218 h 1375850"/>
              <a:gd name="connsiteX29-397" fmla="*/ 16042 w 1878121"/>
              <a:gd name="connsiteY29-398" fmla="*/ 1038966 h 1375850"/>
              <a:gd name="connsiteX30-399" fmla="*/ 0 w 1878121"/>
              <a:gd name="connsiteY30-400" fmla="*/ 990839 h 1375850"/>
              <a:gd name="connsiteX31-401" fmla="*/ 32084 w 1878121"/>
              <a:gd name="connsiteY31-402" fmla="*/ 750208 h 1375850"/>
              <a:gd name="connsiteX32-403" fmla="*/ 96253 w 1878121"/>
              <a:gd name="connsiteY32-404" fmla="*/ 653955 h 1375850"/>
              <a:gd name="connsiteX33-405" fmla="*/ 176463 w 1878121"/>
              <a:gd name="connsiteY33-406" fmla="*/ 573745 h 1375850"/>
              <a:gd name="connsiteX34-407" fmla="*/ 224589 w 1878121"/>
              <a:gd name="connsiteY34-408" fmla="*/ 557702 h 1375850"/>
              <a:gd name="connsiteX35-409" fmla="*/ 272716 w 1878121"/>
              <a:gd name="connsiteY35-410" fmla="*/ 525618 h 1375850"/>
              <a:gd name="connsiteX36-411" fmla="*/ 320842 w 1878121"/>
              <a:gd name="connsiteY36-412" fmla="*/ 509576 h 1375850"/>
              <a:gd name="connsiteX37-413" fmla="*/ 385010 w 1878121"/>
              <a:gd name="connsiteY37-414" fmla="*/ 477492 h 1375850"/>
              <a:gd name="connsiteX38-415" fmla="*/ 481263 w 1878121"/>
              <a:gd name="connsiteY38-416" fmla="*/ 445408 h 1375850"/>
              <a:gd name="connsiteX39-417" fmla="*/ 561474 w 1878121"/>
              <a:gd name="connsiteY39-418" fmla="*/ 381239 h 1375850"/>
              <a:gd name="connsiteX40-419" fmla="*/ 561474 w 1878121"/>
              <a:gd name="connsiteY40-420" fmla="*/ 365197 h 1375850"/>
              <a:gd name="connsiteX0-421" fmla="*/ 513347 w 1878121"/>
              <a:gd name="connsiteY0-422" fmla="*/ 369161 h 1395856"/>
              <a:gd name="connsiteX1-423" fmla="*/ 529389 w 1878121"/>
              <a:gd name="connsiteY1-424" fmla="*/ 256866 h 1395856"/>
              <a:gd name="connsiteX2-425" fmla="*/ 609600 w 1878121"/>
              <a:gd name="connsiteY2-426" fmla="*/ 160614 h 1395856"/>
              <a:gd name="connsiteX3-427" fmla="*/ 657726 w 1878121"/>
              <a:gd name="connsiteY3-428" fmla="*/ 144572 h 1395856"/>
              <a:gd name="connsiteX4-429" fmla="*/ 753979 w 1878121"/>
              <a:gd name="connsiteY4-430" fmla="*/ 96445 h 1395856"/>
              <a:gd name="connsiteX5-431" fmla="*/ 818147 w 1878121"/>
              <a:gd name="connsiteY5-432" fmla="*/ 64361 h 1395856"/>
              <a:gd name="connsiteX6-433" fmla="*/ 1292745 w 1878121"/>
              <a:gd name="connsiteY6-434" fmla="*/ 22561 h 1395856"/>
              <a:gd name="connsiteX7-435" fmla="*/ 1427747 w 1878121"/>
              <a:gd name="connsiteY7-436" fmla="*/ 144572 h 1395856"/>
              <a:gd name="connsiteX8-437" fmla="*/ 1459832 w 1878121"/>
              <a:gd name="connsiteY8-438" fmla="*/ 176656 h 1395856"/>
              <a:gd name="connsiteX9-439" fmla="*/ 1507958 w 1878121"/>
              <a:gd name="connsiteY9-440" fmla="*/ 272908 h 1395856"/>
              <a:gd name="connsiteX10-441" fmla="*/ 1540042 w 1878121"/>
              <a:gd name="connsiteY10-442" fmla="*/ 304993 h 1395856"/>
              <a:gd name="connsiteX11-443" fmla="*/ 1636295 w 1878121"/>
              <a:gd name="connsiteY11-444" fmla="*/ 433329 h 1395856"/>
              <a:gd name="connsiteX12-445" fmla="*/ 1636295 w 1878121"/>
              <a:gd name="connsiteY12-446" fmla="*/ 802298 h 1395856"/>
              <a:gd name="connsiteX13-447" fmla="*/ 1604210 w 1878121"/>
              <a:gd name="connsiteY13-448" fmla="*/ 834382 h 1395856"/>
              <a:gd name="connsiteX14-449" fmla="*/ 1828800 w 1878121"/>
              <a:gd name="connsiteY14-450" fmla="*/ 850424 h 1395856"/>
              <a:gd name="connsiteX15-451" fmla="*/ 1876926 w 1878121"/>
              <a:gd name="connsiteY15-452" fmla="*/ 882508 h 1395856"/>
              <a:gd name="connsiteX16-453" fmla="*/ 1844842 w 1878121"/>
              <a:gd name="connsiteY16-454" fmla="*/ 1139182 h 1395856"/>
              <a:gd name="connsiteX17-455" fmla="*/ 1812758 w 1878121"/>
              <a:gd name="connsiteY17-456" fmla="*/ 1187308 h 1395856"/>
              <a:gd name="connsiteX18-457" fmla="*/ 1796716 w 1878121"/>
              <a:gd name="connsiteY18-458" fmla="*/ 1235435 h 1395856"/>
              <a:gd name="connsiteX19-459" fmla="*/ 1700463 w 1878121"/>
              <a:gd name="connsiteY19-460" fmla="*/ 1315645 h 1395856"/>
              <a:gd name="connsiteX20-461" fmla="*/ 1652337 w 1878121"/>
              <a:gd name="connsiteY20-462" fmla="*/ 1331687 h 1395856"/>
              <a:gd name="connsiteX21-463" fmla="*/ 1604210 w 1878121"/>
              <a:gd name="connsiteY21-464" fmla="*/ 1363772 h 1395856"/>
              <a:gd name="connsiteX22-465" fmla="*/ 1459832 w 1878121"/>
              <a:gd name="connsiteY22-466" fmla="*/ 1395856 h 1395856"/>
              <a:gd name="connsiteX23-467" fmla="*/ 401053 w 1878121"/>
              <a:gd name="connsiteY23-468" fmla="*/ 1379814 h 1395856"/>
              <a:gd name="connsiteX24-469" fmla="*/ 336884 w 1878121"/>
              <a:gd name="connsiteY24-470" fmla="*/ 1363772 h 1395856"/>
              <a:gd name="connsiteX25-471" fmla="*/ 256674 w 1878121"/>
              <a:gd name="connsiteY25-472" fmla="*/ 1347729 h 1395856"/>
              <a:gd name="connsiteX26-473" fmla="*/ 224589 w 1878121"/>
              <a:gd name="connsiteY26-474" fmla="*/ 1315645 h 1395856"/>
              <a:gd name="connsiteX27-475" fmla="*/ 176463 w 1878121"/>
              <a:gd name="connsiteY27-476" fmla="*/ 1299603 h 1395856"/>
              <a:gd name="connsiteX28-477" fmla="*/ 48126 w 1878121"/>
              <a:gd name="connsiteY28-478" fmla="*/ 1155224 h 1395856"/>
              <a:gd name="connsiteX29-479" fmla="*/ 16042 w 1878121"/>
              <a:gd name="connsiteY29-480" fmla="*/ 1058972 h 1395856"/>
              <a:gd name="connsiteX30-481" fmla="*/ 0 w 1878121"/>
              <a:gd name="connsiteY30-482" fmla="*/ 1010845 h 1395856"/>
              <a:gd name="connsiteX31-483" fmla="*/ 32084 w 1878121"/>
              <a:gd name="connsiteY31-484" fmla="*/ 770214 h 1395856"/>
              <a:gd name="connsiteX32-485" fmla="*/ 96253 w 1878121"/>
              <a:gd name="connsiteY32-486" fmla="*/ 673961 h 1395856"/>
              <a:gd name="connsiteX33-487" fmla="*/ 176463 w 1878121"/>
              <a:gd name="connsiteY33-488" fmla="*/ 593751 h 1395856"/>
              <a:gd name="connsiteX34-489" fmla="*/ 224589 w 1878121"/>
              <a:gd name="connsiteY34-490" fmla="*/ 577708 h 1395856"/>
              <a:gd name="connsiteX35-491" fmla="*/ 272716 w 1878121"/>
              <a:gd name="connsiteY35-492" fmla="*/ 545624 h 1395856"/>
              <a:gd name="connsiteX36-493" fmla="*/ 320842 w 1878121"/>
              <a:gd name="connsiteY36-494" fmla="*/ 529582 h 1395856"/>
              <a:gd name="connsiteX37-495" fmla="*/ 385010 w 1878121"/>
              <a:gd name="connsiteY37-496" fmla="*/ 497498 h 1395856"/>
              <a:gd name="connsiteX38-497" fmla="*/ 481263 w 1878121"/>
              <a:gd name="connsiteY38-498" fmla="*/ 465414 h 1395856"/>
              <a:gd name="connsiteX39-499" fmla="*/ 561474 w 1878121"/>
              <a:gd name="connsiteY39-500" fmla="*/ 401245 h 1395856"/>
              <a:gd name="connsiteX40-501" fmla="*/ 561474 w 1878121"/>
              <a:gd name="connsiteY40-502" fmla="*/ 385203 h 1395856"/>
              <a:gd name="connsiteX0-503" fmla="*/ 513347 w 1878121"/>
              <a:gd name="connsiteY0-504" fmla="*/ 394689 h 1421384"/>
              <a:gd name="connsiteX1-505" fmla="*/ 529389 w 1878121"/>
              <a:gd name="connsiteY1-506" fmla="*/ 282394 h 1421384"/>
              <a:gd name="connsiteX2-507" fmla="*/ 609600 w 1878121"/>
              <a:gd name="connsiteY2-508" fmla="*/ 186142 h 1421384"/>
              <a:gd name="connsiteX3-509" fmla="*/ 657726 w 1878121"/>
              <a:gd name="connsiteY3-510" fmla="*/ 170100 h 1421384"/>
              <a:gd name="connsiteX4-511" fmla="*/ 753979 w 1878121"/>
              <a:gd name="connsiteY4-512" fmla="*/ 121973 h 1421384"/>
              <a:gd name="connsiteX5-513" fmla="*/ 818147 w 1878121"/>
              <a:gd name="connsiteY5-514" fmla="*/ 51252 h 1421384"/>
              <a:gd name="connsiteX6-515" fmla="*/ 1292745 w 1878121"/>
              <a:gd name="connsiteY6-516" fmla="*/ 48089 h 1421384"/>
              <a:gd name="connsiteX7-517" fmla="*/ 1427747 w 1878121"/>
              <a:gd name="connsiteY7-518" fmla="*/ 170100 h 1421384"/>
              <a:gd name="connsiteX8-519" fmla="*/ 1459832 w 1878121"/>
              <a:gd name="connsiteY8-520" fmla="*/ 202184 h 1421384"/>
              <a:gd name="connsiteX9-521" fmla="*/ 1507958 w 1878121"/>
              <a:gd name="connsiteY9-522" fmla="*/ 298436 h 1421384"/>
              <a:gd name="connsiteX10-523" fmla="*/ 1540042 w 1878121"/>
              <a:gd name="connsiteY10-524" fmla="*/ 330521 h 1421384"/>
              <a:gd name="connsiteX11-525" fmla="*/ 1636295 w 1878121"/>
              <a:gd name="connsiteY11-526" fmla="*/ 458857 h 1421384"/>
              <a:gd name="connsiteX12-527" fmla="*/ 1636295 w 1878121"/>
              <a:gd name="connsiteY12-528" fmla="*/ 827826 h 1421384"/>
              <a:gd name="connsiteX13-529" fmla="*/ 1604210 w 1878121"/>
              <a:gd name="connsiteY13-530" fmla="*/ 859910 h 1421384"/>
              <a:gd name="connsiteX14-531" fmla="*/ 1828800 w 1878121"/>
              <a:gd name="connsiteY14-532" fmla="*/ 875952 h 1421384"/>
              <a:gd name="connsiteX15-533" fmla="*/ 1876926 w 1878121"/>
              <a:gd name="connsiteY15-534" fmla="*/ 908036 h 1421384"/>
              <a:gd name="connsiteX16-535" fmla="*/ 1844842 w 1878121"/>
              <a:gd name="connsiteY16-536" fmla="*/ 1164710 h 1421384"/>
              <a:gd name="connsiteX17-537" fmla="*/ 1812758 w 1878121"/>
              <a:gd name="connsiteY17-538" fmla="*/ 1212836 h 1421384"/>
              <a:gd name="connsiteX18-539" fmla="*/ 1796716 w 1878121"/>
              <a:gd name="connsiteY18-540" fmla="*/ 1260963 h 1421384"/>
              <a:gd name="connsiteX19-541" fmla="*/ 1700463 w 1878121"/>
              <a:gd name="connsiteY19-542" fmla="*/ 1341173 h 1421384"/>
              <a:gd name="connsiteX20-543" fmla="*/ 1652337 w 1878121"/>
              <a:gd name="connsiteY20-544" fmla="*/ 1357215 h 1421384"/>
              <a:gd name="connsiteX21-545" fmla="*/ 1604210 w 1878121"/>
              <a:gd name="connsiteY21-546" fmla="*/ 1389300 h 1421384"/>
              <a:gd name="connsiteX22-547" fmla="*/ 1459832 w 1878121"/>
              <a:gd name="connsiteY22-548" fmla="*/ 1421384 h 1421384"/>
              <a:gd name="connsiteX23-549" fmla="*/ 401053 w 1878121"/>
              <a:gd name="connsiteY23-550" fmla="*/ 1405342 h 1421384"/>
              <a:gd name="connsiteX24-551" fmla="*/ 336884 w 1878121"/>
              <a:gd name="connsiteY24-552" fmla="*/ 1389300 h 1421384"/>
              <a:gd name="connsiteX25-553" fmla="*/ 256674 w 1878121"/>
              <a:gd name="connsiteY25-554" fmla="*/ 1373257 h 1421384"/>
              <a:gd name="connsiteX26-555" fmla="*/ 224589 w 1878121"/>
              <a:gd name="connsiteY26-556" fmla="*/ 1341173 h 1421384"/>
              <a:gd name="connsiteX27-557" fmla="*/ 176463 w 1878121"/>
              <a:gd name="connsiteY27-558" fmla="*/ 1325131 h 1421384"/>
              <a:gd name="connsiteX28-559" fmla="*/ 48126 w 1878121"/>
              <a:gd name="connsiteY28-560" fmla="*/ 1180752 h 1421384"/>
              <a:gd name="connsiteX29-561" fmla="*/ 16042 w 1878121"/>
              <a:gd name="connsiteY29-562" fmla="*/ 1084500 h 1421384"/>
              <a:gd name="connsiteX30-563" fmla="*/ 0 w 1878121"/>
              <a:gd name="connsiteY30-564" fmla="*/ 1036373 h 1421384"/>
              <a:gd name="connsiteX31-565" fmla="*/ 32084 w 1878121"/>
              <a:gd name="connsiteY31-566" fmla="*/ 795742 h 1421384"/>
              <a:gd name="connsiteX32-567" fmla="*/ 96253 w 1878121"/>
              <a:gd name="connsiteY32-568" fmla="*/ 699489 h 1421384"/>
              <a:gd name="connsiteX33-569" fmla="*/ 176463 w 1878121"/>
              <a:gd name="connsiteY33-570" fmla="*/ 619279 h 1421384"/>
              <a:gd name="connsiteX34-571" fmla="*/ 224589 w 1878121"/>
              <a:gd name="connsiteY34-572" fmla="*/ 603236 h 1421384"/>
              <a:gd name="connsiteX35-573" fmla="*/ 272716 w 1878121"/>
              <a:gd name="connsiteY35-574" fmla="*/ 571152 h 1421384"/>
              <a:gd name="connsiteX36-575" fmla="*/ 320842 w 1878121"/>
              <a:gd name="connsiteY36-576" fmla="*/ 555110 h 1421384"/>
              <a:gd name="connsiteX37-577" fmla="*/ 385010 w 1878121"/>
              <a:gd name="connsiteY37-578" fmla="*/ 523026 h 1421384"/>
              <a:gd name="connsiteX38-579" fmla="*/ 481263 w 1878121"/>
              <a:gd name="connsiteY38-580" fmla="*/ 490942 h 1421384"/>
              <a:gd name="connsiteX39-581" fmla="*/ 561474 w 1878121"/>
              <a:gd name="connsiteY39-582" fmla="*/ 426773 h 1421384"/>
              <a:gd name="connsiteX40-583" fmla="*/ 561474 w 1878121"/>
              <a:gd name="connsiteY40-584" fmla="*/ 410731 h 1421384"/>
              <a:gd name="connsiteX0-585" fmla="*/ 513347 w 1878121"/>
              <a:gd name="connsiteY0-586" fmla="*/ 401795 h 1428490"/>
              <a:gd name="connsiteX1-587" fmla="*/ 529389 w 1878121"/>
              <a:gd name="connsiteY1-588" fmla="*/ 289500 h 1428490"/>
              <a:gd name="connsiteX2-589" fmla="*/ 609600 w 1878121"/>
              <a:gd name="connsiteY2-590" fmla="*/ 193248 h 1428490"/>
              <a:gd name="connsiteX3-591" fmla="*/ 657726 w 1878121"/>
              <a:gd name="connsiteY3-592" fmla="*/ 177206 h 1428490"/>
              <a:gd name="connsiteX4-593" fmla="*/ 753979 w 1878121"/>
              <a:gd name="connsiteY4-594" fmla="*/ 129079 h 1428490"/>
              <a:gd name="connsiteX5-595" fmla="*/ 818147 w 1878121"/>
              <a:gd name="connsiteY5-596" fmla="*/ 58358 h 1428490"/>
              <a:gd name="connsiteX6-597" fmla="*/ 1292745 w 1878121"/>
              <a:gd name="connsiteY6-598" fmla="*/ 55195 h 1428490"/>
              <a:gd name="connsiteX7-599" fmla="*/ 1427747 w 1878121"/>
              <a:gd name="connsiteY7-600" fmla="*/ 177206 h 1428490"/>
              <a:gd name="connsiteX8-601" fmla="*/ 1459832 w 1878121"/>
              <a:gd name="connsiteY8-602" fmla="*/ 209290 h 1428490"/>
              <a:gd name="connsiteX9-603" fmla="*/ 1507958 w 1878121"/>
              <a:gd name="connsiteY9-604" fmla="*/ 305542 h 1428490"/>
              <a:gd name="connsiteX10-605" fmla="*/ 1540042 w 1878121"/>
              <a:gd name="connsiteY10-606" fmla="*/ 337627 h 1428490"/>
              <a:gd name="connsiteX11-607" fmla="*/ 1636295 w 1878121"/>
              <a:gd name="connsiteY11-608" fmla="*/ 465963 h 1428490"/>
              <a:gd name="connsiteX12-609" fmla="*/ 1636295 w 1878121"/>
              <a:gd name="connsiteY12-610" fmla="*/ 834932 h 1428490"/>
              <a:gd name="connsiteX13-611" fmla="*/ 1604210 w 1878121"/>
              <a:gd name="connsiteY13-612" fmla="*/ 867016 h 1428490"/>
              <a:gd name="connsiteX14-613" fmla="*/ 1828800 w 1878121"/>
              <a:gd name="connsiteY14-614" fmla="*/ 883058 h 1428490"/>
              <a:gd name="connsiteX15-615" fmla="*/ 1876926 w 1878121"/>
              <a:gd name="connsiteY15-616" fmla="*/ 915142 h 1428490"/>
              <a:gd name="connsiteX16-617" fmla="*/ 1844842 w 1878121"/>
              <a:gd name="connsiteY16-618" fmla="*/ 1171816 h 1428490"/>
              <a:gd name="connsiteX17-619" fmla="*/ 1812758 w 1878121"/>
              <a:gd name="connsiteY17-620" fmla="*/ 1219942 h 1428490"/>
              <a:gd name="connsiteX18-621" fmla="*/ 1796716 w 1878121"/>
              <a:gd name="connsiteY18-622" fmla="*/ 1268069 h 1428490"/>
              <a:gd name="connsiteX19-623" fmla="*/ 1700463 w 1878121"/>
              <a:gd name="connsiteY19-624" fmla="*/ 1348279 h 1428490"/>
              <a:gd name="connsiteX20-625" fmla="*/ 1652337 w 1878121"/>
              <a:gd name="connsiteY20-626" fmla="*/ 1364321 h 1428490"/>
              <a:gd name="connsiteX21-627" fmla="*/ 1604210 w 1878121"/>
              <a:gd name="connsiteY21-628" fmla="*/ 1396406 h 1428490"/>
              <a:gd name="connsiteX22-629" fmla="*/ 1459832 w 1878121"/>
              <a:gd name="connsiteY22-630" fmla="*/ 1428490 h 1428490"/>
              <a:gd name="connsiteX23-631" fmla="*/ 401053 w 1878121"/>
              <a:gd name="connsiteY23-632" fmla="*/ 1412448 h 1428490"/>
              <a:gd name="connsiteX24-633" fmla="*/ 336884 w 1878121"/>
              <a:gd name="connsiteY24-634" fmla="*/ 1396406 h 1428490"/>
              <a:gd name="connsiteX25-635" fmla="*/ 256674 w 1878121"/>
              <a:gd name="connsiteY25-636" fmla="*/ 1380363 h 1428490"/>
              <a:gd name="connsiteX26-637" fmla="*/ 224589 w 1878121"/>
              <a:gd name="connsiteY26-638" fmla="*/ 1348279 h 1428490"/>
              <a:gd name="connsiteX27-639" fmla="*/ 176463 w 1878121"/>
              <a:gd name="connsiteY27-640" fmla="*/ 1332237 h 1428490"/>
              <a:gd name="connsiteX28-641" fmla="*/ 48126 w 1878121"/>
              <a:gd name="connsiteY28-642" fmla="*/ 1187858 h 1428490"/>
              <a:gd name="connsiteX29-643" fmla="*/ 16042 w 1878121"/>
              <a:gd name="connsiteY29-644" fmla="*/ 1091606 h 1428490"/>
              <a:gd name="connsiteX30-645" fmla="*/ 0 w 1878121"/>
              <a:gd name="connsiteY30-646" fmla="*/ 1043479 h 1428490"/>
              <a:gd name="connsiteX31-647" fmla="*/ 32084 w 1878121"/>
              <a:gd name="connsiteY31-648" fmla="*/ 802848 h 1428490"/>
              <a:gd name="connsiteX32-649" fmla="*/ 96253 w 1878121"/>
              <a:gd name="connsiteY32-650" fmla="*/ 706595 h 1428490"/>
              <a:gd name="connsiteX33-651" fmla="*/ 176463 w 1878121"/>
              <a:gd name="connsiteY33-652" fmla="*/ 626385 h 1428490"/>
              <a:gd name="connsiteX34-653" fmla="*/ 224589 w 1878121"/>
              <a:gd name="connsiteY34-654" fmla="*/ 610342 h 1428490"/>
              <a:gd name="connsiteX35-655" fmla="*/ 272716 w 1878121"/>
              <a:gd name="connsiteY35-656" fmla="*/ 578258 h 1428490"/>
              <a:gd name="connsiteX36-657" fmla="*/ 320842 w 1878121"/>
              <a:gd name="connsiteY36-658" fmla="*/ 562216 h 1428490"/>
              <a:gd name="connsiteX37-659" fmla="*/ 385010 w 1878121"/>
              <a:gd name="connsiteY37-660" fmla="*/ 530132 h 1428490"/>
              <a:gd name="connsiteX38-661" fmla="*/ 481263 w 1878121"/>
              <a:gd name="connsiteY38-662" fmla="*/ 498048 h 1428490"/>
              <a:gd name="connsiteX39-663" fmla="*/ 561474 w 1878121"/>
              <a:gd name="connsiteY39-664" fmla="*/ 433879 h 1428490"/>
              <a:gd name="connsiteX40-665" fmla="*/ 561474 w 1878121"/>
              <a:gd name="connsiteY40-666" fmla="*/ 417837 h 1428490"/>
              <a:gd name="connsiteX0-667" fmla="*/ 513347 w 1878121"/>
              <a:gd name="connsiteY0-668" fmla="*/ 394623 h 1421318"/>
              <a:gd name="connsiteX1-669" fmla="*/ 529389 w 1878121"/>
              <a:gd name="connsiteY1-670" fmla="*/ 282328 h 1421318"/>
              <a:gd name="connsiteX2-671" fmla="*/ 609600 w 1878121"/>
              <a:gd name="connsiteY2-672" fmla="*/ 186076 h 1421318"/>
              <a:gd name="connsiteX3-673" fmla="*/ 657726 w 1878121"/>
              <a:gd name="connsiteY3-674" fmla="*/ 170034 h 1421318"/>
              <a:gd name="connsiteX4-675" fmla="*/ 753979 w 1878121"/>
              <a:gd name="connsiteY4-676" fmla="*/ 121907 h 1421318"/>
              <a:gd name="connsiteX5-677" fmla="*/ 818147 w 1878121"/>
              <a:gd name="connsiteY5-678" fmla="*/ 51186 h 1421318"/>
              <a:gd name="connsiteX6-679" fmla="*/ 1254109 w 1878121"/>
              <a:gd name="connsiteY6-680" fmla="*/ 15826 h 1421318"/>
              <a:gd name="connsiteX7-681" fmla="*/ 1427747 w 1878121"/>
              <a:gd name="connsiteY7-682" fmla="*/ 170034 h 1421318"/>
              <a:gd name="connsiteX8-683" fmla="*/ 1459832 w 1878121"/>
              <a:gd name="connsiteY8-684" fmla="*/ 202118 h 1421318"/>
              <a:gd name="connsiteX9-685" fmla="*/ 1507958 w 1878121"/>
              <a:gd name="connsiteY9-686" fmla="*/ 298370 h 1421318"/>
              <a:gd name="connsiteX10-687" fmla="*/ 1540042 w 1878121"/>
              <a:gd name="connsiteY10-688" fmla="*/ 330455 h 1421318"/>
              <a:gd name="connsiteX11-689" fmla="*/ 1636295 w 1878121"/>
              <a:gd name="connsiteY11-690" fmla="*/ 458791 h 1421318"/>
              <a:gd name="connsiteX12-691" fmla="*/ 1636295 w 1878121"/>
              <a:gd name="connsiteY12-692" fmla="*/ 827760 h 1421318"/>
              <a:gd name="connsiteX13-693" fmla="*/ 1604210 w 1878121"/>
              <a:gd name="connsiteY13-694" fmla="*/ 859844 h 1421318"/>
              <a:gd name="connsiteX14-695" fmla="*/ 1828800 w 1878121"/>
              <a:gd name="connsiteY14-696" fmla="*/ 875886 h 1421318"/>
              <a:gd name="connsiteX15-697" fmla="*/ 1876926 w 1878121"/>
              <a:gd name="connsiteY15-698" fmla="*/ 907970 h 1421318"/>
              <a:gd name="connsiteX16-699" fmla="*/ 1844842 w 1878121"/>
              <a:gd name="connsiteY16-700" fmla="*/ 1164644 h 1421318"/>
              <a:gd name="connsiteX17-701" fmla="*/ 1812758 w 1878121"/>
              <a:gd name="connsiteY17-702" fmla="*/ 1212770 h 1421318"/>
              <a:gd name="connsiteX18-703" fmla="*/ 1796716 w 1878121"/>
              <a:gd name="connsiteY18-704" fmla="*/ 1260897 h 1421318"/>
              <a:gd name="connsiteX19-705" fmla="*/ 1700463 w 1878121"/>
              <a:gd name="connsiteY19-706" fmla="*/ 1341107 h 1421318"/>
              <a:gd name="connsiteX20-707" fmla="*/ 1652337 w 1878121"/>
              <a:gd name="connsiteY20-708" fmla="*/ 1357149 h 1421318"/>
              <a:gd name="connsiteX21-709" fmla="*/ 1604210 w 1878121"/>
              <a:gd name="connsiteY21-710" fmla="*/ 1389234 h 1421318"/>
              <a:gd name="connsiteX22-711" fmla="*/ 1459832 w 1878121"/>
              <a:gd name="connsiteY22-712" fmla="*/ 1421318 h 1421318"/>
              <a:gd name="connsiteX23-713" fmla="*/ 401053 w 1878121"/>
              <a:gd name="connsiteY23-714" fmla="*/ 1405276 h 1421318"/>
              <a:gd name="connsiteX24-715" fmla="*/ 336884 w 1878121"/>
              <a:gd name="connsiteY24-716" fmla="*/ 1389234 h 1421318"/>
              <a:gd name="connsiteX25-717" fmla="*/ 256674 w 1878121"/>
              <a:gd name="connsiteY25-718" fmla="*/ 1373191 h 1421318"/>
              <a:gd name="connsiteX26-719" fmla="*/ 224589 w 1878121"/>
              <a:gd name="connsiteY26-720" fmla="*/ 1341107 h 1421318"/>
              <a:gd name="connsiteX27-721" fmla="*/ 176463 w 1878121"/>
              <a:gd name="connsiteY27-722" fmla="*/ 1325065 h 1421318"/>
              <a:gd name="connsiteX28-723" fmla="*/ 48126 w 1878121"/>
              <a:gd name="connsiteY28-724" fmla="*/ 1180686 h 1421318"/>
              <a:gd name="connsiteX29-725" fmla="*/ 16042 w 1878121"/>
              <a:gd name="connsiteY29-726" fmla="*/ 1084434 h 1421318"/>
              <a:gd name="connsiteX30-727" fmla="*/ 0 w 1878121"/>
              <a:gd name="connsiteY30-728" fmla="*/ 1036307 h 1421318"/>
              <a:gd name="connsiteX31-729" fmla="*/ 32084 w 1878121"/>
              <a:gd name="connsiteY31-730" fmla="*/ 795676 h 1421318"/>
              <a:gd name="connsiteX32-731" fmla="*/ 96253 w 1878121"/>
              <a:gd name="connsiteY32-732" fmla="*/ 699423 h 1421318"/>
              <a:gd name="connsiteX33-733" fmla="*/ 176463 w 1878121"/>
              <a:gd name="connsiteY33-734" fmla="*/ 619213 h 1421318"/>
              <a:gd name="connsiteX34-735" fmla="*/ 224589 w 1878121"/>
              <a:gd name="connsiteY34-736" fmla="*/ 603170 h 1421318"/>
              <a:gd name="connsiteX35-737" fmla="*/ 272716 w 1878121"/>
              <a:gd name="connsiteY35-738" fmla="*/ 571086 h 1421318"/>
              <a:gd name="connsiteX36-739" fmla="*/ 320842 w 1878121"/>
              <a:gd name="connsiteY36-740" fmla="*/ 555044 h 1421318"/>
              <a:gd name="connsiteX37-741" fmla="*/ 385010 w 1878121"/>
              <a:gd name="connsiteY37-742" fmla="*/ 522960 h 1421318"/>
              <a:gd name="connsiteX38-743" fmla="*/ 481263 w 1878121"/>
              <a:gd name="connsiteY38-744" fmla="*/ 490876 h 1421318"/>
              <a:gd name="connsiteX39-745" fmla="*/ 561474 w 1878121"/>
              <a:gd name="connsiteY39-746" fmla="*/ 426707 h 1421318"/>
              <a:gd name="connsiteX40-747" fmla="*/ 561474 w 1878121"/>
              <a:gd name="connsiteY40-748" fmla="*/ 410665 h 1421318"/>
              <a:gd name="connsiteX0-749" fmla="*/ 513347 w 1878121"/>
              <a:gd name="connsiteY0-750" fmla="*/ 419793 h 1446488"/>
              <a:gd name="connsiteX1-751" fmla="*/ 529389 w 1878121"/>
              <a:gd name="connsiteY1-752" fmla="*/ 307498 h 1446488"/>
              <a:gd name="connsiteX2-753" fmla="*/ 609600 w 1878121"/>
              <a:gd name="connsiteY2-754" fmla="*/ 211246 h 1446488"/>
              <a:gd name="connsiteX3-755" fmla="*/ 657726 w 1878121"/>
              <a:gd name="connsiteY3-756" fmla="*/ 195204 h 1446488"/>
              <a:gd name="connsiteX4-757" fmla="*/ 753979 w 1878121"/>
              <a:gd name="connsiteY4-758" fmla="*/ 147077 h 1446488"/>
              <a:gd name="connsiteX5-759" fmla="*/ 818147 w 1878121"/>
              <a:gd name="connsiteY5-760" fmla="*/ 76356 h 1446488"/>
              <a:gd name="connsiteX6-761" fmla="*/ 1254109 w 1878121"/>
              <a:gd name="connsiteY6-762" fmla="*/ 40996 h 1446488"/>
              <a:gd name="connsiteX7-763" fmla="*/ 1427747 w 1878121"/>
              <a:gd name="connsiteY7-764" fmla="*/ 195204 h 1446488"/>
              <a:gd name="connsiteX8-765" fmla="*/ 1459832 w 1878121"/>
              <a:gd name="connsiteY8-766" fmla="*/ 227288 h 1446488"/>
              <a:gd name="connsiteX9-767" fmla="*/ 1507958 w 1878121"/>
              <a:gd name="connsiteY9-768" fmla="*/ 323540 h 1446488"/>
              <a:gd name="connsiteX10-769" fmla="*/ 1540042 w 1878121"/>
              <a:gd name="connsiteY10-770" fmla="*/ 355625 h 1446488"/>
              <a:gd name="connsiteX11-771" fmla="*/ 1636295 w 1878121"/>
              <a:gd name="connsiteY11-772" fmla="*/ 483961 h 1446488"/>
              <a:gd name="connsiteX12-773" fmla="*/ 1636295 w 1878121"/>
              <a:gd name="connsiteY12-774" fmla="*/ 852930 h 1446488"/>
              <a:gd name="connsiteX13-775" fmla="*/ 1604210 w 1878121"/>
              <a:gd name="connsiteY13-776" fmla="*/ 885014 h 1446488"/>
              <a:gd name="connsiteX14-777" fmla="*/ 1828800 w 1878121"/>
              <a:gd name="connsiteY14-778" fmla="*/ 901056 h 1446488"/>
              <a:gd name="connsiteX15-779" fmla="*/ 1876926 w 1878121"/>
              <a:gd name="connsiteY15-780" fmla="*/ 933140 h 1446488"/>
              <a:gd name="connsiteX16-781" fmla="*/ 1844842 w 1878121"/>
              <a:gd name="connsiteY16-782" fmla="*/ 1189814 h 1446488"/>
              <a:gd name="connsiteX17-783" fmla="*/ 1812758 w 1878121"/>
              <a:gd name="connsiteY17-784" fmla="*/ 1237940 h 1446488"/>
              <a:gd name="connsiteX18-785" fmla="*/ 1796716 w 1878121"/>
              <a:gd name="connsiteY18-786" fmla="*/ 1286067 h 1446488"/>
              <a:gd name="connsiteX19-787" fmla="*/ 1700463 w 1878121"/>
              <a:gd name="connsiteY19-788" fmla="*/ 1366277 h 1446488"/>
              <a:gd name="connsiteX20-789" fmla="*/ 1652337 w 1878121"/>
              <a:gd name="connsiteY20-790" fmla="*/ 1382319 h 1446488"/>
              <a:gd name="connsiteX21-791" fmla="*/ 1604210 w 1878121"/>
              <a:gd name="connsiteY21-792" fmla="*/ 1414404 h 1446488"/>
              <a:gd name="connsiteX22-793" fmla="*/ 1459832 w 1878121"/>
              <a:gd name="connsiteY22-794" fmla="*/ 1446488 h 1446488"/>
              <a:gd name="connsiteX23-795" fmla="*/ 401053 w 1878121"/>
              <a:gd name="connsiteY23-796" fmla="*/ 1430446 h 1446488"/>
              <a:gd name="connsiteX24-797" fmla="*/ 336884 w 1878121"/>
              <a:gd name="connsiteY24-798" fmla="*/ 1414404 h 1446488"/>
              <a:gd name="connsiteX25-799" fmla="*/ 256674 w 1878121"/>
              <a:gd name="connsiteY25-800" fmla="*/ 1398361 h 1446488"/>
              <a:gd name="connsiteX26-801" fmla="*/ 224589 w 1878121"/>
              <a:gd name="connsiteY26-802" fmla="*/ 1366277 h 1446488"/>
              <a:gd name="connsiteX27-803" fmla="*/ 176463 w 1878121"/>
              <a:gd name="connsiteY27-804" fmla="*/ 1350235 h 1446488"/>
              <a:gd name="connsiteX28-805" fmla="*/ 48126 w 1878121"/>
              <a:gd name="connsiteY28-806" fmla="*/ 1205856 h 1446488"/>
              <a:gd name="connsiteX29-807" fmla="*/ 16042 w 1878121"/>
              <a:gd name="connsiteY29-808" fmla="*/ 1109604 h 1446488"/>
              <a:gd name="connsiteX30-809" fmla="*/ 0 w 1878121"/>
              <a:gd name="connsiteY30-810" fmla="*/ 1061477 h 1446488"/>
              <a:gd name="connsiteX31-811" fmla="*/ 32084 w 1878121"/>
              <a:gd name="connsiteY31-812" fmla="*/ 820846 h 1446488"/>
              <a:gd name="connsiteX32-813" fmla="*/ 96253 w 1878121"/>
              <a:gd name="connsiteY32-814" fmla="*/ 724593 h 1446488"/>
              <a:gd name="connsiteX33-815" fmla="*/ 176463 w 1878121"/>
              <a:gd name="connsiteY33-816" fmla="*/ 644383 h 1446488"/>
              <a:gd name="connsiteX34-817" fmla="*/ 224589 w 1878121"/>
              <a:gd name="connsiteY34-818" fmla="*/ 628340 h 1446488"/>
              <a:gd name="connsiteX35-819" fmla="*/ 272716 w 1878121"/>
              <a:gd name="connsiteY35-820" fmla="*/ 596256 h 1446488"/>
              <a:gd name="connsiteX36-821" fmla="*/ 320842 w 1878121"/>
              <a:gd name="connsiteY36-822" fmla="*/ 580214 h 1446488"/>
              <a:gd name="connsiteX37-823" fmla="*/ 385010 w 1878121"/>
              <a:gd name="connsiteY37-824" fmla="*/ 548130 h 1446488"/>
              <a:gd name="connsiteX38-825" fmla="*/ 481263 w 1878121"/>
              <a:gd name="connsiteY38-826" fmla="*/ 516046 h 1446488"/>
              <a:gd name="connsiteX39-827" fmla="*/ 561474 w 1878121"/>
              <a:gd name="connsiteY39-828" fmla="*/ 451877 h 1446488"/>
              <a:gd name="connsiteX40-829" fmla="*/ 561474 w 1878121"/>
              <a:gd name="connsiteY40-830" fmla="*/ 435835 h 1446488"/>
              <a:gd name="connsiteX0-831" fmla="*/ 513347 w 1878121"/>
              <a:gd name="connsiteY0-832" fmla="*/ 421293 h 1447988"/>
              <a:gd name="connsiteX1-833" fmla="*/ 529389 w 1878121"/>
              <a:gd name="connsiteY1-834" fmla="*/ 308998 h 1447988"/>
              <a:gd name="connsiteX2-835" fmla="*/ 609600 w 1878121"/>
              <a:gd name="connsiteY2-836" fmla="*/ 212746 h 1447988"/>
              <a:gd name="connsiteX3-837" fmla="*/ 657726 w 1878121"/>
              <a:gd name="connsiteY3-838" fmla="*/ 196704 h 1447988"/>
              <a:gd name="connsiteX4-839" fmla="*/ 818147 w 1878121"/>
              <a:gd name="connsiteY4-840" fmla="*/ 77856 h 1447988"/>
              <a:gd name="connsiteX5-841" fmla="*/ 1254109 w 1878121"/>
              <a:gd name="connsiteY5-842" fmla="*/ 42496 h 1447988"/>
              <a:gd name="connsiteX6-843" fmla="*/ 1427747 w 1878121"/>
              <a:gd name="connsiteY6-844" fmla="*/ 196704 h 1447988"/>
              <a:gd name="connsiteX7-845" fmla="*/ 1459832 w 1878121"/>
              <a:gd name="connsiteY7-846" fmla="*/ 228788 h 1447988"/>
              <a:gd name="connsiteX8-847" fmla="*/ 1507958 w 1878121"/>
              <a:gd name="connsiteY8-848" fmla="*/ 325040 h 1447988"/>
              <a:gd name="connsiteX9-849" fmla="*/ 1540042 w 1878121"/>
              <a:gd name="connsiteY9-850" fmla="*/ 357125 h 1447988"/>
              <a:gd name="connsiteX10-851" fmla="*/ 1636295 w 1878121"/>
              <a:gd name="connsiteY10-852" fmla="*/ 485461 h 1447988"/>
              <a:gd name="connsiteX11-853" fmla="*/ 1636295 w 1878121"/>
              <a:gd name="connsiteY11-854" fmla="*/ 854430 h 1447988"/>
              <a:gd name="connsiteX12-855" fmla="*/ 1604210 w 1878121"/>
              <a:gd name="connsiteY12-856" fmla="*/ 886514 h 1447988"/>
              <a:gd name="connsiteX13-857" fmla="*/ 1828800 w 1878121"/>
              <a:gd name="connsiteY13-858" fmla="*/ 902556 h 1447988"/>
              <a:gd name="connsiteX14-859" fmla="*/ 1876926 w 1878121"/>
              <a:gd name="connsiteY14-860" fmla="*/ 934640 h 1447988"/>
              <a:gd name="connsiteX15-861" fmla="*/ 1844842 w 1878121"/>
              <a:gd name="connsiteY15-862" fmla="*/ 1191314 h 1447988"/>
              <a:gd name="connsiteX16-863" fmla="*/ 1812758 w 1878121"/>
              <a:gd name="connsiteY16-864" fmla="*/ 1239440 h 1447988"/>
              <a:gd name="connsiteX17-865" fmla="*/ 1796716 w 1878121"/>
              <a:gd name="connsiteY17-866" fmla="*/ 1287567 h 1447988"/>
              <a:gd name="connsiteX18-867" fmla="*/ 1700463 w 1878121"/>
              <a:gd name="connsiteY18-868" fmla="*/ 1367777 h 1447988"/>
              <a:gd name="connsiteX19-869" fmla="*/ 1652337 w 1878121"/>
              <a:gd name="connsiteY19-870" fmla="*/ 1383819 h 1447988"/>
              <a:gd name="connsiteX20-871" fmla="*/ 1604210 w 1878121"/>
              <a:gd name="connsiteY20-872" fmla="*/ 1415904 h 1447988"/>
              <a:gd name="connsiteX21-873" fmla="*/ 1459832 w 1878121"/>
              <a:gd name="connsiteY21-874" fmla="*/ 1447988 h 1447988"/>
              <a:gd name="connsiteX22-875" fmla="*/ 401053 w 1878121"/>
              <a:gd name="connsiteY22-876" fmla="*/ 1431946 h 1447988"/>
              <a:gd name="connsiteX23-877" fmla="*/ 336884 w 1878121"/>
              <a:gd name="connsiteY23-878" fmla="*/ 1415904 h 1447988"/>
              <a:gd name="connsiteX24-879" fmla="*/ 256674 w 1878121"/>
              <a:gd name="connsiteY24-880" fmla="*/ 1399861 h 1447988"/>
              <a:gd name="connsiteX25-881" fmla="*/ 224589 w 1878121"/>
              <a:gd name="connsiteY25-882" fmla="*/ 1367777 h 1447988"/>
              <a:gd name="connsiteX26-883" fmla="*/ 176463 w 1878121"/>
              <a:gd name="connsiteY26-884" fmla="*/ 1351735 h 1447988"/>
              <a:gd name="connsiteX27-885" fmla="*/ 48126 w 1878121"/>
              <a:gd name="connsiteY27-886" fmla="*/ 1207356 h 1447988"/>
              <a:gd name="connsiteX28-887" fmla="*/ 16042 w 1878121"/>
              <a:gd name="connsiteY28-888" fmla="*/ 1111104 h 1447988"/>
              <a:gd name="connsiteX29-889" fmla="*/ 0 w 1878121"/>
              <a:gd name="connsiteY29-890" fmla="*/ 1062977 h 1447988"/>
              <a:gd name="connsiteX30-891" fmla="*/ 32084 w 1878121"/>
              <a:gd name="connsiteY30-892" fmla="*/ 822346 h 1447988"/>
              <a:gd name="connsiteX31-893" fmla="*/ 96253 w 1878121"/>
              <a:gd name="connsiteY31-894" fmla="*/ 726093 h 1447988"/>
              <a:gd name="connsiteX32-895" fmla="*/ 176463 w 1878121"/>
              <a:gd name="connsiteY32-896" fmla="*/ 645883 h 1447988"/>
              <a:gd name="connsiteX33-897" fmla="*/ 224589 w 1878121"/>
              <a:gd name="connsiteY33-898" fmla="*/ 629840 h 1447988"/>
              <a:gd name="connsiteX34-899" fmla="*/ 272716 w 1878121"/>
              <a:gd name="connsiteY34-900" fmla="*/ 597756 h 1447988"/>
              <a:gd name="connsiteX35-901" fmla="*/ 320842 w 1878121"/>
              <a:gd name="connsiteY35-902" fmla="*/ 581714 h 1447988"/>
              <a:gd name="connsiteX36-903" fmla="*/ 385010 w 1878121"/>
              <a:gd name="connsiteY36-904" fmla="*/ 549630 h 1447988"/>
              <a:gd name="connsiteX37-905" fmla="*/ 481263 w 1878121"/>
              <a:gd name="connsiteY37-906" fmla="*/ 517546 h 1447988"/>
              <a:gd name="connsiteX38-907" fmla="*/ 561474 w 1878121"/>
              <a:gd name="connsiteY38-908" fmla="*/ 453377 h 1447988"/>
              <a:gd name="connsiteX39-909" fmla="*/ 561474 w 1878121"/>
              <a:gd name="connsiteY39-910" fmla="*/ 437335 h 1447988"/>
              <a:gd name="connsiteX0-911" fmla="*/ 513347 w 1878121"/>
              <a:gd name="connsiteY0-912" fmla="*/ 431397 h 1458092"/>
              <a:gd name="connsiteX1-913" fmla="*/ 529389 w 1878121"/>
              <a:gd name="connsiteY1-914" fmla="*/ 319102 h 1458092"/>
              <a:gd name="connsiteX2-915" fmla="*/ 609600 w 1878121"/>
              <a:gd name="connsiteY2-916" fmla="*/ 222850 h 1458092"/>
              <a:gd name="connsiteX3-917" fmla="*/ 657726 w 1878121"/>
              <a:gd name="connsiteY3-918" fmla="*/ 206808 h 1458092"/>
              <a:gd name="connsiteX4-919" fmla="*/ 818147 w 1878121"/>
              <a:gd name="connsiteY4-920" fmla="*/ 87960 h 1458092"/>
              <a:gd name="connsiteX5-921" fmla="*/ 1254109 w 1878121"/>
              <a:gd name="connsiteY5-922" fmla="*/ 52600 h 1458092"/>
              <a:gd name="connsiteX6-923" fmla="*/ 1427747 w 1878121"/>
              <a:gd name="connsiteY6-924" fmla="*/ 206808 h 1458092"/>
              <a:gd name="connsiteX7-925" fmla="*/ 1459832 w 1878121"/>
              <a:gd name="connsiteY7-926" fmla="*/ 238892 h 1458092"/>
              <a:gd name="connsiteX8-927" fmla="*/ 1507958 w 1878121"/>
              <a:gd name="connsiteY8-928" fmla="*/ 335144 h 1458092"/>
              <a:gd name="connsiteX9-929" fmla="*/ 1540042 w 1878121"/>
              <a:gd name="connsiteY9-930" fmla="*/ 367229 h 1458092"/>
              <a:gd name="connsiteX10-931" fmla="*/ 1636295 w 1878121"/>
              <a:gd name="connsiteY10-932" fmla="*/ 495565 h 1458092"/>
              <a:gd name="connsiteX11-933" fmla="*/ 1636295 w 1878121"/>
              <a:gd name="connsiteY11-934" fmla="*/ 864534 h 1458092"/>
              <a:gd name="connsiteX12-935" fmla="*/ 1604210 w 1878121"/>
              <a:gd name="connsiteY12-936" fmla="*/ 896618 h 1458092"/>
              <a:gd name="connsiteX13-937" fmla="*/ 1828800 w 1878121"/>
              <a:gd name="connsiteY13-938" fmla="*/ 912660 h 1458092"/>
              <a:gd name="connsiteX14-939" fmla="*/ 1876926 w 1878121"/>
              <a:gd name="connsiteY14-940" fmla="*/ 944744 h 1458092"/>
              <a:gd name="connsiteX15-941" fmla="*/ 1844842 w 1878121"/>
              <a:gd name="connsiteY15-942" fmla="*/ 1201418 h 1458092"/>
              <a:gd name="connsiteX16-943" fmla="*/ 1812758 w 1878121"/>
              <a:gd name="connsiteY16-944" fmla="*/ 1249544 h 1458092"/>
              <a:gd name="connsiteX17-945" fmla="*/ 1796716 w 1878121"/>
              <a:gd name="connsiteY17-946" fmla="*/ 1297671 h 1458092"/>
              <a:gd name="connsiteX18-947" fmla="*/ 1700463 w 1878121"/>
              <a:gd name="connsiteY18-948" fmla="*/ 1377881 h 1458092"/>
              <a:gd name="connsiteX19-949" fmla="*/ 1652337 w 1878121"/>
              <a:gd name="connsiteY19-950" fmla="*/ 1393923 h 1458092"/>
              <a:gd name="connsiteX20-951" fmla="*/ 1604210 w 1878121"/>
              <a:gd name="connsiteY20-952" fmla="*/ 1426008 h 1458092"/>
              <a:gd name="connsiteX21-953" fmla="*/ 1459832 w 1878121"/>
              <a:gd name="connsiteY21-954" fmla="*/ 1458092 h 1458092"/>
              <a:gd name="connsiteX22-955" fmla="*/ 401053 w 1878121"/>
              <a:gd name="connsiteY22-956" fmla="*/ 1442050 h 1458092"/>
              <a:gd name="connsiteX23-957" fmla="*/ 336884 w 1878121"/>
              <a:gd name="connsiteY23-958" fmla="*/ 1426008 h 1458092"/>
              <a:gd name="connsiteX24-959" fmla="*/ 256674 w 1878121"/>
              <a:gd name="connsiteY24-960" fmla="*/ 1409965 h 1458092"/>
              <a:gd name="connsiteX25-961" fmla="*/ 224589 w 1878121"/>
              <a:gd name="connsiteY25-962" fmla="*/ 1377881 h 1458092"/>
              <a:gd name="connsiteX26-963" fmla="*/ 176463 w 1878121"/>
              <a:gd name="connsiteY26-964" fmla="*/ 1361839 h 1458092"/>
              <a:gd name="connsiteX27-965" fmla="*/ 48126 w 1878121"/>
              <a:gd name="connsiteY27-966" fmla="*/ 1217460 h 1458092"/>
              <a:gd name="connsiteX28-967" fmla="*/ 16042 w 1878121"/>
              <a:gd name="connsiteY28-968" fmla="*/ 1121208 h 1458092"/>
              <a:gd name="connsiteX29-969" fmla="*/ 0 w 1878121"/>
              <a:gd name="connsiteY29-970" fmla="*/ 1073081 h 1458092"/>
              <a:gd name="connsiteX30-971" fmla="*/ 32084 w 1878121"/>
              <a:gd name="connsiteY30-972" fmla="*/ 832450 h 1458092"/>
              <a:gd name="connsiteX31-973" fmla="*/ 96253 w 1878121"/>
              <a:gd name="connsiteY31-974" fmla="*/ 736197 h 1458092"/>
              <a:gd name="connsiteX32-975" fmla="*/ 176463 w 1878121"/>
              <a:gd name="connsiteY32-976" fmla="*/ 655987 h 1458092"/>
              <a:gd name="connsiteX33-977" fmla="*/ 224589 w 1878121"/>
              <a:gd name="connsiteY33-978" fmla="*/ 639944 h 1458092"/>
              <a:gd name="connsiteX34-979" fmla="*/ 272716 w 1878121"/>
              <a:gd name="connsiteY34-980" fmla="*/ 607860 h 1458092"/>
              <a:gd name="connsiteX35-981" fmla="*/ 320842 w 1878121"/>
              <a:gd name="connsiteY35-982" fmla="*/ 591818 h 1458092"/>
              <a:gd name="connsiteX36-983" fmla="*/ 385010 w 1878121"/>
              <a:gd name="connsiteY36-984" fmla="*/ 559734 h 1458092"/>
              <a:gd name="connsiteX37-985" fmla="*/ 481263 w 1878121"/>
              <a:gd name="connsiteY37-986" fmla="*/ 527650 h 1458092"/>
              <a:gd name="connsiteX38-987" fmla="*/ 561474 w 1878121"/>
              <a:gd name="connsiteY38-988" fmla="*/ 463481 h 1458092"/>
              <a:gd name="connsiteX39-989" fmla="*/ 561474 w 1878121"/>
              <a:gd name="connsiteY39-990" fmla="*/ 447439 h 1458092"/>
              <a:gd name="connsiteX0-991" fmla="*/ 513347 w 1878121"/>
              <a:gd name="connsiteY0-992" fmla="*/ 423760 h 1450455"/>
              <a:gd name="connsiteX1-993" fmla="*/ 529389 w 1878121"/>
              <a:gd name="connsiteY1-994" fmla="*/ 311465 h 1450455"/>
              <a:gd name="connsiteX2-995" fmla="*/ 609600 w 1878121"/>
              <a:gd name="connsiteY2-996" fmla="*/ 215213 h 1450455"/>
              <a:gd name="connsiteX3-997" fmla="*/ 657726 w 1878121"/>
              <a:gd name="connsiteY3-998" fmla="*/ 199171 h 1450455"/>
              <a:gd name="connsiteX4-999" fmla="*/ 837465 w 1878121"/>
              <a:gd name="connsiteY4-1000" fmla="*/ 35247 h 1450455"/>
              <a:gd name="connsiteX5-1001" fmla="*/ 1254109 w 1878121"/>
              <a:gd name="connsiteY5-1002" fmla="*/ 44963 h 1450455"/>
              <a:gd name="connsiteX6-1003" fmla="*/ 1427747 w 1878121"/>
              <a:gd name="connsiteY6-1004" fmla="*/ 199171 h 1450455"/>
              <a:gd name="connsiteX7-1005" fmla="*/ 1459832 w 1878121"/>
              <a:gd name="connsiteY7-1006" fmla="*/ 231255 h 1450455"/>
              <a:gd name="connsiteX8-1007" fmla="*/ 1507958 w 1878121"/>
              <a:gd name="connsiteY8-1008" fmla="*/ 327507 h 1450455"/>
              <a:gd name="connsiteX9-1009" fmla="*/ 1540042 w 1878121"/>
              <a:gd name="connsiteY9-1010" fmla="*/ 359592 h 1450455"/>
              <a:gd name="connsiteX10-1011" fmla="*/ 1636295 w 1878121"/>
              <a:gd name="connsiteY10-1012" fmla="*/ 487928 h 1450455"/>
              <a:gd name="connsiteX11-1013" fmla="*/ 1636295 w 1878121"/>
              <a:gd name="connsiteY11-1014" fmla="*/ 856897 h 1450455"/>
              <a:gd name="connsiteX12-1015" fmla="*/ 1604210 w 1878121"/>
              <a:gd name="connsiteY12-1016" fmla="*/ 888981 h 1450455"/>
              <a:gd name="connsiteX13-1017" fmla="*/ 1828800 w 1878121"/>
              <a:gd name="connsiteY13-1018" fmla="*/ 905023 h 1450455"/>
              <a:gd name="connsiteX14-1019" fmla="*/ 1876926 w 1878121"/>
              <a:gd name="connsiteY14-1020" fmla="*/ 937107 h 1450455"/>
              <a:gd name="connsiteX15-1021" fmla="*/ 1844842 w 1878121"/>
              <a:gd name="connsiteY15-1022" fmla="*/ 1193781 h 1450455"/>
              <a:gd name="connsiteX16-1023" fmla="*/ 1812758 w 1878121"/>
              <a:gd name="connsiteY16-1024" fmla="*/ 1241907 h 1450455"/>
              <a:gd name="connsiteX17-1025" fmla="*/ 1796716 w 1878121"/>
              <a:gd name="connsiteY17-1026" fmla="*/ 1290034 h 1450455"/>
              <a:gd name="connsiteX18-1027" fmla="*/ 1700463 w 1878121"/>
              <a:gd name="connsiteY18-1028" fmla="*/ 1370244 h 1450455"/>
              <a:gd name="connsiteX19-1029" fmla="*/ 1652337 w 1878121"/>
              <a:gd name="connsiteY19-1030" fmla="*/ 1386286 h 1450455"/>
              <a:gd name="connsiteX20-1031" fmla="*/ 1604210 w 1878121"/>
              <a:gd name="connsiteY20-1032" fmla="*/ 1418371 h 1450455"/>
              <a:gd name="connsiteX21-1033" fmla="*/ 1459832 w 1878121"/>
              <a:gd name="connsiteY21-1034" fmla="*/ 1450455 h 1450455"/>
              <a:gd name="connsiteX22-1035" fmla="*/ 401053 w 1878121"/>
              <a:gd name="connsiteY22-1036" fmla="*/ 1434413 h 1450455"/>
              <a:gd name="connsiteX23-1037" fmla="*/ 336884 w 1878121"/>
              <a:gd name="connsiteY23-1038" fmla="*/ 1418371 h 1450455"/>
              <a:gd name="connsiteX24-1039" fmla="*/ 256674 w 1878121"/>
              <a:gd name="connsiteY24-1040" fmla="*/ 1402328 h 1450455"/>
              <a:gd name="connsiteX25-1041" fmla="*/ 224589 w 1878121"/>
              <a:gd name="connsiteY25-1042" fmla="*/ 1370244 h 1450455"/>
              <a:gd name="connsiteX26-1043" fmla="*/ 176463 w 1878121"/>
              <a:gd name="connsiteY26-1044" fmla="*/ 1354202 h 1450455"/>
              <a:gd name="connsiteX27-1045" fmla="*/ 48126 w 1878121"/>
              <a:gd name="connsiteY27-1046" fmla="*/ 1209823 h 1450455"/>
              <a:gd name="connsiteX28-1047" fmla="*/ 16042 w 1878121"/>
              <a:gd name="connsiteY28-1048" fmla="*/ 1113571 h 1450455"/>
              <a:gd name="connsiteX29-1049" fmla="*/ 0 w 1878121"/>
              <a:gd name="connsiteY29-1050" fmla="*/ 1065444 h 1450455"/>
              <a:gd name="connsiteX30-1051" fmla="*/ 32084 w 1878121"/>
              <a:gd name="connsiteY30-1052" fmla="*/ 824813 h 1450455"/>
              <a:gd name="connsiteX31-1053" fmla="*/ 96253 w 1878121"/>
              <a:gd name="connsiteY31-1054" fmla="*/ 728560 h 1450455"/>
              <a:gd name="connsiteX32-1055" fmla="*/ 176463 w 1878121"/>
              <a:gd name="connsiteY32-1056" fmla="*/ 648350 h 1450455"/>
              <a:gd name="connsiteX33-1057" fmla="*/ 224589 w 1878121"/>
              <a:gd name="connsiteY33-1058" fmla="*/ 632307 h 1450455"/>
              <a:gd name="connsiteX34-1059" fmla="*/ 272716 w 1878121"/>
              <a:gd name="connsiteY34-1060" fmla="*/ 600223 h 1450455"/>
              <a:gd name="connsiteX35-1061" fmla="*/ 320842 w 1878121"/>
              <a:gd name="connsiteY35-1062" fmla="*/ 584181 h 1450455"/>
              <a:gd name="connsiteX36-1063" fmla="*/ 385010 w 1878121"/>
              <a:gd name="connsiteY36-1064" fmla="*/ 552097 h 1450455"/>
              <a:gd name="connsiteX37-1065" fmla="*/ 481263 w 1878121"/>
              <a:gd name="connsiteY37-1066" fmla="*/ 520013 h 1450455"/>
              <a:gd name="connsiteX38-1067" fmla="*/ 561474 w 1878121"/>
              <a:gd name="connsiteY38-1068" fmla="*/ 455844 h 1450455"/>
              <a:gd name="connsiteX39-1069" fmla="*/ 561474 w 1878121"/>
              <a:gd name="connsiteY39-1070" fmla="*/ 439802 h 1450455"/>
              <a:gd name="connsiteX0-1071" fmla="*/ 513347 w 1878121"/>
              <a:gd name="connsiteY0-1072" fmla="*/ 437996 h 1464691"/>
              <a:gd name="connsiteX1-1073" fmla="*/ 529389 w 1878121"/>
              <a:gd name="connsiteY1-1074" fmla="*/ 325701 h 1464691"/>
              <a:gd name="connsiteX2-1075" fmla="*/ 609600 w 1878121"/>
              <a:gd name="connsiteY2-1076" fmla="*/ 229449 h 1464691"/>
              <a:gd name="connsiteX3-1077" fmla="*/ 657726 w 1878121"/>
              <a:gd name="connsiteY3-1078" fmla="*/ 213407 h 1464691"/>
              <a:gd name="connsiteX4-1079" fmla="*/ 837465 w 1878121"/>
              <a:gd name="connsiteY4-1080" fmla="*/ 49483 h 1464691"/>
              <a:gd name="connsiteX5-1081" fmla="*/ 1254109 w 1878121"/>
              <a:gd name="connsiteY5-1082" fmla="*/ 59199 h 1464691"/>
              <a:gd name="connsiteX6-1083" fmla="*/ 1427747 w 1878121"/>
              <a:gd name="connsiteY6-1084" fmla="*/ 213407 h 1464691"/>
              <a:gd name="connsiteX7-1085" fmla="*/ 1459832 w 1878121"/>
              <a:gd name="connsiteY7-1086" fmla="*/ 245491 h 1464691"/>
              <a:gd name="connsiteX8-1087" fmla="*/ 1507958 w 1878121"/>
              <a:gd name="connsiteY8-1088" fmla="*/ 341743 h 1464691"/>
              <a:gd name="connsiteX9-1089" fmla="*/ 1540042 w 1878121"/>
              <a:gd name="connsiteY9-1090" fmla="*/ 373828 h 1464691"/>
              <a:gd name="connsiteX10-1091" fmla="*/ 1636295 w 1878121"/>
              <a:gd name="connsiteY10-1092" fmla="*/ 502164 h 1464691"/>
              <a:gd name="connsiteX11-1093" fmla="*/ 1636295 w 1878121"/>
              <a:gd name="connsiteY11-1094" fmla="*/ 871133 h 1464691"/>
              <a:gd name="connsiteX12-1095" fmla="*/ 1604210 w 1878121"/>
              <a:gd name="connsiteY12-1096" fmla="*/ 903217 h 1464691"/>
              <a:gd name="connsiteX13-1097" fmla="*/ 1828800 w 1878121"/>
              <a:gd name="connsiteY13-1098" fmla="*/ 919259 h 1464691"/>
              <a:gd name="connsiteX14-1099" fmla="*/ 1876926 w 1878121"/>
              <a:gd name="connsiteY14-1100" fmla="*/ 951343 h 1464691"/>
              <a:gd name="connsiteX15-1101" fmla="*/ 1844842 w 1878121"/>
              <a:gd name="connsiteY15-1102" fmla="*/ 1208017 h 1464691"/>
              <a:gd name="connsiteX16-1103" fmla="*/ 1812758 w 1878121"/>
              <a:gd name="connsiteY16-1104" fmla="*/ 1256143 h 1464691"/>
              <a:gd name="connsiteX17-1105" fmla="*/ 1796716 w 1878121"/>
              <a:gd name="connsiteY17-1106" fmla="*/ 1304270 h 1464691"/>
              <a:gd name="connsiteX18-1107" fmla="*/ 1700463 w 1878121"/>
              <a:gd name="connsiteY18-1108" fmla="*/ 1384480 h 1464691"/>
              <a:gd name="connsiteX19-1109" fmla="*/ 1652337 w 1878121"/>
              <a:gd name="connsiteY19-1110" fmla="*/ 1400522 h 1464691"/>
              <a:gd name="connsiteX20-1111" fmla="*/ 1604210 w 1878121"/>
              <a:gd name="connsiteY20-1112" fmla="*/ 1432607 h 1464691"/>
              <a:gd name="connsiteX21-1113" fmla="*/ 1459832 w 1878121"/>
              <a:gd name="connsiteY21-1114" fmla="*/ 1464691 h 1464691"/>
              <a:gd name="connsiteX22-1115" fmla="*/ 401053 w 1878121"/>
              <a:gd name="connsiteY22-1116" fmla="*/ 1448649 h 1464691"/>
              <a:gd name="connsiteX23-1117" fmla="*/ 336884 w 1878121"/>
              <a:gd name="connsiteY23-1118" fmla="*/ 1432607 h 1464691"/>
              <a:gd name="connsiteX24-1119" fmla="*/ 256674 w 1878121"/>
              <a:gd name="connsiteY24-1120" fmla="*/ 1416564 h 1464691"/>
              <a:gd name="connsiteX25-1121" fmla="*/ 224589 w 1878121"/>
              <a:gd name="connsiteY25-1122" fmla="*/ 1384480 h 1464691"/>
              <a:gd name="connsiteX26-1123" fmla="*/ 176463 w 1878121"/>
              <a:gd name="connsiteY26-1124" fmla="*/ 1368438 h 1464691"/>
              <a:gd name="connsiteX27-1125" fmla="*/ 48126 w 1878121"/>
              <a:gd name="connsiteY27-1126" fmla="*/ 1224059 h 1464691"/>
              <a:gd name="connsiteX28-1127" fmla="*/ 16042 w 1878121"/>
              <a:gd name="connsiteY28-1128" fmla="*/ 1127807 h 1464691"/>
              <a:gd name="connsiteX29-1129" fmla="*/ 0 w 1878121"/>
              <a:gd name="connsiteY29-1130" fmla="*/ 1079680 h 1464691"/>
              <a:gd name="connsiteX30-1131" fmla="*/ 32084 w 1878121"/>
              <a:gd name="connsiteY30-1132" fmla="*/ 839049 h 1464691"/>
              <a:gd name="connsiteX31-1133" fmla="*/ 96253 w 1878121"/>
              <a:gd name="connsiteY31-1134" fmla="*/ 742796 h 1464691"/>
              <a:gd name="connsiteX32-1135" fmla="*/ 176463 w 1878121"/>
              <a:gd name="connsiteY32-1136" fmla="*/ 662586 h 1464691"/>
              <a:gd name="connsiteX33-1137" fmla="*/ 224589 w 1878121"/>
              <a:gd name="connsiteY33-1138" fmla="*/ 646543 h 1464691"/>
              <a:gd name="connsiteX34-1139" fmla="*/ 272716 w 1878121"/>
              <a:gd name="connsiteY34-1140" fmla="*/ 614459 h 1464691"/>
              <a:gd name="connsiteX35-1141" fmla="*/ 320842 w 1878121"/>
              <a:gd name="connsiteY35-1142" fmla="*/ 598417 h 1464691"/>
              <a:gd name="connsiteX36-1143" fmla="*/ 385010 w 1878121"/>
              <a:gd name="connsiteY36-1144" fmla="*/ 566333 h 1464691"/>
              <a:gd name="connsiteX37-1145" fmla="*/ 481263 w 1878121"/>
              <a:gd name="connsiteY37-1146" fmla="*/ 534249 h 1464691"/>
              <a:gd name="connsiteX38-1147" fmla="*/ 561474 w 1878121"/>
              <a:gd name="connsiteY38-1148" fmla="*/ 470080 h 1464691"/>
              <a:gd name="connsiteX39-1149" fmla="*/ 561474 w 1878121"/>
              <a:gd name="connsiteY39-1150" fmla="*/ 454038 h 1464691"/>
              <a:gd name="connsiteX0-1151" fmla="*/ 513347 w 1878121"/>
              <a:gd name="connsiteY0-1152" fmla="*/ 437996 h 1464691"/>
              <a:gd name="connsiteX1-1153" fmla="*/ 529389 w 1878121"/>
              <a:gd name="connsiteY1-1154" fmla="*/ 325701 h 1464691"/>
              <a:gd name="connsiteX2-1155" fmla="*/ 609600 w 1878121"/>
              <a:gd name="connsiteY2-1156" fmla="*/ 229449 h 1464691"/>
              <a:gd name="connsiteX3-1157" fmla="*/ 657726 w 1878121"/>
              <a:gd name="connsiteY3-1158" fmla="*/ 213407 h 1464691"/>
              <a:gd name="connsiteX4-1159" fmla="*/ 837465 w 1878121"/>
              <a:gd name="connsiteY4-1160" fmla="*/ 49483 h 1464691"/>
              <a:gd name="connsiteX5-1161" fmla="*/ 1254109 w 1878121"/>
              <a:gd name="connsiteY5-1162" fmla="*/ 59199 h 1464691"/>
              <a:gd name="connsiteX6-1163" fmla="*/ 1427747 w 1878121"/>
              <a:gd name="connsiteY6-1164" fmla="*/ 213407 h 1464691"/>
              <a:gd name="connsiteX7-1165" fmla="*/ 1507958 w 1878121"/>
              <a:gd name="connsiteY7-1166" fmla="*/ 341743 h 1464691"/>
              <a:gd name="connsiteX8-1167" fmla="*/ 1540042 w 1878121"/>
              <a:gd name="connsiteY8-1168" fmla="*/ 373828 h 1464691"/>
              <a:gd name="connsiteX9-1169" fmla="*/ 1636295 w 1878121"/>
              <a:gd name="connsiteY9-1170" fmla="*/ 502164 h 1464691"/>
              <a:gd name="connsiteX10-1171" fmla="*/ 1636295 w 1878121"/>
              <a:gd name="connsiteY10-1172" fmla="*/ 871133 h 1464691"/>
              <a:gd name="connsiteX11-1173" fmla="*/ 1604210 w 1878121"/>
              <a:gd name="connsiteY11-1174" fmla="*/ 903217 h 1464691"/>
              <a:gd name="connsiteX12-1175" fmla="*/ 1828800 w 1878121"/>
              <a:gd name="connsiteY12-1176" fmla="*/ 919259 h 1464691"/>
              <a:gd name="connsiteX13-1177" fmla="*/ 1876926 w 1878121"/>
              <a:gd name="connsiteY13-1178" fmla="*/ 951343 h 1464691"/>
              <a:gd name="connsiteX14-1179" fmla="*/ 1844842 w 1878121"/>
              <a:gd name="connsiteY14-1180" fmla="*/ 1208017 h 1464691"/>
              <a:gd name="connsiteX15-1181" fmla="*/ 1812758 w 1878121"/>
              <a:gd name="connsiteY15-1182" fmla="*/ 1256143 h 1464691"/>
              <a:gd name="connsiteX16-1183" fmla="*/ 1796716 w 1878121"/>
              <a:gd name="connsiteY16-1184" fmla="*/ 1304270 h 1464691"/>
              <a:gd name="connsiteX17-1185" fmla="*/ 1700463 w 1878121"/>
              <a:gd name="connsiteY17-1186" fmla="*/ 1384480 h 1464691"/>
              <a:gd name="connsiteX18-1187" fmla="*/ 1652337 w 1878121"/>
              <a:gd name="connsiteY18-1188" fmla="*/ 1400522 h 1464691"/>
              <a:gd name="connsiteX19-1189" fmla="*/ 1604210 w 1878121"/>
              <a:gd name="connsiteY19-1190" fmla="*/ 1432607 h 1464691"/>
              <a:gd name="connsiteX20-1191" fmla="*/ 1459832 w 1878121"/>
              <a:gd name="connsiteY20-1192" fmla="*/ 1464691 h 1464691"/>
              <a:gd name="connsiteX21-1193" fmla="*/ 401053 w 1878121"/>
              <a:gd name="connsiteY21-1194" fmla="*/ 1448649 h 1464691"/>
              <a:gd name="connsiteX22-1195" fmla="*/ 336884 w 1878121"/>
              <a:gd name="connsiteY22-1196" fmla="*/ 1432607 h 1464691"/>
              <a:gd name="connsiteX23-1197" fmla="*/ 256674 w 1878121"/>
              <a:gd name="connsiteY23-1198" fmla="*/ 1416564 h 1464691"/>
              <a:gd name="connsiteX24-1199" fmla="*/ 224589 w 1878121"/>
              <a:gd name="connsiteY24-1200" fmla="*/ 1384480 h 1464691"/>
              <a:gd name="connsiteX25-1201" fmla="*/ 176463 w 1878121"/>
              <a:gd name="connsiteY25-1202" fmla="*/ 1368438 h 1464691"/>
              <a:gd name="connsiteX26-1203" fmla="*/ 48126 w 1878121"/>
              <a:gd name="connsiteY26-1204" fmla="*/ 1224059 h 1464691"/>
              <a:gd name="connsiteX27-1205" fmla="*/ 16042 w 1878121"/>
              <a:gd name="connsiteY27-1206" fmla="*/ 1127807 h 1464691"/>
              <a:gd name="connsiteX28-1207" fmla="*/ 0 w 1878121"/>
              <a:gd name="connsiteY28-1208" fmla="*/ 1079680 h 1464691"/>
              <a:gd name="connsiteX29-1209" fmla="*/ 32084 w 1878121"/>
              <a:gd name="connsiteY29-1210" fmla="*/ 839049 h 1464691"/>
              <a:gd name="connsiteX30-1211" fmla="*/ 96253 w 1878121"/>
              <a:gd name="connsiteY30-1212" fmla="*/ 742796 h 1464691"/>
              <a:gd name="connsiteX31-1213" fmla="*/ 176463 w 1878121"/>
              <a:gd name="connsiteY31-1214" fmla="*/ 662586 h 1464691"/>
              <a:gd name="connsiteX32-1215" fmla="*/ 224589 w 1878121"/>
              <a:gd name="connsiteY32-1216" fmla="*/ 646543 h 1464691"/>
              <a:gd name="connsiteX33-1217" fmla="*/ 272716 w 1878121"/>
              <a:gd name="connsiteY33-1218" fmla="*/ 614459 h 1464691"/>
              <a:gd name="connsiteX34-1219" fmla="*/ 320842 w 1878121"/>
              <a:gd name="connsiteY34-1220" fmla="*/ 598417 h 1464691"/>
              <a:gd name="connsiteX35-1221" fmla="*/ 385010 w 1878121"/>
              <a:gd name="connsiteY35-1222" fmla="*/ 566333 h 1464691"/>
              <a:gd name="connsiteX36-1223" fmla="*/ 481263 w 1878121"/>
              <a:gd name="connsiteY36-1224" fmla="*/ 534249 h 1464691"/>
              <a:gd name="connsiteX37-1225" fmla="*/ 561474 w 1878121"/>
              <a:gd name="connsiteY37-1226" fmla="*/ 470080 h 1464691"/>
              <a:gd name="connsiteX38-1227" fmla="*/ 561474 w 1878121"/>
              <a:gd name="connsiteY38-1228" fmla="*/ 454038 h 1464691"/>
              <a:gd name="connsiteX0-1229" fmla="*/ 513347 w 1878121"/>
              <a:gd name="connsiteY0-1230" fmla="*/ 405231 h 1431926"/>
              <a:gd name="connsiteX1-1231" fmla="*/ 529389 w 1878121"/>
              <a:gd name="connsiteY1-1232" fmla="*/ 292936 h 1431926"/>
              <a:gd name="connsiteX2-1233" fmla="*/ 609600 w 1878121"/>
              <a:gd name="connsiteY2-1234" fmla="*/ 196684 h 1431926"/>
              <a:gd name="connsiteX3-1235" fmla="*/ 837465 w 1878121"/>
              <a:gd name="connsiteY3-1236" fmla="*/ 16718 h 1431926"/>
              <a:gd name="connsiteX4-1237" fmla="*/ 1254109 w 1878121"/>
              <a:gd name="connsiteY4-1238" fmla="*/ 26434 h 1431926"/>
              <a:gd name="connsiteX5-1239" fmla="*/ 1427747 w 1878121"/>
              <a:gd name="connsiteY5-1240" fmla="*/ 180642 h 1431926"/>
              <a:gd name="connsiteX6-1241" fmla="*/ 1507958 w 1878121"/>
              <a:gd name="connsiteY6-1242" fmla="*/ 308978 h 1431926"/>
              <a:gd name="connsiteX7-1243" fmla="*/ 1540042 w 1878121"/>
              <a:gd name="connsiteY7-1244" fmla="*/ 341063 h 1431926"/>
              <a:gd name="connsiteX8-1245" fmla="*/ 1636295 w 1878121"/>
              <a:gd name="connsiteY8-1246" fmla="*/ 469399 h 1431926"/>
              <a:gd name="connsiteX9-1247" fmla="*/ 1636295 w 1878121"/>
              <a:gd name="connsiteY9-1248" fmla="*/ 838368 h 1431926"/>
              <a:gd name="connsiteX10-1249" fmla="*/ 1604210 w 1878121"/>
              <a:gd name="connsiteY10-1250" fmla="*/ 870452 h 1431926"/>
              <a:gd name="connsiteX11-1251" fmla="*/ 1828800 w 1878121"/>
              <a:gd name="connsiteY11-1252" fmla="*/ 886494 h 1431926"/>
              <a:gd name="connsiteX12-1253" fmla="*/ 1876926 w 1878121"/>
              <a:gd name="connsiteY12-1254" fmla="*/ 918578 h 1431926"/>
              <a:gd name="connsiteX13-1255" fmla="*/ 1844842 w 1878121"/>
              <a:gd name="connsiteY13-1256" fmla="*/ 1175252 h 1431926"/>
              <a:gd name="connsiteX14-1257" fmla="*/ 1812758 w 1878121"/>
              <a:gd name="connsiteY14-1258" fmla="*/ 1223378 h 1431926"/>
              <a:gd name="connsiteX15-1259" fmla="*/ 1796716 w 1878121"/>
              <a:gd name="connsiteY15-1260" fmla="*/ 1271505 h 1431926"/>
              <a:gd name="connsiteX16-1261" fmla="*/ 1700463 w 1878121"/>
              <a:gd name="connsiteY16-1262" fmla="*/ 1351715 h 1431926"/>
              <a:gd name="connsiteX17-1263" fmla="*/ 1652337 w 1878121"/>
              <a:gd name="connsiteY17-1264" fmla="*/ 1367757 h 1431926"/>
              <a:gd name="connsiteX18-1265" fmla="*/ 1604210 w 1878121"/>
              <a:gd name="connsiteY18-1266" fmla="*/ 1399842 h 1431926"/>
              <a:gd name="connsiteX19-1267" fmla="*/ 1459832 w 1878121"/>
              <a:gd name="connsiteY19-1268" fmla="*/ 1431926 h 1431926"/>
              <a:gd name="connsiteX20-1269" fmla="*/ 401053 w 1878121"/>
              <a:gd name="connsiteY20-1270" fmla="*/ 1415884 h 1431926"/>
              <a:gd name="connsiteX21-1271" fmla="*/ 336884 w 1878121"/>
              <a:gd name="connsiteY21-1272" fmla="*/ 1399842 h 1431926"/>
              <a:gd name="connsiteX22-1273" fmla="*/ 256674 w 1878121"/>
              <a:gd name="connsiteY22-1274" fmla="*/ 1383799 h 1431926"/>
              <a:gd name="connsiteX23-1275" fmla="*/ 224589 w 1878121"/>
              <a:gd name="connsiteY23-1276" fmla="*/ 1351715 h 1431926"/>
              <a:gd name="connsiteX24-1277" fmla="*/ 176463 w 1878121"/>
              <a:gd name="connsiteY24-1278" fmla="*/ 1335673 h 1431926"/>
              <a:gd name="connsiteX25-1279" fmla="*/ 48126 w 1878121"/>
              <a:gd name="connsiteY25-1280" fmla="*/ 1191294 h 1431926"/>
              <a:gd name="connsiteX26-1281" fmla="*/ 16042 w 1878121"/>
              <a:gd name="connsiteY26-1282" fmla="*/ 1095042 h 1431926"/>
              <a:gd name="connsiteX27-1283" fmla="*/ 0 w 1878121"/>
              <a:gd name="connsiteY27-1284" fmla="*/ 1046915 h 1431926"/>
              <a:gd name="connsiteX28-1285" fmla="*/ 32084 w 1878121"/>
              <a:gd name="connsiteY28-1286" fmla="*/ 806284 h 1431926"/>
              <a:gd name="connsiteX29-1287" fmla="*/ 96253 w 1878121"/>
              <a:gd name="connsiteY29-1288" fmla="*/ 710031 h 1431926"/>
              <a:gd name="connsiteX30-1289" fmla="*/ 176463 w 1878121"/>
              <a:gd name="connsiteY30-1290" fmla="*/ 629821 h 1431926"/>
              <a:gd name="connsiteX31-1291" fmla="*/ 224589 w 1878121"/>
              <a:gd name="connsiteY31-1292" fmla="*/ 613778 h 1431926"/>
              <a:gd name="connsiteX32-1293" fmla="*/ 272716 w 1878121"/>
              <a:gd name="connsiteY32-1294" fmla="*/ 581694 h 1431926"/>
              <a:gd name="connsiteX33-1295" fmla="*/ 320842 w 1878121"/>
              <a:gd name="connsiteY33-1296" fmla="*/ 565652 h 1431926"/>
              <a:gd name="connsiteX34-1297" fmla="*/ 385010 w 1878121"/>
              <a:gd name="connsiteY34-1298" fmla="*/ 533568 h 1431926"/>
              <a:gd name="connsiteX35-1299" fmla="*/ 481263 w 1878121"/>
              <a:gd name="connsiteY35-1300" fmla="*/ 501484 h 1431926"/>
              <a:gd name="connsiteX36-1301" fmla="*/ 561474 w 1878121"/>
              <a:gd name="connsiteY36-1302" fmla="*/ 437315 h 1431926"/>
              <a:gd name="connsiteX37-1303" fmla="*/ 561474 w 1878121"/>
              <a:gd name="connsiteY37-1304" fmla="*/ 421273 h 1431926"/>
              <a:gd name="connsiteX0-1305" fmla="*/ 513347 w 1878121"/>
              <a:gd name="connsiteY0-1306" fmla="*/ 405231 h 1431926"/>
              <a:gd name="connsiteX1-1307" fmla="*/ 529389 w 1878121"/>
              <a:gd name="connsiteY1-1308" fmla="*/ 292936 h 1431926"/>
              <a:gd name="connsiteX2-1309" fmla="*/ 609600 w 1878121"/>
              <a:gd name="connsiteY2-1310" fmla="*/ 196684 h 1431926"/>
              <a:gd name="connsiteX3-1311" fmla="*/ 837465 w 1878121"/>
              <a:gd name="connsiteY3-1312" fmla="*/ 16718 h 1431926"/>
              <a:gd name="connsiteX4-1313" fmla="*/ 1254109 w 1878121"/>
              <a:gd name="connsiteY4-1314" fmla="*/ 26434 h 1431926"/>
              <a:gd name="connsiteX5-1315" fmla="*/ 1427747 w 1878121"/>
              <a:gd name="connsiteY5-1316" fmla="*/ 180642 h 1431926"/>
              <a:gd name="connsiteX6-1317" fmla="*/ 1507958 w 1878121"/>
              <a:gd name="connsiteY6-1318" fmla="*/ 308978 h 1431926"/>
              <a:gd name="connsiteX7-1319" fmla="*/ 1540042 w 1878121"/>
              <a:gd name="connsiteY7-1320" fmla="*/ 341063 h 1431926"/>
              <a:gd name="connsiteX8-1321" fmla="*/ 1636295 w 1878121"/>
              <a:gd name="connsiteY8-1322" fmla="*/ 469399 h 1431926"/>
              <a:gd name="connsiteX9-1323" fmla="*/ 1636295 w 1878121"/>
              <a:gd name="connsiteY9-1324" fmla="*/ 838368 h 1431926"/>
              <a:gd name="connsiteX10-1325" fmla="*/ 1604210 w 1878121"/>
              <a:gd name="connsiteY10-1326" fmla="*/ 870452 h 1431926"/>
              <a:gd name="connsiteX11-1327" fmla="*/ 1828800 w 1878121"/>
              <a:gd name="connsiteY11-1328" fmla="*/ 886494 h 1431926"/>
              <a:gd name="connsiteX12-1329" fmla="*/ 1876926 w 1878121"/>
              <a:gd name="connsiteY12-1330" fmla="*/ 918578 h 1431926"/>
              <a:gd name="connsiteX13-1331" fmla="*/ 1844842 w 1878121"/>
              <a:gd name="connsiteY13-1332" fmla="*/ 1175252 h 1431926"/>
              <a:gd name="connsiteX14-1333" fmla="*/ 1812758 w 1878121"/>
              <a:gd name="connsiteY14-1334" fmla="*/ 1223378 h 1431926"/>
              <a:gd name="connsiteX15-1335" fmla="*/ 1796716 w 1878121"/>
              <a:gd name="connsiteY15-1336" fmla="*/ 1271505 h 1431926"/>
              <a:gd name="connsiteX16-1337" fmla="*/ 1700463 w 1878121"/>
              <a:gd name="connsiteY16-1338" fmla="*/ 1351715 h 1431926"/>
              <a:gd name="connsiteX17-1339" fmla="*/ 1652337 w 1878121"/>
              <a:gd name="connsiteY17-1340" fmla="*/ 1367757 h 1431926"/>
              <a:gd name="connsiteX18-1341" fmla="*/ 1604210 w 1878121"/>
              <a:gd name="connsiteY18-1342" fmla="*/ 1399842 h 1431926"/>
              <a:gd name="connsiteX19-1343" fmla="*/ 1459832 w 1878121"/>
              <a:gd name="connsiteY19-1344" fmla="*/ 1431926 h 1431926"/>
              <a:gd name="connsiteX20-1345" fmla="*/ 401053 w 1878121"/>
              <a:gd name="connsiteY20-1346" fmla="*/ 1415884 h 1431926"/>
              <a:gd name="connsiteX21-1347" fmla="*/ 336884 w 1878121"/>
              <a:gd name="connsiteY21-1348" fmla="*/ 1399842 h 1431926"/>
              <a:gd name="connsiteX22-1349" fmla="*/ 256674 w 1878121"/>
              <a:gd name="connsiteY22-1350" fmla="*/ 1383799 h 1431926"/>
              <a:gd name="connsiteX23-1351" fmla="*/ 224589 w 1878121"/>
              <a:gd name="connsiteY23-1352" fmla="*/ 1351715 h 1431926"/>
              <a:gd name="connsiteX24-1353" fmla="*/ 176463 w 1878121"/>
              <a:gd name="connsiteY24-1354" fmla="*/ 1335673 h 1431926"/>
              <a:gd name="connsiteX25-1355" fmla="*/ 48126 w 1878121"/>
              <a:gd name="connsiteY25-1356" fmla="*/ 1191294 h 1431926"/>
              <a:gd name="connsiteX26-1357" fmla="*/ 16042 w 1878121"/>
              <a:gd name="connsiteY26-1358" fmla="*/ 1095042 h 1431926"/>
              <a:gd name="connsiteX27-1359" fmla="*/ 0 w 1878121"/>
              <a:gd name="connsiteY27-1360" fmla="*/ 1046915 h 1431926"/>
              <a:gd name="connsiteX28-1361" fmla="*/ 32084 w 1878121"/>
              <a:gd name="connsiteY28-1362" fmla="*/ 806284 h 1431926"/>
              <a:gd name="connsiteX29-1363" fmla="*/ 96253 w 1878121"/>
              <a:gd name="connsiteY29-1364" fmla="*/ 710031 h 1431926"/>
              <a:gd name="connsiteX30-1365" fmla="*/ 176463 w 1878121"/>
              <a:gd name="connsiteY30-1366" fmla="*/ 629821 h 1431926"/>
              <a:gd name="connsiteX31-1367" fmla="*/ 224589 w 1878121"/>
              <a:gd name="connsiteY31-1368" fmla="*/ 613778 h 1431926"/>
              <a:gd name="connsiteX32-1369" fmla="*/ 272716 w 1878121"/>
              <a:gd name="connsiteY32-1370" fmla="*/ 581694 h 1431926"/>
              <a:gd name="connsiteX33-1371" fmla="*/ 320842 w 1878121"/>
              <a:gd name="connsiteY33-1372" fmla="*/ 565652 h 1431926"/>
              <a:gd name="connsiteX34-1373" fmla="*/ 385010 w 1878121"/>
              <a:gd name="connsiteY34-1374" fmla="*/ 533568 h 1431926"/>
              <a:gd name="connsiteX35-1375" fmla="*/ 481263 w 1878121"/>
              <a:gd name="connsiteY35-1376" fmla="*/ 501484 h 1431926"/>
              <a:gd name="connsiteX36-1377" fmla="*/ 561474 w 1878121"/>
              <a:gd name="connsiteY36-1378" fmla="*/ 437315 h 1431926"/>
              <a:gd name="connsiteX37-1379" fmla="*/ 561474 w 1878121"/>
              <a:gd name="connsiteY37-1380" fmla="*/ 421273 h 1431926"/>
              <a:gd name="connsiteX0-1381" fmla="*/ 513347 w 1878121"/>
              <a:gd name="connsiteY0-1382" fmla="*/ 419845 h 1446540"/>
              <a:gd name="connsiteX1-1383" fmla="*/ 529389 w 1878121"/>
              <a:gd name="connsiteY1-1384" fmla="*/ 307550 h 1446540"/>
              <a:gd name="connsiteX2-1385" fmla="*/ 609600 w 1878121"/>
              <a:gd name="connsiteY2-1386" fmla="*/ 211298 h 1446540"/>
              <a:gd name="connsiteX3-1387" fmla="*/ 940496 w 1878121"/>
              <a:gd name="connsiteY3-1388" fmla="*/ 12014 h 1446540"/>
              <a:gd name="connsiteX4-1389" fmla="*/ 1254109 w 1878121"/>
              <a:gd name="connsiteY4-1390" fmla="*/ 41048 h 1446540"/>
              <a:gd name="connsiteX5-1391" fmla="*/ 1427747 w 1878121"/>
              <a:gd name="connsiteY5-1392" fmla="*/ 195256 h 1446540"/>
              <a:gd name="connsiteX6-1393" fmla="*/ 1507958 w 1878121"/>
              <a:gd name="connsiteY6-1394" fmla="*/ 323592 h 1446540"/>
              <a:gd name="connsiteX7-1395" fmla="*/ 1540042 w 1878121"/>
              <a:gd name="connsiteY7-1396" fmla="*/ 355677 h 1446540"/>
              <a:gd name="connsiteX8-1397" fmla="*/ 1636295 w 1878121"/>
              <a:gd name="connsiteY8-1398" fmla="*/ 484013 h 1446540"/>
              <a:gd name="connsiteX9-1399" fmla="*/ 1636295 w 1878121"/>
              <a:gd name="connsiteY9-1400" fmla="*/ 852982 h 1446540"/>
              <a:gd name="connsiteX10-1401" fmla="*/ 1604210 w 1878121"/>
              <a:gd name="connsiteY10-1402" fmla="*/ 885066 h 1446540"/>
              <a:gd name="connsiteX11-1403" fmla="*/ 1828800 w 1878121"/>
              <a:gd name="connsiteY11-1404" fmla="*/ 901108 h 1446540"/>
              <a:gd name="connsiteX12-1405" fmla="*/ 1876926 w 1878121"/>
              <a:gd name="connsiteY12-1406" fmla="*/ 933192 h 1446540"/>
              <a:gd name="connsiteX13-1407" fmla="*/ 1844842 w 1878121"/>
              <a:gd name="connsiteY13-1408" fmla="*/ 1189866 h 1446540"/>
              <a:gd name="connsiteX14-1409" fmla="*/ 1812758 w 1878121"/>
              <a:gd name="connsiteY14-1410" fmla="*/ 1237992 h 1446540"/>
              <a:gd name="connsiteX15-1411" fmla="*/ 1796716 w 1878121"/>
              <a:gd name="connsiteY15-1412" fmla="*/ 1286119 h 1446540"/>
              <a:gd name="connsiteX16-1413" fmla="*/ 1700463 w 1878121"/>
              <a:gd name="connsiteY16-1414" fmla="*/ 1366329 h 1446540"/>
              <a:gd name="connsiteX17-1415" fmla="*/ 1652337 w 1878121"/>
              <a:gd name="connsiteY17-1416" fmla="*/ 1382371 h 1446540"/>
              <a:gd name="connsiteX18-1417" fmla="*/ 1604210 w 1878121"/>
              <a:gd name="connsiteY18-1418" fmla="*/ 1414456 h 1446540"/>
              <a:gd name="connsiteX19-1419" fmla="*/ 1459832 w 1878121"/>
              <a:gd name="connsiteY19-1420" fmla="*/ 1446540 h 1446540"/>
              <a:gd name="connsiteX20-1421" fmla="*/ 401053 w 1878121"/>
              <a:gd name="connsiteY20-1422" fmla="*/ 1430498 h 1446540"/>
              <a:gd name="connsiteX21-1423" fmla="*/ 336884 w 1878121"/>
              <a:gd name="connsiteY21-1424" fmla="*/ 1414456 h 1446540"/>
              <a:gd name="connsiteX22-1425" fmla="*/ 256674 w 1878121"/>
              <a:gd name="connsiteY22-1426" fmla="*/ 1398413 h 1446540"/>
              <a:gd name="connsiteX23-1427" fmla="*/ 224589 w 1878121"/>
              <a:gd name="connsiteY23-1428" fmla="*/ 1366329 h 1446540"/>
              <a:gd name="connsiteX24-1429" fmla="*/ 176463 w 1878121"/>
              <a:gd name="connsiteY24-1430" fmla="*/ 1350287 h 1446540"/>
              <a:gd name="connsiteX25-1431" fmla="*/ 48126 w 1878121"/>
              <a:gd name="connsiteY25-1432" fmla="*/ 1205908 h 1446540"/>
              <a:gd name="connsiteX26-1433" fmla="*/ 16042 w 1878121"/>
              <a:gd name="connsiteY26-1434" fmla="*/ 1109656 h 1446540"/>
              <a:gd name="connsiteX27-1435" fmla="*/ 0 w 1878121"/>
              <a:gd name="connsiteY27-1436" fmla="*/ 1061529 h 1446540"/>
              <a:gd name="connsiteX28-1437" fmla="*/ 32084 w 1878121"/>
              <a:gd name="connsiteY28-1438" fmla="*/ 820898 h 1446540"/>
              <a:gd name="connsiteX29-1439" fmla="*/ 96253 w 1878121"/>
              <a:gd name="connsiteY29-1440" fmla="*/ 724645 h 1446540"/>
              <a:gd name="connsiteX30-1441" fmla="*/ 176463 w 1878121"/>
              <a:gd name="connsiteY30-1442" fmla="*/ 644435 h 1446540"/>
              <a:gd name="connsiteX31-1443" fmla="*/ 224589 w 1878121"/>
              <a:gd name="connsiteY31-1444" fmla="*/ 628392 h 1446540"/>
              <a:gd name="connsiteX32-1445" fmla="*/ 272716 w 1878121"/>
              <a:gd name="connsiteY32-1446" fmla="*/ 596308 h 1446540"/>
              <a:gd name="connsiteX33-1447" fmla="*/ 320842 w 1878121"/>
              <a:gd name="connsiteY33-1448" fmla="*/ 580266 h 1446540"/>
              <a:gd name="connsiteX34-1449" fmla="*/ 385010 w 1878121"/>
              <a:gd name="connsiteY34-1450" fmla="*/ 548182 h 1446540"/>
              <a:gd name="connsiteX35-1451" fmla="*/ 481263 w 1878121"/>
              <a:gd name="connsiteY35-1452" fmla="*/ 516098 h 1446540"/>
              <a:gd name="connsiteX36-1453" fmla="*/ 561474 w 1878121"/>
              <a:gd name="connsiteY36-1454" fmla="*/ 451929 h 1446540"/>
              <a:gd name="connsiteX37-1455" fmla="*/ 561474 w 1878121"/>
              <a:gd name="connsiteY37-1456" fmla="*/ 435887 h 1446540"/>
              <a:gd name="connsiteX0-1457" fmla="*/ 513347 w 1878121"/>
              <a:gd name="connsiteY0-1458" fmla="*/ 427632 h 1454327"/>
              <a:gd name="connsiteX1-1459" fmla="*/ 529389 w 1878121"/>
              <a:gd name="connsiteY1-1460" fmla="*/ 315337 h 1454327"/>
              <a:gd name="connsiteX2-1461" fmla="*/ 609600 w 1878121"/>
              <a:gd name="connsiteY2-1462" fmla="*/ 219085 h 1454327"/>
              <a:gd name="connsiteX3-1463" fmla="*/ 940496 w 1878121"/>
              <a:gd name="connsiteY3-1464" fmla="*/ 19801 h 1454327"/>
              <a:gd name="connsiteX4-1465" fmla="*/ 1254109 w 1878121"/>
              <a:gd name="connsiteY4-1466" fmla="*/ 48835 h 1454327"/>
              <a:gd name="connsiteX5-1467" fmla="*/ 1427747 w 1878121"/>
              <a:gd name="connsiteY5-1468" fmla="*/ 203043 h 1454327"/>
              <a:gd name="connsiteX6-1469" fmla="*/ 1507958 w 1878121"/>
              <a:gd name="connsiteY6-1470" fmla="*/ 331379 h 1454327"/>
              <a:gd name="connsiteX7-1471" fmla="*/ 1540042 w 1878121"/>
              <a:gd name="connsiteY7-1472" fmla="*/ 363464 h 1454327"/>
              <a:gd name="connsiteX8-1473" fmla="*/ 1636295 w 1878121"/>
              <a:gd name="connsiteY8-1474" fmla="*/ 491800 h 1454327"/>
              <a:gd name="connsiteX9-1475" fmla="*/ 1636295 w 1878121"/>
              <a:gd name="connsiteY9-1476" fmla="*/ 860769 h 1454327"/>
              <a:gd name="connsiteX10-1477" fmla="*/ 1604210 w 1878121"/>
              <a:gd name="connsiteY10-1478" fmla="*/ 892853 h 1454327"/>
              <a:gd name="connsiteX11-1479" fmla="*/ 1828800 w 1878121"/>
              <a:gd name="connsiteY11-1480" fmla="*/ 908895 h 1454327"/>
              <a:gd name="connsiteX12-1481" fmla="*/ 1876926 w 1878121"/>
              <a:gd name="connsiteY12-1482" fmla="*/ 940979 h 1454327"/>
              <a:gd name="connsiteX13-1483" fmla="*/ 1844842 w 1878121"/>
              <a:gd name="connsiteY13-1484" fmla="*/ 1197653 h 1454327"/>
              <a:gd name="connsiteX14-1485" fmla="*/ 1812758 w 1878121"/>
              <a:gd name="connsiteY14-1486" fmla="*/ 1245779 h 1454327"/>
              <a:gd name="connsiteX15-1487" fmla="*/ 1796716 w 1878121"/>
              <a:gd name="connsiteY15-1488" fmla="*/ 1293906 h 1454327"/>
              <a:gd name="connsiteX16-1489" fmla="*/ 1700463 w 1878121"/>
              <a:gd name="connsiteY16-1490" fmla="*/ 1374116 h 1454327"/>
              <a:gd name="connsiteX17-1491" fmla="*/ 1652337 w 1878121"/>
              <a:gd name="connsiteY17-1492" fmla="*/ 1390158 h 1454327"/>
              <a:gd name="connsiteX18-1493" fmla="*/ 1604210 w 1878121"/>
              <a:gd name="connsiteY18-1494" fmla="*/ 1422243 h 1454327"/>
              <a:gd name="connsiteX19-1495" fmla="*/ 1459832 w 1878121"/>
              <a:gd name="connsiteY19-1496" fmla="*/ 1454327 h 1454327"/>
              <a:gd name="connsiteX20-1497" fmla="*/ 401053 w 1878121"/>
              <a:gd name="connsiteY20-1498" fmla="*/ 1438285 h 1454327"/>
              <a:gd name="connsiteX21-1499" fmla="*/ 336884 w 1878121"/>
              <a:gd name="connsiteY21-1500" fmla="*/ 1422243 h 1454327"/>
              <a:gd name="connsiteX22-1501" fmla="*/ 256674 w 1878121"/>
              <a:gd name="connsiteY22-1502" fmla="*/ 1406200 h 1454327"/>
              <a:gd name="connsiteX23-1503" fmla="*/ 224589 w 1878121"/>
              <a:gd name="connsiteY23-1504" fmla="*/ 1374116 h 1454327"/>
              <a:gd name="connsiteX24-1505" fmla="*/ 176463 w 1878121"/>
              <a:gd name="connsiteY24-1506" fmla="*/ 1358074 h 1454327"/>
              <a:gd name="connsiteX25-1507" fmla="*/ 48126 w 1878121"/>
              <a:gd name="connsiteY25-1508" fmla="*/ 1213695 h 1454327"/>
              <a:gd name="connsiteX26-1509" fmla="*/ 16042 w 1878121"/>
              <a:gd name="connsiteY26-1510" fmla="*/ 1117443 h 1454327"/>
              <a:gd name="connsiteX27-1511" fmla="*/ 0 w 1878121"/>
              <a:gd name="connsiteY27-1512" fmla="*/ 1069316 h 1454327"/>
              <a:gd name="connsiteX28-1513" fmla="*/ 32084 w 1878121"/>
              <a:gd name="connsiteY28-1514" fmla="*/ 828685 h 1454327"/>
              <a:gd name="connsiteX29-1515" fmla="*/ 96253 w 1878121"/>
              <a:gd name="connsiteY29-1516" fmla="*/ 732432 h 1454327"/>
              <a:gd name="connsiteX30-1517" fmla="*/ 176463 w 1878121"/>
              <a:gd name="connsiteY30-1518" fmla="*/ 652222 h 1454327"/>
              <a:gd name="connsiteX31-1519" fmla="*/ 224589 w 1878121"/>
              <a:gd name="connsiteY31-1520" fmla="*/ 636179 h 1454327"/>
              <a:gd name="connsiteX32-1521" fmla="*/ 272716 w 1878121"/>
              <a:gd name="connsiteY32-1522" fmla="*/ 604095 h 1454327"/>
              <a:gd name="connsiteX33-1523" fmla="*/ 320842 w 1878121"/>
              <a:gd name="connsiteY33-1524" fmla="*/ 588053 h 1454327"/>
              <a:gd name="connsiteX34-1525" fmla="*/ 385010 w 1878121"/>
              <a:gd name="connsiteY34-1526" fmla="*/ 555969 h 1454327"/>
              <a:gd name="connsiteX35-1527" fmla="*/ 481263 w 1878121"/>
              <a:gd name="connsiteY35-1528" fmla="*/ 523885 h 1454327"/>
              <a:gd name="connsiteX36-1529" fmla="*/ 561474 w 1878121"/>
              <a:gd name="connsiteY36-1530" fmla="*/ 459716 h 1454327"/>
              <a:gd name="connsiteX37-1531" fmla="*/ 561474 w 1878121"/>
              <a:gd name="connsiteY37-1532" fmla="*/ 443674 h 1454327"/>
              <a:gd name="connsiteX0-1533" fmla="*/ 513347 w 1878121"/>
              <a:gd name="connsiteY0-1534" fmla="*/ 417595 h 1444290"/>
              <a:gd name="connsiteX1-1535" fmla="*/ 529389 w 1878121"/>
              <a:gd name="connsiteY1-1536" fmla="*/ 305300 h 1444290"/>
              <a:gd name="connsiteX2-1537" fmla="*/ 609600 w 1878121"/>
              <a:gd name="connsiteY2-1538" fmla="*/ 209048 h 1444290"/>
              <a:gd name="connsiteX3-1539" fmla="*/ 882541 w 1878121"/>
              <a:gd name="connsiteY3-1540" fmla="*/ 22643 h 1444290"/>
              <a:gd name="connsiteX4-1541" fmla="*/ 1254109 w 1878121"/>
              <a:gd name="connsiteY4-1542" fmla="*/ 38798 h 1444290"/>
              <a:gd name="connsiteX5-1543" fmla="*/ 1427747 w 1878121"/>
              <a:gd name="connsiteY5-1544" fmla="*/ 193006 h 1444290"/>
              <a:gd name="connsiteX6-1545" fmla="*/ 1507958 w 1878121"/>
              <a:gd name="connsiteY6-1546" fmla="*/ 321342 h 1444290"/>
              <a:gd name="connsiteX7-1547" fmla="*/ 1540042 w 1878121"/>
              <a:gd name="connsiteY7-1548" fmla="*/ 353427 h 1444290"/>
              <a:gd name="connsiteX8-1549" fmla="*/ 1636295 w 1878121"/>
              <a:gd name="connsiteY8-1550" fmla="*/ 481763 h 1444290"/>
              <a:gd name="connsiteX9-1551" fmla="*/ 1636295 w 1878121"/>
              <a:gd name="connsiteY9-1552" fmla="*/ 850732 h 1444290"/>
              <a:gd name="connsiteX10-1553" fmla="*/ 1604210 w 1878121"/>
              <a:gd name="connsiteY10-1554" fmla="*/ 882816 h 1444290"/>
              <a:gd name="connsiteX11-1555" fmla="*/ 1828800 w 1878121"/>
              <a:gd name="connsiteY11-1556" fmla="*/ 898858 h 1444290"/>
              <a:gd name="connsiteX12-1557" fmla="*/ 1876926 w 1878121"/>
              <a:gd name="connsiteY12-1558" fmla="*/ 930942 h 1444290"/>
              <a:gd name="connsiteX13-1559" fmla="*/ 1844842 w 1878121"/>
              <a:gd name="connsiteY13-1560" fmla="*/ 1187616 h 1444290"/>
              <a:gd name="connsiteX14-1561" fmla="*/ 1812758 w 1878121"/>
              <a:gd name="connsiteY14-1562" fmla="*/ 1235742 h 1444290"/>
              <a:gd name="connsiteX15-1563" fmla="*/ 1796716 w 1878121"/>
              <a:gd name="connsiteY15-1564" fmla="*/ 1283869 h 1444290"/>
              <a:gd name="connsiteX16-1565" fmla="*/ 1700463 w 1878121"/>
              <a:gd name="connsiteY16-1566" fmla="*/ 1364079 h 1444290"/>
              <a:gd name="connsiteX17-1567" fmla="*/ 1652337 w 1878121"/>
              <a:gd name="connsiteY17-1568" fmla="*/ 1380121 h 1444290"/>
              <a:gd name="connsiteX18-1569" fmla="*/ 1604210 w 1878121"/>
              <a:gd name="connsiteY18-1570" fmla="*/ 1412206 h 1444290"/>
              <a:gd name="connsiteX19-1571" fmla="*/ 1459832 w 1878121"/>
              <a:gd name="connsiteY19-1572" fmla="*/ 1444290 h 1444290"/>
              <a:gd name="connsiteX20-1573" fmla="*/ 401053 w 1878121"/>
              <a:gd name="connsiteY20-1574" fmla="*/ 1428248 h 1444290"/>
              <a:gd name="connsiteX21-1575" fmla="*/ 336884 w 1878121"/>
              <a:gd name="connsiteY21-1576" fmla="*/ 1412206 h 1444290"/>
              <a:gd name="connsiteX22-1577" fmla="*/ 256674 w 1878121"/>
              <a:gd name="connsiteY22-1578" fmla="*/ 1396163 h 1444290"/>
              <a:gd name="connsiteX23-1579" fmla="*/ 224589 w 1878121"/>
              <a:gd name="connsiteY23-1580" fmla="*/ 1364079 h 1444290"/>
              <a:gd name="connsiteX24-1581" fmla="*/ 176463 w 1878121"/>
              <a:gd name="connsiteY24-1582" fmla="*/ 1348037 h 1444290"/>
              <a:gd name="connsiteX25-1583" fmla="*/ 48126 w 1878121"/>
              <a:gd name="connsiteY25-1584" fmla="*/ 1203658 h 1444290"/>
              <a:gd name="connsiteX26-1585" fmla="*/ 16042 w 1878121"/>
              <a:gd name="connsiteY26-1586" fmla="*/ 1107406 h 1444290"/>
              <a:gd name="connsiteX27-1587" fmla="*/ 0 w 1878121"/>
              <a:gd name="connsiteY27-1588" fmla="*/ 1059279 h 1444290"/>
              <a:gd name="connsiteX28-1589" fmla="*/ 32084 w 1878121"/>
              <a:gd name="connsiteY28-1590" fmla="*/ 818648 h 1444290"/>
              <a:gd name="connsiteX29-1591" fmla="*/ 96253 w 1878121"/>
              <a:gd name="connsiteY29-1592" fmla="*/ 722395 h 1444290"/>
              <a:gd name="connsiteX30-1593" fmla="*/ 176463 w 1878121"/>
              <a:gd name="connsiteY30-1594" fmla="*/ 642185 h 1444290"/>
              <a:gd name="connsiteX31-1595" fmla="*/ 224589 w 1878121"/>
              <a:gd name="connsiteY31-1596" fmla="*/ 626142 h 1444290"/>
              <a:gd name="connsiteX32-1597" fmla="*/ 272716 w 1878121"/>
              <a:gd name="connsiteY32-1598" fmla="*/ 594058 h 1444290"/>
              <a:gd name="connsiteX33-1599" fmla="*/ 320842 w 1878121"/>
              <a:gd name="connsiteY33-1600" fmla="*/ 578016 h 1444290"/>
              <a:gd name="connsiteX34-1601" fmla="*/ 385010 w 1878121"/>
              <a:gd name="connsiteY34-1602" fmla="*/ 545932 h 1444290"/>
              <a:gd name="connsiteX35-1603" fmla="*/ 481263 w 1878121"/>
              <a:gd name="connsiteY35-1604" fmla="*/ 513848 h 1444290"/>
              <a:gd name="connsiteX36-1605" fmla="*/ 561474 w 1878121"/>
              <a:gd name="connsiteY36-1606" fmla="*/ 449679 h 1444290"/>
              <a:gd name="connsiteX37-1607" fmla="*/ 561474 w 1878121"/>
              <a:gd name="connsiteY37-1608" fmla="*/ 433637 h 1444290"/>
              <a:gd name="connsiteX0-1609" fmla="*/ 532666 w 1878121"/>
              <a:gd name="connsiteY0-1610" fmla="*/ 424035 h 1444290"/>
              <a:gd name="connsiteX1-1611" fmla="*/ 529389 w 1878121"/>
              <a:gd name="connsiteY1-1612" fmla="*/ 305300 h 1444290"/>
              <a:gd name="connsiteX2-1613" fmla="*/ 609600 w 1878121"/>
              <a:gd name="connsiteY2-1614" fmla="*/ 209048 h 1444290"/>
              <a:gd name="connsiteX3-1615" fmla="*/ 882541 w 1878121"/>
              <a:gd name="connsiteY3-1616" fmla="*/ 22643 h 1444290"/>
              <a:gd name="connsiteX4-1617" fmla="*/ 1254109 w 1878121"/>
              <a:gd name="connsiteY4-1618" fmla="*/ 38798 h 1444290"/>
              <a:gd name="connsiteX5-1619" fmla="*/ 1427747 w 1878121"/>
              <a:gd name="connsiteY5-1620" fmla="*/ 193006 h 1444290"/>
              <a:gd name="connsiteX6-1621" fmla="*/ 1507958 w 1878121"/>
              <a:gd name="connsiteY6-1622" fmla="*/ 321342 h 1444290"/>
              <a:gd name="connsiteX7-1623" fmla="*/ 1540042 w 1878121"/>
              <a:gd name="connsiteY7-1624" fmla="*/ 353427 h 1444290"/>
              <a:gd name="connsiteX8-1625" fmla="*/ 1636295 w 1878121"/>
              <a:gd name="connsiteY8-1626" fmla="*/ 481763 h 1444290"/>
              <a:gd name="connsiteX9-1627" fmla="*/ 1636295 w 1878121"/>
              <a:gd name="connsiteY9-1628" fmla="*/ 850732 h 1444290"/>
              <a:gd name="connsiteX10-1629" fmla="*/ 1604210 w 1878121"/>
              <a:gd name="connsiteY10-1630" fmla="*/ 882816 h 1444290"/>
              <a:gd name="connsiteX11-1631" fmla="*/ 1828800 w 1878121"/>
              <a:gd name="connsiteY11-1632" fmla="*/ 898858 h 1444290"/>
              <a:gd name="connsiteX12-1633" fmla="*/ 1876926 w 1878121"/>
              <a:gd name="connsiteY12-1634" fmla="*/ 930942 h 1444290"/>
              <a:gd name="connsiteX13-1635" fmla="*/ 1844842 w 1878121"/>
              <a:gd name="connsiteY13-1636" fmla="*/ 1187616 h 1444290"/>
              <a:gd name="connsiteX14-1637" fmla="*/ 1812758 w 1878121"/>
              <a:gd name="connsiteY14-1638" fmla="*/ 1235742 h 1444290"/>
              <a:gd name="connsiteX15-1639" fmla="*/ 1796716 w 1878121"/>
              <a:gd name="connsiteY15-1640" fmla="*/ 1283869 h 1444290"/>
              <a:gd name="connsiteX16-1641" fmla="*/ 1700463 w 1878121"/>
              <a:gd name="connsiteY16-1642" fmla="*/ 1364079 h 1444290"/>
              <a:gd name="connsiteX17-1643" fmla="*/ 1652337 w 1878121"/>
              <a:gd name="connsiteY17-1644" fmla="*/ 1380121 h 1444290"/>
              <a:gd name="connsiteX18-1645" fmla="*/ 1604210 w 1878121"/>
              <a:gd name="connsiteY18-1646" fmla="*/ 1412206 h 1444290"/>
              <a:gd name="connsiteX19-1647" fmla="*/ 1459832 w 1878121"/>
              <a:gd name="connsiteY19-1648" fmla="*/ 1444290 h 1444290"/>
              <a:gd name="connsiteX20-1649" fmla="*/ 401053 w 1878121"/>
              <a:gd name="connsiteY20-1650" fmla="*/ 1428248 h 1444290"/>
              <a:gd name="connsiteX21-1651" fmla="*/ 336884 w 1878121"/>
              <a:gd name="connsiteY21-1652" fmla="*/ 1412206 h 1444290"/>
              <a:gd name="connsiteX22-1653" fmla="*/ 256674 w 1878121"/>
              <a:gd name="connsiteY22-1654" fmla="*/ 1396163 h 1444290"/>
              <a:gd name="connsiteX23-1655" fmla="*/ 224589 w 1878121"/>
              <a:gd name="connsiteY23-1656" fmla="*/ 1364079 h 1444290"/>
              <a:gd name="connsiteX24-1657" fmla="*/ 176463 w 1878121"/>
              <a:gd name="connsiteY24-1658" fmla="*/ 1348037 h 1444290"/>
              <a:gd name="connsiteX25-1659" fmla="*/ 48126 w 1878121"/>
              <a:gd name="connsiteY25-1660" fmla="*/ 1203658 h 1444290"/>
              <a:gd name="connsiteX26-1661" fmla="*/ 16042 w 1878121"/>
              <a:gd name="connsiteY26-1662" fmla="*/ 1107406 h 1444290"/>
              <a:gd name="connsiteX27-1663" fmla="*/ 0 w 1878121"/>
              <a:gd name="connsiteY27-1664" fmla="*/ 1059279 h 1444290"/>
              <a:gd name="connsiteX28-1665" fmla="*/ 32084 w 1878121"/>
              <a:gd name="connsiteY28-1666" fmla="*/ 818648 h 1444290"/>
              <a:gd name="connsiteX29-1667" fmla="*/ 96253 w 1878121"/>
              <a:gd name="connsiteY29-1668" fmla="*/ 722395 h 1444290"/>
              <a:gd name="connsiteX30-1669" fmla="*/ 176463 w 1878121"/>
              <a:gd name="connsiteY30-1670" fmla="*/ 642185 h 1444290"/>
              <a:gd name="connsiteX31-1671" fmla="*/ 224589 w 1878121"/>
              <a:gd name="connsiteY31-1672" fmla="*/ 626142 h 1444290"/>
              <a:gd name="connsiteX32-1673" fmla="*/ 272716 w 1878121"/>
              <a:gd name="connsiteY32-1674" fmla="*/ 594058 h 1444290"/>
              <a:gd name="connsiteX33-1675" fmla="*/ 320842 w 1878121"/>
              <a:gd name="connsiteY33-1676" fmla="*/ 578016 h 1444290"/>
              <a:gd name="connsiteX34-1677" fmla="*/ 385010 w 1878121"/>
              <a:gd name="connsiteY34-1678" fmla="*/ 545932 h 1444290"/>
              <a:gd name="connsiteX35-1679" fmla="*/ 481263 w 1878121"/>
              <a:gd name="connsiteY35-1680" fmla="*/ 513848 h 1444290"/>
              <a:gd name="connsiteX36-1681" fmla="*/ 561474 w 1878121"/>
              <a:gd name="connsiteY36-1682" fmla="*/ 449679 h 1444290"/>
              <a:gd name="connsiteX37-1683" fmla="*/ 561474 w 1878121"/>
              <a:gd name="connsiteY37-1684" fmla="*/ 433637 h 1444290"/>
              <a:gd name="connsiteX0-1685" fmla="*/ 532666 w 1878121"/>
              <a:gd name="connsiteY0-1686" fmla="*/ 424035 h 1444290"/>
              <a:gd name="connsiteX1-1687" fmla="*/ 529389 w 1878121"/>
              <a:gd name="connsiteY1-1688" fmla="*/ 305300 h 1444290"/>
              <a:gd name="connsiteX2-1689" fmla="*/ 609600 w 1878121"/>
              <a:gd name="connsiteY2-1690" fmla="*/ 209048 h 1444290"/>
              <a:gd name="connsiteX3-1691" fmla="*/ 882541 w 1878121"/>
              <a:gd name="connsiteY3-1692" fmla="*/ 22643 h 1444290"/>
              <a:gd name="connsiteX4-1693" fmla="*/ 1254109 w 1878121"/>
              <a:gd name="connsiteY4-1694" fmla="*/ 38798 h 1444290"/>
              <a:gd name="connsiteX5-1695" fmla="*/ 1427747 w 1878121"/>
              <a:gd name="connsiteY5-1696" fmla="*/ 193006 h 1444290"/>
              <a:gd name="connsiteX6-1697" fmla="*/ 1507958 w 1878121"/>
              <a:gd name="connsiteY6-1698" fmla="*/ 321342 h 1444290"/>
              <a:gd name="connsiteX7-1699" fmla="*/ 1540042 w 1878121"/>
              <a:gd name="connsiteY7-1700" fmla="*/ 353427 h 1444290"/>
              <a:gd name="connsiteX8-1701" fmla="*/ 1636295 w 1878121"/>
              <a:gd name="connsiteY8-1702" fmla="*/ 481763 h 1444290"/>
              <a:gd name="connsiteX9-1703" fmla="*/ 1636295 w 1878121"/>
              <a:gd name="connsiteY9-1704" fmla="*/ 850732 h 1444290"/>
              <a:gd name="connsiteX10-1705" fmla="*/ 1604210 w 1878121"/>
              <a:gd name="connsiteY10-1706" fmla="*/ 882816 h 1444290"/>
              <a:gd name="connsiteX11-1707" fmla="*/ 1828800 w 1878121"/>
              <a:gd name="connsiteY11-1708" fmla="*/ 898858 h 1444290"/>
              <a:gd name="connsiteX12-1709" fmla="*/ 1876926 w 1878121"/>
              <a:gd name="connsiteY12-1710" fmla="*/ 930942 h 1444290"/>
              <a:gd name="connsiteX13-1711" fmla="*/ 1844842 w 1878121"/>
              <a:gd name="connsiteY13-1712" fmla="*/ 1187616 h 1444290"/>
              <a:gd name="connsiteX14-1713" fmla="*/ 1812758 w 1878121"/>
              <a:gd name="connsiteY14-1714" fmla="*/ 1235742 h 1444290"/>
              <a:gd name="connsiteX15-1715" fmla="*/ 1796716 w 1878121"/>
              <a:gd name="connsiteY15-1716" fmla="*/ 1283869 h 1444290"/>
              <a:gd name="connsiteX16-1717" fmla="*/ 1700463 w 1878121"/>
              <a:gd name="connsiteY16-1718" fmla="*/ 1364079 h 1444290"/>
              <a:gd name="connsiteX17-1719" fmla="*/ 1652337 w 1878121"/>
              <a:gd name="connsiteY17-1720" fmla="*/ 1380121 h 1444290"/>
              <a:gd name="connsiteX18-1721" fmla="*/ 1604210 w 1878121"/>
              <a:gd name="connsiteY18-1722" fmla="*/ 1412206 h 1444290"/>
              <a:gd name="connsiteX19-1723" fmla="*/ 1459832 w 1878121"/>
              <a:gd name="connsiteY19-1724" fmla="*/ 1444290 h 1444290"/>
              <a:gd name="connsiteX20-1725" fmla="*/ 401053 w 1878121"/>
              <a:gd name="connsiteY20-1726" fmla="*/ 1428248 h 1444290"/>
              <a:gd name="connsiteX21-1727" fmla="*/ 336884 w 1878121"/>
              <a:gd name="connsiteY21-1728" fmla="*/ 1412206 h 1444290"/>
              <a:gd name="connsiteX22-1729" fmla="*/ 256674 w 1878121"/>
              <a:gd name="connsiteY22-1730" fmla="*/ 1396163 h 1444290"/>
              <a:gd name="connsiteX23-1731" fmla="*/ 224589 w 1878121"/>
              <a:gd name="connsiteY23-1732" fmla="*/ 1364079 h 1444290"/>
              <a:gd name="connsiteX24-1733" fmla="*/ 176463 w 1878121"/>
              <a:gd name="connsiteY24-1734" fmla="*/ 1348037 h 1444290"/>
              <a:gd name="connsiteX25-1735" fmla="*/ 48126 w 1878121"/>
              <a:gd name="connsiteY25-1736" fmla="*/ 1203658 h 1444290"/>
              <a:gd name="connsiteX26-1737" fmla="*/ 16042 w 1878121"/>
              <a:gd name="connsiteY26-1738" fmla="*/ 1107406 h 1444290"/>
              <a:gd name="connsiteX27-1739" fmla="*/ 0 w 1878121"/>
              <a:gd name="connsiteY27-1740" fmla="*/ 1059279 h 1444290"/>
              <a:gd name="connsiteX28-1741" fmla="*/ 32084 w 1878121"/>
              <a:gd name="connsiteY28-1742" fmla="*/ 818648 h 1444290"/>
              <a:gd name="connsiteX29-1743" fmla="*/ 96253 w 1878121"/>
              <a:gd name="connsiteY29-1744" fmla="*/ 722395 h 1444290"/>
              <a:gd name="connsiteX30-1745" fmla="*/ 176463 w 1878121"/>
              <a:gd name="connsiteY30-1746" fmla="*/ 642185 h 1444290"/>
              <a:gd name="connsiteX31-1747" fmla="*/ 224589 w 1878121"/>
              <a:gd name="connsiteY31-1748" fmla="*/ 626142 h 1444290"/>
              <a:gd name="connsiteX32-1749" fmla="*/ 272716 w 1878121"/>
              <a:gd name="connsiteY32-1750" fmla="*/ 594058 h 1444290"/>
              <a:gd name="connsiteX33-1751" fmla="*/ 320842 w 1878121"/>
              <a:gd name="connsiteY33-1752" fmla="*/ 578016 h 1444290"/>
              <a:gd name="connsiteX34-1753" fmla="*/ 385010 w 1878121"/>
              <a:gd name="connsiteY34-1754" fmla="*/ 545932 h 1444290"/>
              <a:gd name="connsiteX35-1755" fmla="*/ 481263 w 1878121"/>
              <a:gd name="connsiteY35-1756" fmla="*/ 513848 h 1444290"/>
              <a:gd name="connsiteX36-1757" fmla="*/ 561474 w 1878121"/>
              <a:gd name="connsiteY36-1758" fmla="*/ 449679 h 1444290"/>
              <a:gd name="connsiteX37-1759" fmla="*/ 561474 w 1878121"/>
              <a:gd name="connsiteY37-1760" fmla="*/ 433637 h 1444290"/>
              <a:gd name="connsiteX0-1761" fmla="*/ 532666 w 1878121"/>
              <a:gd name="connsiteY0-1762" fmla="*/ 412936 h 1433191"/>
              <a:gd name="connsiteX1-1763" fmla="*/ 529389 w 1878121"/>
              <a:gd name="connsiteY1-1764" fmla="*/ 294201 h 1433191"/>
              <a:gd name="connsiteX2-1765" fmla="*/ 641797 w 1878121"/>
              <a:gd name="connsiteY2-1766" fmla="*/ 152873 h 1433191"/>
              <a:gd name="connsiteX3-1767" fmla="*/ 882541 w 1878121"/>
              <a:gd name="connsiteY3-1768" fmla="*/ 11544 h 1433191"/>
              <a:gd name="connsiteX4-1769" fmla="*/ 1254109 w 1878121"/>
              <a:gd name="connsiteY4-1770" fmla="*/ 27699 h 1433191"/>
              <a:gd name="connsiteX5-1771" fmla="*/ 1427747 w 1878121"/>
              <a:gd name="connsiteY5-1772" fmla="*/ 181907 h 1433191"/>
              <a:gd name="connsiteX6-1773" fmla="*/ 1507958 w 1878121"/>
              <a:gd name="connsiteY6-1774" fmla="*/ 310243 h 1433191"/>
              <a:gd name="connsiteX7-1775" fmla="*/ 1540042 w 1878121"/>
              <a:gd name="connsiteY7-1776" fmla="*/ 342328 h 1433191"/>
              <a:gd name="connsiteX8-1777" fmla="*/ 1636295 w 1878121"/>
              <a:gd name="connsiteY8-1778" fmla="*/ 470664 h 1433191"/>
              <a:gd name="connsiteX9-1779" fmla="*/ 1636295 w 1878121"/>
              <a:gd name="connsiteY9-1780" fmla="*/ 839633 h 1433191"/>
              <a:gd name="connsiteX10-1781" fmla="*/ 1604210 w 1878121"/>
              <a:gd name="connsiteY10-1782" fmla="*/ 871717 h 1433191"/>
              <a:gd name="connsiteX11-1783" fmla="*/ 1828800 w 1878121"/>
              <a:gd name="connsiteY11-1784" fmla="*/ 887759 h 1433191"/>
              <a:gd name="connsiteX12-1785" fmla="*/ 1876926 w 1878121"/>
              <a:gd name="connsiteY12-1786" fmla="*/ 919843 h 1433191"/>
              <a:gd name="connsiteX13-1787" fmla="*/ 1844842 w 1878121"/>
              <a:gd name="connsiteY13-1788" fmla="*/ 1176517 h 1433191"/>
              <a:gd name="connsiteX14-1789" fmla="*/ 1812758 w 1878121"/>
              <a:gd name="connsiteY14-1790" fmla="*/ 1224643 h 1433191"/>
              <a:gd name="connsiteX15-1791" fmla="*/ 1796716 w 1878121"/>
              <a:gd name="connsiteY15-1792" fmla="*/ 1272770 h 1433191"/>
              <a:gd name="connsiteX16-1793" fmla="*/ 1700463 w 1878121"/>
              <a:gd name="connsiteY16-1794" fmla="*/ 1352980 h 1433191"/>
              <a:gd name="connsiteX17-1795" fmla="*/ 1652337 w 1878121"/>
              <a:gd name="connsiteY17-1796" fmla="*/ 1369022 h 1433191"/>
              <a:gd name="connsiteX18-1797" fmla="*/ 1604210 w 1878121"/>
              <a:gd name="connsiteY18-1798" fmla="*/ 1401107 h 1433191"/>
              <a:gd name="connsiteX19-1799" fmla="*/ 1459832 w 1878121"/>
              <a:gd name="connsiteY19-1800" fmla="*/ 1433191 h 1433191"/>
              <a:gd name="connsiteX20-1801" fmla="*/ 401053 w 1878121"/>
              <a:gd name="connsiteY20-1802" fmla="*/ 1417149 h 1433191"/>
              <a:gd name="connsiteX21-1803" fmla="*/ 336884 w 1878121"/>
              <a:gd name="connsiteY21-1804" fmla="*/ 1401107 h 1433191"/>
              <a:gd name="connsiteX22-1805" fmla="*/ 256674 w 1878121"/>
              <a:gd name="connsiteY22-1806" fmla="*/ 1385064 h 1433191"/>
              <a:gd name="connsiteX23-1807" fmla="*/ 224589 w 1878121"/>
              <a:gd name="connsiteY23-1808" fmla="*/ 1352980 h 1433191"/>
              <a:gd name="connsiteX24-1809" fmla="*/ 176463 w 1878121"/>
              <a:gd name="connsiteY24-1810" fmla="*/ 1336938 h 1433191"/>
              <a:gd name="connsiteX25-1811" fmla="*/ 48126 w 1878121"/>
              <a:gd name="connsiteY25-1812" fmla="*/ 1192559 h 1433191"/>
              <a:gd name="connsiteX26-1813" fmla="*/ 16042 w 1878121"/>
              <a:gd name="connsiteY26-1814" fmla="*/ 1096307 h 1433191"/>
              <a:gd name="connsiteX27-1815" fmla="*/ 0 w 1878121"/>
              <a:gd name="connsiteY27-1816" fmla="*/ 1048180 h 1433191"/>
              <a:gd name="connsiteX28-1817" fmla="*/ 32084 w 1878121"/>
              <a:gd name="connsiteY28-1818" fmla="*/ 807549 h 1433191"/>
              <a:gd name="connsiteX29-1819" fmla="*/ 96253 w 1878121"/>
              <a:gd name="connsiteY29-1820" fmla="*/ 711296 h 1433191"/>
              <a:gd name="connsiteX30-1821" fmla="*/ 176463 w 1878121"/>
              <a:gd name="connsiteY30-1822" fmla="*/ 631086 h 1433191"/>
              <a:gd name="connsiteX31-1823" fmla="*/ 224589 w 1878121"/>
              <a:gd name="connsiteY31-1824" fmla="*/ 615043 h 1433191"/>
              <a:gd name="connsiteX32-1825" fmla="*/ 272716 w 1878121"/>
              <a:gd name="connsiteY32-1826" fmla="*/ 582959 h 1433191"/>
              <a:gd name="connsiteX33-1827" fmla="*/ 320842 w 1878121"/>
              <a:gd name="connsiteY33-1828" fmla="*/ 566917 h 1433191"/>
              <a:gd name="connsiteX34-1829" fmla="*/ 385010 w 1878121"/>
              <a:gd name="connsiteY34-1830" fmla="*/ 534833 h 1433191"/>
              <a:gd name="connsiteX35-1831" fmla="*/ 481263 w 1878121"/>
              <a:gd name="connsiteY35-1832" fmla="*/ 502749 h 1433191"/>
              <a:gd name="connsiteX36-1833" fmla="*/ 561474 w 1878121"/>
              <a:gd name="connsiteY36-1834" fmla="*/ 438580 h 1433191"/>
              <a:gd name="connsiteX37-1835" fmla="*/ 561474 w 1878121"/>
              <a:gd name="connsiteY37-1836" fmla="*/ 422538 h 1433191"/>
              <a:gd name="connsiteX0-1837" fmla="*/ 532666 w 1878121"/>
              <a:gd name="connsiteY0-1838" fmla="*/ 412936 h 1433191"/>
              <a:gd name="connsiteX1-1839" fmla="*/ 641797 w 1878121"/>
              <a:gd name="connsiteY1-1840" fmla="*/ 152873 h 1433191"/>
              <a:gd name="connsiteX2-1841" fmla="*/ 882541 w 1878121"/>
              <a:gd name="connsiteY2-1842" fmla="*/ 11544 h 1433191"/>
              <a:gd name="connsiteX3-1843" fmla="*/ 1254109 w 1878121"/>
              <a:gd name="connsiteY3-1844" fmla="*/ 27699 h 1433191"/>
              <a:gd name="connsiteX4-1845" fmla="*/ 1427747 w 1878121"/>
              <a:gd name="connsiteY4-1846" fmla="*/ 181907 h 1433191"/>
              <a:gd name="connsiteX5-1847" fmla="*/ 1507958 w 1878121"/>
              <a:gd name="connsiteY5-1848" fmla="*/ 310243 h 1433191"/>
              <a:gd name="connsiteX6-1849" fmla="*/ 1540042 w 1878121"/>
              <a:gd name="connsiteY6-1850" fmla="*/ 342328 h 1433191"/>
              <a:gd name="connsiteX7-1851" fmla="*/ 1636295 w 1878121"/>
              <a:gd name="connsiteY7-1852" fmla="*/ 470664 h 1433191"/>
              <a:gd name="connsiteX8-1853" fmla="*/ 1636295 w 1878121"/>
              <a:gd name="connsiteY8-1854" fmla="*/ 839633 h 1433191"/>
              <a:gd name="connsiteX9-1855" fmla="*/ 1604210 w 1878121"/>
              <a:gd name="connsiteY9-1856" fmla="*/ 871717 h 1433191"/>
              <a:gd name="connsiteX10-1857" fmla="*/ 1828800 w 1878121"/>
              <a:gd name="connsiteY10-1858" fmla="*/ 887759 h 1433191"/>
              <a:gd name="connsiteX11-1859" fmla="*/ 1876926 w 1878121"/>
              <a:gd name="connsiteY11-1860" fmla="*/ 919843 h 1433191"/>
              <a:gd name="connsiteX12-1861" fmla="*/ 1844842 w 1878121"/>
              <a:gd name="connsiteY12-1862" fmla="*/ 1176517 h 1433191"/>
              <a:gd name="connsiteX13-1863" fmla="*/ 1812758 w 1878121"/>
              <a:gd name="connsiteY13-1864" fmla="*/ 1224643 h 1433191"/>
              <a:gd name="connsiteX14-1865" fmla="*/ 1796716 w 1878121"/>
              <a:gd name="connsiteY14-1866" fmla="*/ 1272770 h 1433191"/>
              <a:gd name="connsiteX15-1867" fmla="*/ 1700463 w 1878121"/>
              <a:gd name="connsiteY15-1868" fmla="*/ 1352980 h 1433191"/>
              <a:gd name="connsiteX16-1869" fmla="*/ 1652337 w 1878121"/>
              <a:gd name="connsiteY16-1870" fmla="*/ 1369022 h 1433191"/>
              <a:gd name="connsiteX17-1871" fmla="*/ 1604210 w 1878121"/>
              <a:gd name="connsiteY17-1872" fmla="*/ 1401107 h 1433191"/>
              <a:gd name="connsiteX18-1873" fmla="*/ 1459832 w 1878121"/>
              <a:gd name="connsiteY18-1874" fmla="*/ 1433191 h 1433191"/>
              <a:gd name="connsiteX19-1875" fmla="*/ 401053 w 1878121"/>
              <a:gd name="connsiteY19-1876" fmla="*/ 1417149 h 1433191"/>
              <a:gd name="connsiteX20-1877" fmla="*/ 336884 w 1878121"/>
              <a:gd name="connsiteY20-1878" fmla="*/ 1401107 h 1433191"/>
              <a:gd name="connsiteX21-1879" fmla="*/ 256674 w 1878121"/>
              <a:gd name="connsiteY21-1880" fmla="*/ 1385064 h 1433191"/>
              <a:gd name="connsiteX22-1881" fmla="*/ 224589 w 1878121"/>
              <a:gd name="connsiteY22-1882" fmla="*/ 1352980 h 1433191"/>
              <a:gd name="connsiteX23-1883" fmla="*/ 176463 w 1878121"/>
              <a:gd name="connsiteY23-1884" fmla="*/ 1336938 h 1433191"/>
              <a:gd name="connsiteX24-1885" fmla="*/ 48126 w 1878121"/>
              <a:gd name="connsiteY24-1886" fmla="*/ 1192559 h 1433191"/>
              <a:gd name="connsiteX25-1887" fmla="*/ 16042 w 1878121"/>
              <a:gd name="connsiteY25-1888" fmla="*/ 1096307 h 1433191"/>
              <a:gd name="connsiteX26-1889" fmla="*/ 0 w 1878121"/>
              <a:gd name="connsiteY26-1890" fmla="*/ 1048180 h 1433191"/>
              <a:gd name="connsiteX27-1891" fmla="*/ 32084 w 1878121"/>
              <a:gd name="connsiteY27-1892" fmla="*/ 807549 h 1433191"/>
              <a:gd name="connsiteX28-1893" fmla="*/ 96253 w 1878121"/>
              <a:gd name="connsiteY28-1894" fmla="*/ 711296 h 1433191"/>
              <a:gd name="connsiteX29-1895" fmla="*/ 176463 w 1878121"/>
              <a:gd name="connsiteY29-1896" fmla="*/ 631086 h 1433191"/>
              <a:gd name="connsiteX30-1897" fmla="*/ 224589 w 1878121"/>
              <a:gd name="connsiteY30-1898" fmla="*/ 615043 h 1433191"/>
              <a:gd name="connsiteX31-1899" fmla="*/ 272716 w 1878121"/>
              <a:gd name="connsiteY31-1900" fmla="*/ 582959 h 1433191"/>
              <a:gd name="connsiteX32-1901" fmla="*/ 320842 w 1878121"/>
              <a:gd name="connsiteY32-1902" fmla="*/ 566917 h 1433191"/>
              <a:gd name="connsiteX33-1903" fmla="*/ 385010 w 1878121"/>
              <a:gd name="connsiteY33-1904" fmla="*/ 534833 h 1433191"/>
              <a:gd name="connsiteX34-1905" fmla="*/ 481263 w 1878121"/>
              <a:gd name="connsiteY34-1906" fmla="*/ 502749 h 1433191"/>
              <a:gd name="connsiteX35-1907" fmla="*/ 561474 w 1878121"/>
              <a:gd name="connsiteY35-1908" fmla="*/ 438580 h 1433191"/>
              <a:gd name="connsiteX36-1909" fmla="*/ 561474 w 1878121"/>
              <a:gd name="connsiteY36-1910" fmla="*/ 422538 h 1433191"/>
              <a:gd name="connsiteX0-1911" fmla="*/ 532666 w 1878121"/>
              <a:gd name="connsiteY0-1912" fmla="*/ 412936 h 1433191"/>
              <a:gd name="connsiteX1-1913" fmla="*/ 641797 w 1878121"/>
              <a:gd name="connsiteY1-1914" fmla="*/ 152873 h 1433191"/>
              <a:gd name="connsiteX2-1915" fmla="*/ 882541 w 1878121"/>
              <a:gd name="connsiteY2-1916" fmla="*/ 11544 h 1433191"/>
              <a:gd name="connsiteX3-1917" fmla="*/ 1254109 w 1878121"/>
              <a:gd name="connsiteY3-1918" fmla="*/ 27699 h 1433191"/>
              <a:gd name="connsiteX4-1919" fmla="*/ 1427747 w 1878121"/>
              <a:gd name="connsiteY4-1920" fmla="*/ 181907 h 1433191"/>
              <a:gd name="connsiteX5-1921" fmla="*/ 1507958 w 1878121"/>
              <a:gd name="connsiteY5-1922" fmla="*/ 310243 h 1433191"/>
              <a:gd name="connsiteX6-1923" fmla="*/ 1636295 w 1878121"/>
              <a:gd name="connsiteY6-1924" fmla="*/ 470664 h 1433191"/>
              <a:gd name="connsiteX7-1925" fmla="*/ 1636295 w 1878121"/>
              <a:gd name="connsiteY7-1926" fmla="*/ 839633 h 1433191"/>
              <a:gd name="connsiteX8-1927" fmla="*/ 1604210 w 1878121"/>
              <a:gd name="connsiteY8-1928" fmla="*/ 871717 h 1433191"/>
              <a:gd name="connsiteX9-1929" fmla="*/ 1828800 w 1878121"/>
              <a:gd name="connsiteY9-1930" fmla="*/ 887759 h 1433191"/>
              <a:gd name="connsiteX10-1931" fmla="*/ 1876926 w 1878121"/>
              <a:gd name="connsiteY10-1932" fmla="*/ 919843 h 1433191"/>
              <a:gd name="connsiteX11-1933" fmla="*/ 1844842 w 1878121"/>
              <a:gd name="connsiteY11-1934" fmla="*/ 1176517 h 1433191"/>
              <a:gd name="connsiteX12-1935" fmla="*/ 1812758 w 1878121"/>
              <a:gd name="connsiteY12-1936" fmla="*/ 1224643 h 1433191"/>
              <a:gd name="connsiteX13-1937" fmla="*/ 1796716 w 1878121"/>
              <a:gd name="connsiteY13-1938" fmla="*/ 1272770 h 1433191"/>
              <a:gd name="connsiteX14-1939" fmla="*/ 1700463 w 1878121"/>
              <a:gd name="connsiteY14-1940" fmla="*/ 1352980 h 1433191"/>
              <a:gd name="connsiteX15-1941" fmla="*/ 1652337 w 1878121"/>
              <a:gd name="connsiteY15-1942" fmla="*/ 1369022 h 1433191"/>
              <a:gd name="connsiteX16-1943" fmla="*/ 1604210 w 1878121"/>
              <a:gd name="connsiteY16-1944" fmla="*/ 1401107 h 1433191"/>
              <a:gd name="connsiteX17-1945" fmla="*/ 1459832 w 1878121"/>
              <a:gd name="connsiteY17-1946" fmla="*/ 1433191 h 1433191"/>
              <a:gd name="connsiteX18-1947" fmla="*/ 401053 w 1878121"/>
              <a:gd name="connsiteY18-1948" fmla="*/ 1417149 h 1433191"/>
              <a:gd name="connsiteX19-1949" fmla="*/ 336884 w 1878121"/>
              <a:gd name="connsiteY19-1950" fmla="*/ 1401107 h 1433191"/>
              <a:gd name="connsiteX20-1951" fmla="*/ 256674 w 1878121"/>
              <a:gd name="connsiteY20-1952" fmla="*/ 1385064 h 1433191"/>
              <a:gd name="connsiteX21-1953" fmla="*/ 224589 w 1878121"/>
              <a:gd name="connsiteY21-1954" fmla="*/ 1352980 h 1433191"/>
              <a:gd name="connsiteX22-1955" fmla="*/ 176463 w 1878121"/>
              <a:gd name="connsiteY22-1956" fmla="*/ 1336938 h 1433191"/>
              <a:gd name="connsiteX23-1957" fmla="*/ 48126 w 1878121"/>
              <a:gd name="connsiteY23-1958" fmla="*/ 1192559 h 1433191"/>
              <a:gd name="connsiteX24-1959" fmla="*/ 16042 w 1878121"/>
              <a:gd name="connsiteY24-1960" fmla="*/ 1096307 h 1433191"/>
              <a:gd name="connsiteX25-1961" fmla="*/ 0 w 1878121"/>
              <a:gd name="connsiteY25-1962" fmla="*/ 1048180 h 1433191"/>
              <a:gd name="connsiteX26-1963" fmla="*/ 32084 w 1878121"/>
              <a:gd name="connsiteY26-1964" fmla="*/ 807549 h 1433191"/>
              <a:gd name="connsiteX27-1965" fmla="*/ 96253 w 1878121"/>
              <a:gd name="connsiteY27-1966" fmla="*/ 711296 h 1433191"/>
              <a:gd name="connsiteX28-1967" fmla="*/ 176463 w 1878121"/>
              <a:gd name="connsiteY28-1968" fmla="*/ 631086 h 1433191"/>
              <a:gd name="connsiteX29-1969" fmla="*/ 224589 w 1878121"/>
              <a:gd name="connsiteY29-1970" fmla="*/ 615043 h 1433191"/>
              <a:gd name="connsiteX30-1971" fmla="*/ 272716 w 1878121"/>
              <a:gd name="connsiteY30-1972" fmla="*/ 582959 h 1433191"/>
              <a:gd name="connsiteX31-1973" fmla="*/ 320842 w 1878121"/>
              <a:gd name="connsiteY31-1974" fmla="*/ 566917 h 1433191"/>
              <a:gd name="connsiteX32-1975" fmla="*/ 385010 w 1878121"/>
              <a:gd name="connsiteY32-1976" fmla="*/ 534833 h 1433191"/>
              <a:gd name="connsiteX33-1977" fmla="*/ 481263 w 1878121"/>
              <a:gd name="connsiteY33-1978" fmla="*/ 502749 h 1433191"/>
              <a:gd name="connsiteX34-1979" fmla="*/ 561474 w 1878121"/>
              <a:gd name="connsiteY34-1980" fmla="*/ 438580 h 1433191"/>
              <a:gd name="connsiteX35-1981" fmla="*/ 561474 w 1878121"/>
              <a:gd name="connsiteY35-1982" fmla="*/ 422538 h 1433191"/>
              <a:gd name="connsiteX0-1983" fmla="*/ 532666 w 1878121"/>
              <a:gd name="connsiteY0-1984" fmla="*/ 412936 h 1433191"/>
              <a:gd name="connsiteX1-1985" fmla="*/ 641797 w 1878121"/>
              <a:gd name="connsiteY1-1986" fmla="*/ 152873 h 1433191"/>
              <a:gd name="connsiteX2-1987" fmla="*/ 882541 w 1878121"/>
              <a:gd name="connsiteY2-1988" fmla="*/ 11544 h 1433191"/>
              <a:gd name="connsiteX3-1989" fmla="*/ 1254109 w 1878121"/>
              <a:gd name="connsiteY3-1990" fmla="*/ 27699 h 1433191"/>
              <a:gd name="connsiteX4-1991" fmla="*/ 1427747 w 1878121"/>
              <a:gd name="connsiteY4-1992" fmla="*/ 181907 h 1433191"/>
              <a:gd name="connsiteX5-1993" fmla="*/ 1572352 w 1878121"/>
              <a:gd name="connsiteY5-1994" fmla="*/ 303804 h 1433191"/>
              <a:gd name="connsiteX6-1995" fmla="*/ 1636295 w 1878121"/>
              <a:gd name="connsiteY6-1996" fmla="*/ 470664 h 1433191"/>
              <a:gd name="connsiteX7-1997" fmla="*/ 1636295 w 1878121"/>
              <a:gd name="connsiteY7-1998" fmla="*/ 839633 h 1433191"/>
              <a:gd name="connsiteX8-1999" fmla="*/ 1604210 w 1878121"/>
              <a:gd name="connsiteY8-2000" fmla="*/ 871717 h 1433191"/>
              <a:gd name="connsiteX9-2001" fmla="*/ 1828800 w 1878121"/>
              <a:gd name="connsiteY9-2002" fmla="*/ 887759 h 1433191"/>
              <a:gd name="connsiteX10-2003" fmla="*/ 1876926 w 1878121"/>
              <a:gd name="connsiteY10-2004" fmla="*/ 919843 h 1433191"/>
              <a:gd name="connsiteX11-2005" fmla="*/ 1844842 w 1878121"/>
              <a:gd name="connsiteY11-2006" fmla="*/ 1176517 h 1433191"/>
              <a:gd name="connsiteX12-2007" fmla="*/ 1812758 w 1878121"/>
              <a:gd name="connsiteY12-2008" fmla="*/ 1224643 h 1433191"/>
              <a:gd name="connsiteX13-2009" fmla="*/ 1796716 w 1878121"/>
              <a:gd name="connsiteY13-2010" fmla="*/ 1272770 h 1433191"/>
              <a:gd name="connsiteX14-2011" fmla="*/ 1700463 w 1878121"/>
              <a:gd name="connsiteY14-2012" fmla="*/ 1352980 h 1433191"/>
              <a:gd name="connsiteX15-2013" fmla="*/ 1652337 w 1878121"/>
              <a:gd name="connsiteY15-2014" fmla="*/ 1369022 h 1433191"/>
              <a:gd name="connsiteX16-2015" fmla="*/ 1604210 w 1878121"/>
              <a:gd name="connsiteY16-2016" fmla="*/ 1401107 h 1433191"/>
              <a:gd name="connsiteX17-2017" fmla="*/ 1459832 w 1878121"/>
              <a:gd name="connsiteY17-2018" fmla="*/ 1433191 h 1433191"/>
              <a:gd name="connsiteX18-2019" fmla="*/ 401053 w 1878121"/>
              <a:gd name="connsiteY18-2020" fmla="*/ 1417149 h 1433191"/>
              <a:gd name="connsiteX19-2021" fmla="*/ 336884 w 1878121"/>
              <a:gd name="connsiteY19-2022" fmla="*/ 1401107 h 1433191"/>
              <a:gd name="connsiteX20-2023" fmla="*/ 256674 w 1878121"/>
              <a:gd name="connsiteY20-2024" fmla="*/ 1385064 h 1433191"/>
              <a:gd name="connsiteX21-2025" fmla="*/ 224589 w 1878121"/>
              <a:gd name="connsiteY21-2026" fmla="*/ 1352980 h 1433191"/>
              <a:gd name="connsiteX22-2027" fmla="*/ 176463 w 1878121"/>
              <a:gd name="connsiteY22-2028" fmla="*/ 1336938 h 1433191"/>
              <a:gd name="connsiteX23-2029" fmla="*/ 48126 w 1878121"/>
              <a:gd name="connsiteY23-2030" fmla="*/ 1192559 h 1433191"/>
              <a:gd name="connsiteX24-2031" fmla="*/ 16042 w 1878121"/>
              <a:gd name="connsiteY24-2032" fmla="*/ 1096307 h 1433191"/>
              <a:gd name="connsiteX25-2033" fmla="*/ 0 w 1878121"/>
              <a:gd name="connsiteY25-2034" fmla="*/ 1048180 h 1433191"/>
              <a:gd name="connsiteX26-2035" fmla="*/ 32084 w 1878121"/>
              <a:gd name="connsiteY26-2036" fmla="*/ 807549 h 1433191"/>
              <a:gd name="connsiteX27-2037" fmla="*/ 96253 w 1878121"/>
              <a:gd name="connsiteY27-2038" fmla="*/ 711296 h 1433191"/>
              <a:gd name="connsiteX28-2039" fmla="*/ 176463 w 1878121"/>
              <a:gd name="connsiteY28-2040" fmla="*/ 631086 h 1433191"/>
              <a:gd name="connsiteX29-2041" fmla="*/ 224589 w 1878121"/>
              <a:gd name="connsiteY29-2042" fmla="*/ 615043 h 1433191"/>
              <a:gd name="connsiteX30-2043" fmla="*/ 272716 w 1878121"/>
              <a:gd name="connsiteY30-2044" fmla="*/ 582959 h 1433191"/>
              <a:gd name="connsiteX31-2045" fmla="*/ 320842 w 1878121"/>
              <a:gd name="connsiteY31-2046" fmla="*/ 566917 h 1433191"/>
              <a:gd name="connsiteX32-2047" fmla="*/ 385010 w 1878121"/>
              <a:gd name="connsiteY32-2048" fmla="*/ 534833 h 1433191"/>
              <a:gd name="connsiteX33-2049" fmla="*/ 481263 w 1878121"/>
              <a:gd name="connsiteY33-2050" fmla="*/ 502749 h 1433191"/>
              <a:gd name="connsiteX34-2051" fmla="*/ 561474 w 1878121"/>
              <a:gd name="connsiteY34-2052" fmla="*/ 438580 h 1433191"/>
              <a:gd name="connsiteX35-2053" fmla="*/ 561474 w 1878121"/>
              <a:gd name="connsiteY35-2054" fmla="*/ 422538 h 1433191"/>
              <a:gd name="connsiteX0-2055" fmla="*/ 532666 w 1878121"/>
              <a:gd name="connsiteY0-2056" fmla="*/ 412113 h 1432368"/>
              <a:gd name="connsiteX1-2057" fmla="*/ 641797 w 1878121"/>
              <a:gd name="connsiteY1-2058" fmla="*/ 152050 h 1432368"/>
              <a:gd name="connsiteX2-2059" fmla="*/ 882541 w 1878121"/>
              <a:gd name="connsiteY2-2060" fmla="*/ 10721 h 1432368"/>
              <a:gd name="connsiteX3-2061" fmla="*/ 1254109 w 1878121"/>
              <a:gd name="connsiteY3-2062" fmla="*/ 26876 h 1432368"/>
              <a:gd name="connsiteX4-2063" fmla="*/ 1459944 w 1878121"/>
              <a:gd name="connsiteY4-2064" fmla="*/ 161766 h 1432368"/>
              <a:gd name="connsiteX5-2065" fmla="*/ 1572352 w 1878121"/>
              <a:gd name="connsiteY5-2066" fmla="*/ 302981 h 1432368"/>
              <a:gd name="connsiteX6-2067" fmla="*/ 1636295 w 1878121"/>
              <a:gd name="connsiteY6-2068" fmla="*/ 469841 h 1432368"/>
              <a:gd name="connsiteX7-2069" fmla="*/ 1636295 w 1878121"/>
              <a:gd name="connsiteY7-2070" fmla="*/ 838810 h 1432368"/>
              <a:gd name="connsiteX8-2071" fmla="*/ 1604210 w 1878121"/>
              <a:gd name="connsiteY8-2072" fmla="*/ 870894 h 1432368"/>
              <a:gd name="connsiteX9-2073" fmla="*/ 1828800 w 1878121"/>
              <a:gd name="connsiteY9-2074" fmla="*/ 886936 h 1432368"/>
              <a:gd name="connsiteX10-2075" fmla="*/ 1876926 w 1878121"/>
              <a:gd name="connsiteY10-2076" fmla="*/ 919020 h 1432368"/>
              <a:gd name="connsiteX11-2077" fmla="*/ 1844842 w 1878121"/>
              <a:gd name="connsiteY11-2078" fmla="*/ 1175694 h 1432368"/>
              <a:gd name="connsiteX12-2079" fmla="*/ 1812758 w 1878121"/>
              <a:gd name="connsiteY12-2080" fmla="*/ 1223820 h 1432368"/>
              <a:gd name="connsiteX13-2081" fmla="*/ 1796716 w 1878121"/>
              <a:gd name="connsiteY13-2082" fmla="*/ 1271947 h 1432368"/>
              <a:gd name="connsiteX14-2083" fmla="*/ 1700463 w 1878121"/>
              <a:gd name="connsiteY14-2084" fmla="*/ 1352157 h 1432368"/>
              <a:gd name="connsiteX15-2085" fmla="*/ 1652337 w 1878121"/>
              <a:gd name="connsiteY15-2086" fmla="*/ 1368199 h 1432368"/>
              <a:gd name="connsiteX16-2087" fmla="*/ 1604210 w 1878121"/>
              <a:gd name="connsiteY16-2088" fmla="*/ 1400284 h 1432368"/>
              <a:gd name="connsiteX17-2089" fmla="*/ 1459832 w 1878121"/>
              <a:gd name="connsiteY17-2090" fmla="*/ 1432368 h 1432368"/>
              <a:gd name="connsiteX18-2091" fmla="*/ 401053 w 1878121"/>
              <a:gd name="connsiteY18-2092" fmla="*/ 1416326 h 1432368"/>
              <a:gd name="connsiteX19-2093" fmla="*/ 336884 w 1878121"/>
              <a:gd name="connsiteY19-2094" fmla="*/ 1400284 h 1432368"/>
              <a:gd name="connsiteX20-2095" fmla="*/ 256674 w 1878121"/>
              <a:gd name="connsiteY20-2096" fmla="*/ 1384241 h 1432368"/>
              <a:gd name="connsiteX21-2097" fmla="*/ 224589 w 1878121"/>
              <a:gd name="connsiteY21-2098" fmla="*/ 1352157 h 1432368"/>
              <a:gd name="connsiteX22-2099" fmla="*/ 176463 w 1878121"/>
              <a:gd name="connsiteY22-2100" fmla="*/ 1336115 h 1432368"/>
              <a:gd name="connsiteX23-2101" fmla="*/ 48126 w 1878121"/>
              <a:gd name="connsiteY23-2102" fmla="*/ 1191736 h 1432368"/>
              <a:gd name="connsiteX24-2103" fmla="*/ 16042 w 1878121"/>
              <a:gd name="connsiteY24-2104" fmla="*/ 1095484 h 1432368"/>
              <a:gd name="connsiteX25-2105" fmla="*/ 0 w 1878121"/>
              <a:gd name="connsiteY25-2106" fmla="*/ 1047357 h 1432368"/>
              <a:gd name="connsiteX26-2107" fmla="*/ 32084 w 1878121"/>
              <a:gd name="connsiteY26-2108" fmla="*/ 806726 h 1432368"/>
              <a:gd name="connsiteX27-2109" fmla="*/ 96253 w 1878121"/>
              <a:gd name="connsiteY27-2110" fmla="*/ 710473 h 1432368"/>
              <a:gd name="connsiteX28-2111" fmla="*/ 176463 w 1878121"/>
              <a:gd name="connsiteY28-2112" fmla="*/ 630263 h 1432368"/>
              <a:gd name="connsiteX29-2113" fmla="*/ 224589 w 1878121"/>
              <a:gd name="connsiteY29-2114" fmla="*/ 614220 h 1432368"/>
              <a:gd name="connsiteX30-2115" fmla="*/ 272716 w 1878121"/>
              <a:gd name="connsiteY30-2116" fmla="*/ 582136 h 1432368"/>
              <a:gd name="connsiteX31-2117" fmla="*/ 320842 w 1878121"/>
              <a:gd name="connsiteY31-2118" fmla="*/ 566094 h 1432368"/>
              <a:gd name="connsiteX32-2119" fmla="*/ 385010 w 1878121"/>
              <a:gd name="connsiteY32-2120" fmla="*/ 534010 h 1432368"/>
              <a:gd name="connsiteX33-2121" fmla="*/ 481263 w 1878121"/>
              <a:gd name="connsiteY33-2122" fmla="*/ 501926 h 1432368"/>
              <a:gd name="connsiteX34-2123" fmla="*/ 561474 w 1878121"/>
              <a:gd name="connsiteY34-2124" fmla="*/ 437757 h 1432368"/>
              <a:gd name="connsiteX35-2125" fmla="*/ 561474 w 1878121"/>
              <a:gd name="connsiteY35-2126" fmla="*/ 421715 h 1432368"/>
              <a:gd name="connsiteX0-2127" fmla="*/ 532666 w 1878121"/>
              <a:gd name="connsiteY0-2128" fmla="*/ 419431 h 1439686"/>
              <a:gd name="connsiteX1-2129" fmla="*/ 641797 w 1878121"/>
              <a:gd name="connsiteY1-2130" fmla="*/ 159368 h 1439686"/>
              <a:gd name="connsiteX2-2131" fmla="*/ 882541 w 1878121"/>
              <a:gd name="connsiteY2-2132" fmla="*/ 18039 h 1439686"/>
              <a:gd name="connsiteX3-2133" fmla="*/ 1254109 w 1878121"/>
              <a:gd name="connsiteY3-2134" fmla="*/ 34194 h 1439686"/>
              <a:gd name="connsiteX4-2135" fmla="*/ 1572352 w 1878121"/>
              <a:gd name="connsiteY4-2136" fmla="*/ 310299 h 1439686"/>
              <a:gd name="connsiteX5-2137" fmla="*/ 1636295 w 1878121"/>
              <a:gd name="connsiteY5-2138" fmla="*/ 477159 h 1439686"/>
              <a:gd name="connsiteX6-2139" fmla="*/ 1636295 w 1878121"/>
              <a:gd name="connsiteY6-2140" fmla="*/ 846128 h 1439686"/>
              <a:gd name="connsiteX7-2141" fmla="*/ 1604210 w 1878121"/>
              <a:gd name="connsiteY7-2142" fmla="*/ 878212 h 1439686"/>
              <a:gd name="connsiteX8-2143" fmla="*/ 1828800 w 1878121"/>
              <a:gd name="connsiteY8-2144" fmla="*/ 894254 h 1439686"/>
              <a:gd name="connsiteX9-2145" fmla="*/ 1876926 w 1878121"/>
              <a:gd name="connsiteY9-2146" fmla="*/ 926338 h 1439686"/>
              <a:gd name="connsiteX10-2147" fmla="*/ 1844842 w 1878121"/>
              <a:gd name="connsiteY10-2148" fmla="*/ 1183012 h 1439686"/>
              <a:gd name="connsiteX11-2149" fmla="*/ 1812758 w 1878121"/>
              <a:gd name="connsiteY11-2150" fmla="*/ 1231138 h 1439686"/>
              <a:gd name="connsiteX12-2151" fmla="*/ 1796716 w 1878121"/>
              <a:gd name="connsiteY12-2152" fmla="*/ 1279265 h 1439686"/>
              <a:gd name="connsiteX13-2153" fmla="*/ 1700463 w 1878121"/>
              <a:gd name="connsiteY13-2154" fmla="*/ 1359475 h 1439686"/>
              <a:gd name="connsiteX14-2155" fmla="*/ 1652337 w 1878121"/>
              <a:gd name="connsiteY14-2156" fmla="*/ 1375517 h 1439686"/>
              <a:gd name="connsiteX15-2157" fmla="*/ 1604210 w 1878121"/>
              <a:gd name="connsiteY15-2158" fmla="*/ 1407602 h 1439686"/>
              <a:gd name="connsiteX16-2159" fmla="*/ 1459832 w 1878121"/>
              <a:gd name="connsiteY16-2160" fmla="*/ 1439686 h 1439686"/>
              <a:gd name="connsiteX17-2161" fmla="*/ 401053 w 1878121"/>
              <a:gd name="connsiteY17-2162" fmla="*/ 1423644 h 1439686"/>
              <a:gd name="connsiteX18-2163" fmla="*/ 336884 w 1878121"/>
              <a:gd name="connsiteY18-2164" fmla="*/ 1407602 h 1439686"/>
              <a:gd name="connsiteX19-2165" fmla="*/ 256674 w 1878121"/>
              <a:gd name="connsiteY19-2166" fmla="*/ 1391559 h 1439686"/>
              <a:gd name="connsiteX20-2167" fmla="*/ 224589 w 1878121"/>
              <a:gd name="connsiteY20-2168" fmla="*/ 1359475 h 1439686"/>
              <a:gd name="connsiteX21-2169" fmla="*/ 176463 w 1878121"/>
              <a:gd name="connsiteY21-2170" fmla="*/ 1343433 h 1439686"/>
              <a:gd name="connsiteX22-2171" fmla="*/ 48126 w 1878121"/>
              <a:gd name="connsiteY22-2172" fmla="*/ 1199054 h 1439686"/>
              <a:gd name="connsiteX23-2173" fmla="*/ 16042 w 1878121"/>
              <a:gd name="connsiteY23-2174" fmla="*/ 1102802 h 1439686"/>
              <a:gd name="connsiteX24-2175" fmla="*/ 0 w 1878121"/>
              <a:gd name="connsiteY24-2176" fmla="*/ 1054675 h 1439686"/>
              <a:gd name="connsiteX25-2177" fmla="*/ 32084 w 1878121"/>
              <a:gd name="connsiteY25-2178" fmla="*/ 814044 h 1439686"/>
              <a:gd name="connsiteX26-2179" fmla="*/ 96253 w 1878121"/>
              <a:gd name="connsiteY26-2180" fmla="*/ 717791 h 1439686"/>
              <a:gd name="connsiteX27-2181" fmla="*/ 176463 w 1878121"/>
              <a:gd name="connsiteY27-2182" fmla="*/ 637581 h 1439686"/>
              <a:gd name="connsiteX28-2183" fmla="*/ 224589 w 1878121"/>
              <a:gd name="connsiteY28-2184" fmla="*/ 621538 h 1439686"/>
              <a:gd name="connsiteX29-2185" fmla="*/ 272716 w 1878121"/>
              <a:gd name="connsiteY29-2186" fmla="*/ 589454 h 1439686"/>
              <a:gd name="connsiteX30-2187" fmla="*/ 320842 w 1878121"/>
              <a:gd name="connsiteY30-2188" fmla="*/ 573412 h 1439686"/>
              <a:gd name="connsiteX31-2189" fmla="*/ 385010 w 1878121"/>
              <a:gd name="connsiteY31-2190" fmla="*/ 541328 h 1439686"/>
              <a:gd name="connsiteX32-2191" fmla="*/ 481263 w 1878121"/>
              <a:gd name="connsiteY32-2192" fmla="*/ 509244 h 1439686"/>
              <a:gd name="connsiteX33-2193" fmla="*/ 561474 w 1878121"/>
              <a:gd name="connsiteY33-2194" fmla="*/ 445075 h 1439686"/>
              <a:gd name="connsiteX34-2195" fmla="*/ 561474 w 1878121"/>
              <a:gd name="connsiteY34-2196" fmla="*/ 429033 h 1439686"/>
              <a:gd name="connsiteX0-2197" fmla="*/ 532666 w 1878121"/>
              <a:gd name="connsiteY0-2198" fmla="*/ 419431 h 1439686"/>
              <a:gd name="connsiteX1-2199" fmla="*/ 641797 w 1878121"/>
              <a:gd name="connsiteY1-2200" fmla="*/ 159368 h 1439686"/>
              <a:gd name="connsiteX2-2201" fmla="*/ 882541 w 1878121"/>
              <a:gd name="connsiteY2-2202" fmla="*/ 18039 h 1439686"/>
              <a:gd name="connsiteX3-2203" fmla="*/ 1254109 w 1878121"/>
              <a:gd name="connsiteY3-2204" fmla="*/ 34194 h 1439686"/>
              <a:gd name="connsiteX4-2205" fmla="*/ 1572352 w 1878121"/>
              <a:gd name="connsiteY4-2206" fmla="*/ 310299 h 1439686"/>
              <a:gd name="connsiteX5-2207" fmla="*/ 1636295 w 1878121"/>
              <a:gd name="connsiteY5-2208" fmla="*/ 477159 h 1439686"/>
              <a:gd name="connsiteX6-2209" fmla="*/ 1636295 w 1878121"/>
              <a:gd name="connsiteY6-2210" fmla="*/ 846128 h 1439686"/>
              <a:gd name="connsiteX7-2211" fmla="*/ 1604210 w 1878121"/>
              <a:gd name="connsiteY7-2212" fmla="*/ 800939 h 1439686"/>
              <a:gd name="connsiteX8-2213" fmla="*/ 1828800 w 1878121"/>
              <a:gd name="connsiteY8-2214" fmla="*/ 894254 h 1439686"/>
              <a:gd name="connsiteX9-2215" fmla="*/ 1876926 w 1878121"/>
              <a:gd name="connsiteY9-2216" fmla="*/ 926338 h 1439686"/>
              <a:gd name="connsiteX10-2217" fmla="*/ 1844842 w 1878121"/>
              <a:gd name="connsiteY10-2218" fmla="*/ 1183012 h 1439686"/>
              <a:gd name="connsiteX11-2219" fmla="*/ 1812758 w 1878121"/>
              <a:gd name="connsiteY11-2220" fmla="*/ 1231138 h 1439686"/>
              <a:gd name="connsiteX12-2221" fmla="*/ 1796716 w 1878121"/>
              <a:gd name="connsiteY12-2222" fmla="*/ 1279265 h 1439686"/>
              <a:gd name="connsiteX13-2223" fmla="*/ 1700463 w 1878121"/>
              <a:gd name="connsiteY13-2224" fmla="*/ 1359475 h 1439686"/>
              <a:gd name="connsiteX14-2225" fmla="*/ 1652337 w 1878121"/>
              <a:gd name="connsiteY14-2226" fmla="*/ 1375517 h 1439686"/>
              <a:gd name="connsiteX15-2227" fmla="*/ 1604210 w 1878121"/>
              <a:gd name="connsiteY15-2228" fmla="*/ 1407602 h 1439686"/>
              <a:gd name="connsiteX16-2229" fmla="*/ 1459832 w 1878121"/>
              <a:gd name="connsiteY16-2230" fmla="*/ 1439686 h 1439686"/>
              <a:gd name="connsiteX17-2231" fmla="*/ 401053 w 1878121"/>
              <a:gd name="connsiteY17-2232" fmla="*/ 1423644 h 1439686"/>
              <a:gd name="connsiteX18-2233" fmla="*/ 336884 w 1878121"/>
              <a:gd name="connsiteY18-2234" fmla="*/ 1407602 h 1439686"/>
              <a:gd name="connsiteX19-2235" fmla="*/ 256674 w 1878121"/>
              <a:gd name="connsiteY19-2236" fmla="*/ 1391559 h 1439686"/>
              <a:gd name="connsiteX20-2237" fmla="*/ 224589 w 1878121"/>
              <a:gd name="connsiteY20-2238" fmla="*/ 1359475 h 1439686"/>
              <a:gd name="connsiteX21-2239" fmla="*/ 176463 w 1878121"/>
              <a:gd name="connsiteY21-2240" fmla="*/ 1343433 h 1439686"/>
              <a:gd name="connsiteX22-2241" fmla="*/ 48126 w 1878121"/>
              <a:gd name="connsiteY22-2242" fmla="*/ 1199054 h 1439686"/>
              <a:gd name="connsiteX23-2243" fmla="*/ 16042 w 1878121"/>
              <a:gd name="connsiteY23-2244" fmla="*/ 1102802 h 1439686"/>
              <a:gd name="connsiteX24-2245" fmla="*/ 0 w 1878121"/>
              <a:gd name="connsiteY24-2246" fmla="*/ 1054675 h 1439686"/>
              <a:gd name="connsiteX25-2247" fmla="*/ 32084 w 1878121"/>
              <a:gd name="connsiteY25-2248" fmla="*/ 814044 h 1439686"/>
              <a:gd name="connsiteX26-2249" fmla="*/ 96253 w 1878121"/>
              <a:gd name="connsiteY26-2250" fmla="*/ 717791 h 1439686"/>
              <a:gd name="connsiteX27-2251" fmla="*/ 176463 w 1878121"/>
              <a:gd name="connsiteY27-2252" fmla="*/ 637581 h 1439686"/>
              <a:gd name="connsiteX28-2253" fmla="*/ 224589 w 1878121"/>
              <a:gd name="connsiteY28-2254" fmla="*/ 621538 h 1439686"/>
              <a:gd name="connsiteX29-2255" fmla="*/ 272716 w 1878121"/>
              <a:gd name="connsiteY29-2256" fmla="*/ 589454 h 1439686"/>
              <a:gd name="connsiteX30-2257" fmla="*/ 320842 w 1878121"/>
              <a:gd name="connsiteY30-2258" fmla="*/ 573412 h 1439686"/>
              <a:gd name="connsiteX31-2259" fmla="*/ 385010 w 1878121"/>
              <a:gd name="connsiteY31-2260" fmla="*/ 541328 h 1439686"/>
              <a:gd name="connsiteX32-2261" fmla="*/ 481263 w 1878121"/>
              <a:gd name="connsiteY32-2262" fmla="*/ 509244 h 1439686"/>
              <a:gd name="connsiteX33-2263" fmla="*/ 561474 w 1878121"/>
              <a:gd name="connsiteY33-2264" fmla="*/ 445075 h 1439686"/>
              <a:gd name="connsiteX34-2265" fmla="*/ 561474 w 1878121"/>
              <a:gd name="connsiteY34-2266" fmla="*/ 429033 h 1439686"/>
              <a:gd name="connsiteX0-2267" fmla="*/ 532666 w 1878121"/>
              <a:gd name="connsiteY0-2268" fmla="*/ 419431 h 1439686"/>
              <a:gd name="connsiteX1-2269" fmla="*/ 641797 w 1878121"/>
              <a:gd name="connsiteY1-2270" fmla="*/ 159368 h 1439686"/>
              <a:gd name="connsiteX2-2271" fmla="*/ 882541 w 1878121"/>
              <a:gd name="connsiteY2-2272" fmla="*/ 18039 h 1439686"/>
              <a:gd name="connsiteX3-2273" fmla="*/ 1254109 w 1878121"/>
              <a:gd name="connsiteY3-2274" fmla="*/ 34194 h 1439686"/>
              <a:gd name="connsiteX4-2275" fmla="*/ 1572352 w 1878121"/>
              <a:gd name="connsiteY4-2276" fmla="*/ 310299 h 1439686"/>
              <a:gd name="connsiteX5-2277" fmla="*/ 1636295 w 1878121"/>
              <a:gd name="connsiteY5-2278" fmla="*/ 477159 h 1439686"/>
              <a:gd name="connsiteX6-2279" fmla="*/ 1636295 w 1878121"/>
              <a:gd name="connsiteY6-2280" fmla="*/ 846128 h 1439686"/>
              <a:gd name="connsiteX7-2281" fmla="*/ 1707241 w 1878121"/>
              <a:gd name="connsiteY7-2282" fmla="*/ 903970 h 1439686"/>
              <a:gd name="connsiteX8-2283" fmla="*/ 1828800 w 1878121"/>
              <a:gd name="connsiteY8-2284" fmla="*/ 894254 h 1439686"/>
              <a:gd name="connsiteX9-2285" fmla="*/ 1876926 w 1878121"/>
              <a:gd name="connsiteY9-2286" fmla="*/ 926338 h 1439686"/>
              <a:gd name="connsiteX10-2287" fmla="*/ 1844842 w 1878121"/>
              <a:gd name="connsiteY10-2288" fmla="*/ 1183012 h 1439686"/>
              <a:gd name="connsiteX11-2289" fmla="*/ 1812758 w 1878121"/>
              <a:gd name="connsiteY11-2290" fmla="*/ 1231138 h 1439686"/>
              <a:gd name="connsiteX12-2291" fmla="*/ 1796716 w 1878121"/>
              <a:gd name="connsiteY12-2292" fmla="*/ 1279265 h 1439686"/>
              <a:gd name="connsiteX13-2293" fmla="*/ 1700463 w 1878121"/>
              <a:gd name="connsiteY13-2294" fmla="*/ 1359475 h 1439686"/>
              <a:gd name="connsiteX14-2295" fmla="*/ 1652337 w 1878121"/>
              <a:gd name="connsiteY14-2296" fmla="*/ 1375517 h 1439686"/>
              <a:gd name="connsiteX15-2297" fmla="*/ 1604210 w 1878121"/>
              <a:gd name="connsiteY15-2298" fmla="*/ 1407602 h 1439686"/>
              <a:gd name="connsiteX16-2299" fmla="*/ 1459832 w 1878121"/>
              <a:gd name="connsiteY16-2300" fmla="*/ 1439686 h 1439686"/>
              <a:gd name="connsiteX17-2301" fmla="*/ 401053 w 1878121"/>
              <a:gd name="connsiteY17-2302" fmla="*/ 1423644 h 1439686"/>
              <a:gd name="connsiteX18-2303" fmla="*/ 336884 w 1878121"/>
              <a:gd name="connsiteY18-2304" fmla="*/ 1407602 h 1439686"/>
              <a:gd name="connsiteX19-2305" fmla="*/ 256674 w 1878121"/>
              <a:gd name="connsiteY19-2306" fmla="*/ 1391559 h 1439686"/>
              <a:gd name="connsiteX20-2307" fmla="*/ 224589 w 1878121"/>
              <a:gd name="connsiteY20-2308" fmla="*/ 1359475 h 1439686"/>
              <a:gd name="connsiteX21-2309" fmla="*/ 176463 w 1878121"/>
              <a:gd name="connsiteY21-2310" fmla="*/ 1343433 h 1439686"/>
              <a:gd name="connsiteX22-2311" fmla="*/ 48126 w 1878121"/>
              <a:gd name="connsiteY22-2312" fmla="*/ 1199054 h 1439686"/>
              <a:gd name="connsiteX23-2313" fmla="*/ 16042 w 1878121"/>
              <a:gd name="connsiteY23-2314" fmla="*/ 1102802 h 1439686"/>
              <a:gd name="connsiteX24-2315" fmla="*/ 0 w 1878121"/>
              <a:gd name="connsiteY24-2316" fmla="*/ 1054675 h 1439686"/>
              <a:gd name="connsiteX25-2317" fmla="*/ 32084 w 1878121"/>
              <a:gd name="connsiteY25-2318" fmla="*/ 814044 h 1439686"/>
              <a:gd name="connsiteX26-2319" fmla="*/ 96253 w 1878121"/>
              <a:gd name="connsiteY26-2320" fmla="*/ 717791 h 1439686"/>
              <a:gd name="connsiteX27-2321" fmla="*/ 176463 w 1878121"/>
              <a:gd name="connsiteY27-2322" fmla="*/ 637581 h 1439686"/>
              <a:gd name="connsiteX28-2323" fmla="*/ 224589 w 1878121"/>
              <a:gd name="connsiteY28-2324" fmla="*/ 621538 h 1439686"/>
              <a:gd name="connsiteX29-2325" fmla="*/ 272716 w 1878121"/>
              <a:gd name="connsiteY29-2326" fmla="*/ 589454 h 1439686"/>
              <a:gd name="connsiteX30-2327" fmla="*/ 320842 w 1878121"/>
              <a:gd name="connsiteY30-2328" fmla="*/ 573412 h 1439686"/>
              <a:gd name="connsiteX31-2329" fmla="*/ 385010 w 1878121"/>
              <a:gd name="connsiteY31-2330" fmla="*/ 541328 h 1439686"/>
              <a:gd name="connsiteX32-2331" fmla="*/ 481263 w 1878121"/>
              <a:gd name="connsiteY32-2332" fmla="*/ 509244 h 1439686"/>
              <a:gd name="connsiteX33-2333" fmla="*/ 561474 w 1878121"/>
              <a:gd name="connsiteY33-2334" fmla="*/ 445075 h 1439686"/>
              <a:gd name="connsiteX34-2335" fmla="*/ 561474 w 1878121"/>
              <a:gd name="connsiteY34-2336" fmla="*/ 429033 h 1439686"/>
              <a:gd name="connsiteX0-2337" fmla="*/ 532666 w 1878121"/>
              <a:gd name="connsiteY0-2338" fmla="*/ 419431 h 1439686"/>
              <a:gd name="connsiteX1-2339" fmla="*/ 641797 w 1878121"/>
              <a:gd name="connsiteY1-2340" fmla="*/ 159368 h 1439686"/>
              <a:gd name="connsiteX2-2341" fmla="*/ 882541 w 1878121"/>
              <a:gd name="connsiteY2-2342" fmla="*/ 18039 h 1439686"/>
              <a:gd name="connsiteX3-2343" fmla="*/ 1254109 w 1878121"/>
              <a:gd name="connsiteY3-2344" fmla="*/ 34194 h 1439686"/>
              <a:gd name="connsiteX4-2345" fmla="*/ 1572352 w 1878121"/>
              <a:gd name="connsiteY4-2346" fmla="*/ 310299 h 1439686"/>
              <a:gd name="connsiteX5-2347" fmla="*/ 1636295 w 1878121"/>
              <a:gd name="connsiteY5-2348" fmla="*/ 477159 h 1439686"/>
              <a:gd name="connsiteX6-2349" fmla="*/ 1636295 w 1878121"/>
              <a:gd name="connsiteY6-2350" fmla="*/ 846128 h 1439686"/>
              <a:gd name="connsiteX7-2351" fmla="*/ 1533376 w 1878121"/>
              <a:gd name="connsiteY7-2352" fmla="*/ 936167 h 1439686"/>
              <a:gd name="connsiteX8-2353" fmla="*/ 1828800 w 1878121"/>
              <a:gd name="connsiteY8-2354" fmla="*/ 894254 h 1439686"/>
              <a:gd name="connsiteX9-2355" fmla="*/ 1876926 w 1878121"/>
              <a:gd name="connsiteY9-2356" fmla="*/ 926338 h 1439686"/>
              <a:gd name="connsiteX10-2357" fmla="*/ 1844842 w 1878121"/>
              <a:gd name="connsiteY10-2358" fmla="*/ 1183012 h 1439686"/>
              <a:gd name="connsiteX11-2359" fmla="*/ 1812758 w 1878121"/>
              <a:gd name="connsiteY11-2360" fmla="*/ 1231138 h 1439686"/>
              <a:gd name="connsiteX12-2361" fmla="*/ 1796716 w 1878121"/>
              <a:gd name="connsiteY12-2362" fmla="*/ 1279265 h 1439686"/>
              <a:gd name="connsiteX13-2363" fmla="*/ 1700463 w 1878121"/>
              <a:gd name="connsiteY13-2364" fmla="*/ 1359475 h 1439686"/>
              <a:gd name="connsiteX14-2365" fmla="*/ 1652337 w 1878121"/>
              <a:gd name="connsiteY14-2366" fmla="*/ 1375517 h 1439686"/>
              <a:gd name="connsiteX15-2367" fmla="*/ 1604210 w 1878121"/>
              <a:gd name="connsiteY15-2368" fmla="*/ 1407602 h 1439686"/>
              <a:gd name="connsiteX16-2369" fmla="*/ 1459832 w 1878121"/>
              <a:gd name="connsiteY16-2370" fmla="*/ 1439686 h 1439686"/>
              <a:gd name="connsiteX17-2371" fmla="*/ 401053 w 1878121"/>
              <a:gd name="connsiteY17-2372" fmla="*/ 1423644 h 1439686"/>
              <a:gd name="connsiteX18-2373" fmla="*/ 336884 w 1878121"/>
              <a:gd name="connsiteY18-2374" fmla="*/ 1407602 h 1439686"/>
              <a:gd name="connsiteX19-2375" fmla="*/ 256674 w 1878121"/>
              <a:gd name="connsiteY19-2376" fmla="*/ 1391559 h 1439686"/>
              <a:gd name="connsiteX20-2377" fmla="*/ 224589 w 1878121"/>
              <a:gd name="connsiteY20-2378" fmla="*/ 1359475 h 1439686"/>
              <a:gd name="connsiteX21-2379" fmla="*/ 176463 w 1878121"/>
              <a:gd name="connsiteY21-2380" fmla="*/ 1343433 h 1439686"/>
              <a:gd name="connsiteX22-2381" fmla="*/ 48126 w 1878121"/>
              <a:gd name="connsiteY22-2382" fmla="*/ 1199054 h 1439686"/>
              <a:gd name="connsiteX23-2383" fmla="*/ 16042 w 1878121"/>
              <a:gd name="connsiteY23-2384" fmla="*/ 1102802 h 1439686"/>
              <a:gd name="connsiteX24-2385" fmla="*/ 0 w 1878121"/>
              <a:gd name="connsiteY24-2386" fmla="*/ 1054675 h 1439686"/>
              <a:gd name="connsiteX25-2387" fmla="*/ 32084 w 1878121"/>
              <a:gd name="connsiteY25-2388" fmla="*/ 814044 h 1439686"/>
              <a:gd name="connsiteX26-2389" fmla="*/ 96253 w 1878121"/>
              <a:gd name="connsiteY26-2390" fmla="*/ 717791 h 1439686"/>
              <a:gd name="connsiteX27-2391" fmla="*/ 176463 w 1878121"/>
              <a:gd name="connsiteY27-2392" fmla="*/ 637581 h 1439686"/>
              <a:gd name="connsiteX28-2393" fmla="*/ 224589 w 1878121"/>
              <a:gd name="connsiteY28-2394" fmla="*/ 621538 h 1439686"/>
              <a:gd name="connsiteX29-2395" fmla="*/ 272716 w 1878121"/>
              <a:gd name="connsiteY29-2396" fmla="*/ 589454 h 1439686"/>
              <a:gd name="connsiteX30-2397" fmla="*/ 320842 w 1878121"/>
              <a:gd name="connsiteY30-2398" fmla="*/ 573412 h 1439686"/>
              <a:gd name="connsiteX31-2399" fmla="*/ 385010 w 1878121"/>
              <a:gd name="connsiteY31-2400" fmla="*/ 541328 h 1439686"/>
              <a:gd name="connsiteX32-2401" fmla="*/ 481263 w 1878121"/>
              <a:gd name="connsiteY32-2402" fmla="*/ 509244 h 1439686"/>
              <a:gd name="connsiteX33-2403" fmla="*/ 561474 w 1878121"/>
              <a:gd name="connsiteY33-2404" fmla="*/ 445075 h 1439686"/>
              <a:gd name="connsiteX34-2405" fmla="*/ 561474 w 1878121"/>
              <a:gd name="connsiteY34-2406" fmla="*/ 429033 h 1439686"/>
              <a:gd name="connsiteX0-2407" fmla="*/ 532666 w 1878121"/>
              <a:gd name="connsiteY0-2408" fmla="*/ 419431 h 1439686"/>
              <a:gd name="connsiteX1-2409" fmla="*/ 641797 w 1878121"/>
              <a:gd name="connsiteY1-2410" fmla="*/ 159368 h 1439686"/>
              <a:gd name="connsiteX2-2411" fmla="*/ 882541 w 1878121"/>
              <a:gd name="connsiteY2-2412" fmla="*/ 18039 h 1439686"/>
              <a:gd name="connsiteX3-2413" fmla="*/ 1254109 w 1878121"/>
              <a:gd name="connsiteY3-2414" fmla="*/ 34194 h 1439686"/>
              <a:gd name="connsiteX4-2415" fmla="*/ 1572352 w 1878121"/>
              <a:gd name="connsiteY4-2416" fmla="*/ 310299 h 1439686"/>
              <a:gd name="connsiteX5-2417" fmla="*/ 1636295 w 1878121"/>
              <a:gd name="connsiteY5-2418" fmla="*/ 477159 h 1439686"/>
              <a:gd name="connsiteX6-2419" fmla="*/ 1629855 w 1878121"/>
              <a:gd name="connsiteY6-2420" fmla="*/ 775294 h 1439686"/>
              <a:gd name="connsiteX7-2421" fmla="*/ 1533376 w 1878121"/>
              <a:gd name="connsiteY7-2422" fmla="*/ 936167 h 1439686"/>
              <a:gd name="connsiteX8-2423" fmla="*/ 1828800 w 1878121"/>
              <a:gd name="connsiteY8-2424" fmla="*/ 894254 h 1439686"/>
              <a:gd name="connsiteX9-2425" fmla="*/ 1876926 w 1878121"/>
              <a:gd name="connsiteY9-2426" fmla="*/ 926338 h 1439686"/>
              <a:gd name="connsiteX10-2427" fmla="*/ 1844842 w 1878121"/>
              <a:gd name="connsiteY10-2428" fmla="*/ 1183012 h 1439686"/>
              <a:gd name="connsiteX11-2429" fmla="*/ 1812758 w 1878121"/>
              <a:gd name="connsiteY11-2430" fmla="*/ 1231138 h 1439686"/>
              <a:gd name="connsiteX12-2431" fmla="*/ 1796716 w 1878121"/>
              <a:gd name="connsiteY12-2432" fmla="*/ 1279265 h 1439686"/>
              <a:gd name="connsiteX13-2433" fmla="*/ 1700463 w 1878121"/>
              <a:gd name="connsiteY13-2434" fmla="*/ 1359475 h 1439686"/>
              <a:gd name="connsiteX14-2435" fmla="*/ 1652337 w 1878121"/>
              <a:gd name="connsiteY14-2436" fmla="*/ 1375517 h 1439686"/>
              <a:gd name="connsiteX15-2437" fmla="*/ 1604210 w 1878121"/>
              <a:gd name="connsiteY15-2438" fmla="*/ 1407602 h 1439686"/>
              <a:gd name="connsiteX16-2439" fmla="*/ 1459832 w 1878121"/>
              <a:gd name="connsiteY16-2440" fmla="*/ 1439686 h 1439686"/>
              <a:gd name="connsiteX17-2441" fmla="*/ 401053 w 1878121"/>
              <a:gd name="connsiteY17-2442" fmla="*/ 1423644 h 1439686"/>
              <a:gd name="connsiteX18-2443" fmla="*/ 336884 w 1878121"/>
              <a:gd name="connsiteY18-2444" fmla="*/ 1407602 h 1439686"/>
              <a:gd name="connsiteX19-2445" fmla="*/ 256674 w 1878121"/>
              <a:gd name="connsiteY19-2446" fmla="*/ 1391559 h 1439686"/>
              <a:gd name="connsiteX20-2447" fmla="*/ 224589 w 1878121"/>
              <a:gd name="connsiteY20-2448" fmla="*/ 1359475 h 1439686"/>
              <a:gd name="connsiteX21-2449" fmla="*/ 176463 w 1878121"/>
              <a:gd name="connsiteY21-2450" fmla="*/ 1343433 h 1439686"/>
              <a:gd name="connsiteX22-2451" fmla="*/ 48126 w 1878121"/>
              <a:gd name="connsiteY22-2452" fmla="*/ 1199054 h 1439686"/>
              <a:gd name="connsiteX23-2453" fmla="*/ 16042 w 1878121"/>
              <a:gd name="connsiteY23-2454" fmla="*/ 1102802 h 1439686"/>
              <a:gd name="connsiteX24-2455" fmla="*/ 0 w 1878121"/>
              <a:gd name="connsiteY24-2456" fmla="*/ 1054675 h 1439686"/>
              <a:gd name="connsiteX25-2457" fmla="*/ 32084 w 1878121"/>
              <a:gd name="connsiteY25-2458" fmla="*/ 814044 h 1439686"/>
              <a:gd name="connsiteX26-2459" fmla="*/ 96253 w 1878121"/>
              <a:gd name="connsiteY26-2460" fmla="*/ 717791 h 1439686"/>
              <a:gd name="connsiteX27-2461" fmla="*/ 176463 w 1878121"/>
              <a:gd name="connsiteY27-2462" fmla="*/ 637581 h 1439686"/>
              <a:gd name="connsiteX28-2463" fmla="*/ 224589 w 1878121"/>
              <a:gd name="connsiteY28-2464" fmla="*/ 621538 h 1439686"/>
              <a:gd name="connsiteX29-2465" fmla="*/ 272716 w 1878121"/>
              <a:gd name="connsiteY29-2466" fmla="*/ 589454 h 1439686"/>
              <a:gd name="connsiteX30-2467" fmla="*/ 320842 w 1878121"/>
              <a:gd name="connsiteY30-2468" fmla="*/ 573412 h 1439686"/>
              <a:gd name="connsiteX31-2469" fmla="*/ 385010 w 1878121"/>
              <a:gd name="connsiteY31-2470" fmla="*/ 541328 h 1439686"/>
              <a:gd name="connsiteX32-2471" fmla="*/ 481263 w 1878121"/>
              <a:gd name="connsiteY32-2472" fmla="*/ 509244 h 1439686"/>
              <a:gd name="connsiteX33-2473" fmla="*/ 561474 w 1878121"/>
              <a:gd name="connsiteY33-2474" fmla="*/ 445075 h 1439686"/>
              <a:gd name="connsiteX34-2475" fmla="*/ 561474 w 1878121"/>
              <a:gd name="connsiteY34-2476" fmla="*/ 429033 h 1439686"/>
              <a:gd name="connsiteX0-2477" fmla="*/ 532666 w 1878121"/>
              <a:gd name="connsiteY0-2478" fmla="*/ 419431 h 1439686"/>
              <a:gd name="connsiteX1-2479" fmla="*/ 641797 w 1878121"/>
              <a:gd name="connsiteY1-2480" fmla="*/ 159368 h 1439686"/>
              <a:gd name="connsiteX2-2481" fmla="*/ 882541 w 1878121"/>
              <a:gd name="connsiteY2-2482" fmla="*/ 18039 h 1439686"/>
              <a:gd name="connsiteX3-2483" fmla="*/ 1254109 w 1878121"/>
              <a:gd name="connsiteY3-2484" fmla="*/ 34194 h 1439686"/>
              <a:gd name="connsiteX4-2485" fmla="*/ 1572352 w 1878121"/>
              <a:gd name="connsiteY4-2486" fmla="*/ 310299 h 1439686"/>
              <a:gd name="connsiteX5-2487" fmla="*/ 1636295 w 1878121"/>
              <a:gd name="connsiteY5-2488" fmla="*/ 477159 h 1439686"/>
              <a:gd name="connsiteX6-2489" fmla="*/ 1533376 w 1878121"/>
              <a:gd name="connsiteY6-2490" fmla="*/ 936167 h 1439686"/>
              <a:gd name="connsiteX7-2491" fmla="*/ 1828800 w 1878121"/>
              <a:gd name="connsiteY7-2492" fmla="*/ 894254 h 1439686"/>
              <a:gd name="connsiteX8-2493" fmla="*/ 1876926 w 1878121"/>
              <a:gd name="connsiteY8-2494" fmla="*/ 926338 h 1439686"/>
              <a:gd name="connsiteX9-2495" fmla="*/ 1844842 w 1878121"/>
              <a:gd name="connsiteY9-2496" fmla="*/ 1183012 h 1439686"/>
              <a:gd name="connsiteX10-2497" fmla="*/ 1812758 w 1878121"/>
              <a:gd name="connsiteY10-2498" fmla="*/ 1231138 h 1439686"/>
              <a:gd name="connsiteX11-2499" fmla="*/ 1796716 w 1878121"/>
              <a:gd name="connsiteY11-2500" fmla="*/ 1279265 h 1439686"/>
              <a:gd name="connsiteX12-2501" fmla="*/ 1700463 w 1878121"/>
              <a:gd name="connsiteY12-2502" fmla="*/ 1359475 h 1439686"/>
              <a:gd name="connsiteX13-2503" fmla="*/ 1652337 w 1878121"/>
              <a:gd name="connsiteY13-2504" fmla="*/ 1375517 h 1439686"/>
              <a:gd name="connsiteX14-2505" fmla="*/ 1604210 w 1878121"/>
              <a:gd name="connsiteY14-2506" fmla="*/ 1407602 h 1439686"/>
              <a:gd name="connsiteX15-2507" fmla="*/ 1459832 w 1878121"/>
              <a:gd name="connsiteY15-2508" fmla="*/ 1439686 h 1439686"/>
              <a:gd name="connsiteX16-2509" fmla="*/ 401053 w 1878121"/>
              <a:gd name="connsiteY16-2510" fmla="*/ 1423644 h 1439686"/>
              <a:gd name="connsiteX17-2511" fmla="*/ 336884 w 1878121"/>
              <a:gd name="connsiteY17-2512" fmla="*/ 1407602 h 1439686"/>
              <a:gd name="connsiteX18-2513" fmla="*/ 256674 w 1878121"/>
              <a:gd name="connsiteY18-2514" fmla="*/ 1391559 h 1439686"/>
              <a:gd name="connsiteX19-2515" fmla="*/ 224589 w 1878121"/>
              <a:gd name="connsiteY19-2516" fmla="*/ 1359475 h 1439686"/>
              <a:gd name="connsiteX20-2517" fmla="*/ 176463 w 1878121"/>
              <a:gd name="connsiteY20-2518" fmla="*/ 1343433 h 1439686"/>
              <a:gd name="connsiteX21-2519" fmla="*/ 48126 w 1878121"/>
              <a:gd name="connsiteY21-2520" fmla="*/ 1199054 h 1439686"/>
              <a:gd name="connsiteX22-2521" fmla="*/ 16042 w 1878121"/>
              <a:gd name="connsiteY22-2522" fmla="*/ 1102802 h 1439686"/>
              <a:gd name="connsiteX23-2523" fmla="*/ 0 w 1878121"/>
              <a:gd name="connsiteY23-2524" fmla="*/ 1054675 h 1439686"/>
              <a:gd name="connsiteX24-2525" fmla="*/ 32084 w 1878121"/>
              <a:gd name="connsiteY24-2526" fmla="*/ 814044 h 1439686"/>
              <a:gd name="connsiteX25-2527" fmla="*/ 96253 w 1878121"/>
              <a:gd name="connsiteY25-2528" fmla="*/ 717791 h 1439686"/>
              <a:gd name="connsiteX26-2529" fmla="*/ 176463 w 1878121"/>
              <a:gd name="connsiteY26-2530" fmla="*/ 637581 h 1439686"/>
              <a:gd name="connsiteX27-2531" fmla="*/ 224589 w 1878121"/>
              <a:gd name="connsiteY27-2532" fmla="*/ 621538 h 1439686"/>
              <a:gd name="connsiteX28-2533" fmla="*/ 272716 w 1878121"/>
              <a:gd name="connsiteY28-2534" fmla="*/ 589454 h 1439686"/>
              <a:gd name="connsiteX29-2535" fmla="*/ 320842 w 1878121"/>
              <a:gd name="connsiteY29-2536" fmla="*/ 573412 h 1439686"/>
              <a:gd name="connsiteX30-2537" fmla="*/ 385010 w 1878121"/>
              <a:gd name="connsiteY30-2538" fmla="*/ 541328 h 1439686"/>
              <a:gd name="connsiteX31-2539" fmla="*/ 481263 w 1878121"/>
              <a:gd name="connsiteY31-2540" fmla="*/ 509244 h 1439686"/>
              <a:gd name="connsiteX32-2541" fmla="*/ 561474 w 1878121"/>
              <a:gd name="connsiteY32-2542" fmla="*/ 445075 h 1439686"/>
              <a:gd name="connsiteX33-2543" fmla="*/ 561474 w 1878121"/>
              <a:gd name="connsiteY33-2544" fmla="*/ 429033 h 1439686"/>
              <a:gd name="connsiteX0-2545" fmla="*/ 532666 w 1878121"/>
              <a:gd name="connsiteY0-2546" fmla="*/ 419431 h 1439686"/>
              <a:gd name="connsiteX1-2547" fmla="*/ 641797 w 1878121"/>
              <a:gd name="connsiteY1-2548" fmla="*/ 159368 h 1439686"/>
              <a:gd name="connsiteX2-2549" fmla="*/ 882541 w 1878121"/>
              <a:gd name="connsiteY2-2550" fmla="*/ 18039 h 1439686"/>
              <a:gd name="connsiteX3-2551" fmla="*/ 1254109 w 1878121"/>
              <a:gd name="connsiteY3-2552" fmla="*/ 34194 h 1439686"/>
              <a:gd name="connsiteX4-2553" fmla="*/ 1572352 w 1878121"/>
              <a:gd name="connsiteY4-2554" fmla="*/ 310299 h 1439686"/>
              <a:gd name="connsiteX5-2555" fmla="*/ 1636295 w 1878121"/>
              <a:gd name="connsiteY5-2556" fmla="*/ 477159 h 1439686"/>
              <a:gd name="connsiteX6-2557" fmla="*/ 1655726 w 1878121"/>
              <a:gd name="connsiteY6-2558" fmla="*/ 788060 h 1439686"/>
              <a:gd name="connsiteX7-2559" fmla="*/ 1828800 w 1878121"/>
              <a:gd name="connsiteY7-2560" fmla="*/ 894254 h 1439686"/>
              <a:gd name="connsiteX8-2561" fmla="*/ 1876926 w 1878121"/>
              <a:gd name="connsiteY8-2562" fmla="*/ 926338 h 1439686"/>
              <a:gd name="connsiteX9-2563" fmla="*/ 1844842 w 1878121"/>
              <a:gd name="connsiteY9-2564" fmla="*/ 1183012 h 1439686"/>
              <a:gd name="connsiteX10-2565" fmla="*/ 1812758 w 1878121"/>
              <a:gd name="connsiteY10-2566" fmla="*/ 1231138 h 1439686"/>
              <a:gd name="connsiteX11-2567" fmla="*/ 1796716 w 1878121"/>
              <a:gd name="connsiteY11-2568" fmla="*/ 1279265 h 1439686"/>
              <a:gd name="connsiteX12-2569" fmla="*/ 1700463 w 1878121"/>
              <a:gd name="connsiteY12-2570" fmla="*/ 1359475 h 1439686"/>
              <a:gd name="connsiteX13-2571" fmla="*/ 1652337 w 1878121"/>
              <a:gd name="connsiteY13-2572" fmla="*/ 1375517 h 1439686"/>
              <a:gd name="connsiteX14-2573" fmla="*/ 1604210 w 1878121"/>
              <a:gd name="connsiteY14-2574" fmla="*/ 1407602 h 1439686"/>
              <a:gd name="connsiteX15-2575" fmla="*/ 1459832 w 1878121"/>
              <a:gd name="connsiteY15-2576" fmla="*/ 1439686 h 1439686"/>
              <a:gd name="connsiteX16-2577" fmla="*/ 401053 w 1878121"/>
              <a:gd name="connsiteY16-2578" fmla="*/ 1423644 h 1439686"/>
              <a:gd name="connsiteX17-2579" fmla="*/ 336884 w 1878121"/>
              <a:gd name="connsiteY17-2580" fmla="*/ 1407602 h 1439686"/>
              <a:gd name="connsiteX18-2581" fmla="*/ 256674 w 1878121"/>
              <a:gd name="connsiteY18-2582" fmla="*/ 1391559 h 1439686"/>
              <a:gd name="connsiteX19-2583" fmla="*/ 224589 w 1878121"/>
              <a:gd name="connsiteY19-2584" fmla="*/ 1359475 h 1439686"/>
              <a:gd name="connsiteX20-2585" fmla="*/ 176463 w 1878121"/>
              <a:gd name="connsiteY20-2586" fmla="*/ 1343433 h 1439686"/>
              <a:gd name="connsiteX21-2587" fmla="*/ 48126 w 1878121"/>
              <a:gd name="connsiteY21-2588" fmla="*/ 1199054 h 1439686"/>
              <a:gd name="connsiteX22-2589" fmla="*/ 16042 w 1878121"/>
              <a:gd name="connsiteY22-2590" fmla="*/ 1102802 h 1439686"/>
              <a:gd name="connsiteX23-2591" fmla="*/ 0 w 1878121"/>
              <a:gd name="connsiteY23-2592" fmla="*/ 1054675 h 1439686"/>
              <a:gd name="connsiteX24-2593" fmla="*/ 32084 w 1878121"/>
              <a:gd name="connsiteY24-2594" fmla="*/ 814044 h 1439686"/>
              <a:gd name="connsiteX25-2595" fmla="*/ 96253 w 1878121"/>
              <a:gd name="connsiteY25-2596" fmla="*/ 717791 h 1439686"/>
              <a:gd name="connsiteX26-2597" fmla="*/ 176463 w 1878121"/>
              <a:gd name="connsiteY26-2598" fmla="*/ 637581 h 1439686"/>
              <a:gd name="connsiteX27-2599" fmla="*/ 224589 w 1878121"/>
              <a:gd name="connsiteY27-2600" fmla="*/ 621538 h 1439686"/>
              <a:gd name="connsiteX28-2601" fmla="*/ 272716 w 1878121"/>
              <a:gd name="connsiteY28-2602" fmla="*/ 589454 h 1439686"/>
              <a:gd name="connsiteX29-2603" fmla="*/ 320842 w 1878121"/>
              <a:gd name="connsiteY29-2604" fmla="*/ 573412 h 1439686"/>
              <a:gd name="connsiteX30-2605" fmla="*/ 385010 w 1878121"/>
              <a:gd name="connsiteY30-2606" fmla="*/ 541328 h 1439686"/>
              <a:gd name="connsiteX31-2607" fmla="*/ 481263 w 1878121"/>
              <a:gd name="connsiteY31-2608" fmla="*/ 509244 h 1439686"/>
              <a:gd name="connsiteX32-2609" fmla="*/ 561474 w 1878121"/>
              <a:gd name="connsiteY32-2610" fmla="*/ 445075 h 1439686"/>
              <a:gd name="connsiteX33-2611" fmla="*/ 561474 w 1878121"/>
              <a:gd name="connsiteY33-2612" fmla="*/ 429033 h 1439686"/>
              <a:gd name="connsiteX0-2613" fmla="*/ 532666 w 1878121"/>
              <a:gd name="connsiteY0-2614" fmla="*/ 419431 h 1439686"/>
              <a:gd name="connsiteX1-2615" fmla="*/ 641797 w 1878121"/>
              <a:gd name="connsiteY1-2616" fmla="*/ 159368 h 1439686"/>
              <a:gd name="connsiteX2-2617" fmla="*/ 882541 w 1878121"/>
              <a:gd name="connsiteY2-2618" fmla="*/ 18039 h 1439686"/>
              <a:gd name="connsiteX3-2619" fmla="*/ 1254109 w 1878121"/>
              <a:gd name="connsiteY3-2620" fmla="*/ 34194 h 1439686"/>
              <a:gd name="connsiteX4-2621" fmla="*/ 1572352 w 1878121"/>
              <a:gd name="connsiteY4-2622" fmla="*/ 310299 h 1439686"/>
              <a:gd name="connsiteX5-2623" fmla="*/ 1636295 w 1878121"/>
              <a:gd name="connsiteY5-2624" fmla="*/ 477159 h 1439686"/>
              <a:gd name="connsiteX6-2625" fmla="*/ 1655726 w 1878121"/>
              <a:gd name="connsiteY6-2626" fmla="*/ 788060 h 1439686"/>
              <a:gd name="connsiteX7-2627" fmla="*/ 1828800 w 1878121"/>
              <a:gd name="connsiteY7-2628" fmla="*/ 894254 h 1439686"/>
              <a:gd name="connsiteX8-2629" fmla="*/ 1876926 w 1878121"/>
              <a:gd name="connsiteY8-2630" fmla="*/ 926338 h 1439686"/>
              <a:gd name="connsiteX9-2631" fmla="*/ 1844842 w 1878121"/>
              <a:gd name="connsiteY9-2632" fmla="*/ 1183012 h 1439686"/>
              <a:gd name="connsiteX10-2633" fmla="*/ 1812758 w 1878121"/>
              <a:gd name="connsiteY10-2634" fmla="*/ 1231138 h 1439686"/>
              <a:gd name="connsiteX11-2635" fmla="*/ 1796716 w 1878121"/>
              <a:gd name="connsiteY11-2636" fmla="*/ 1279265 h 1439686"/>
              <a:gd name="connsiteX12-2637" fmla="*/ 1700463 w 1878121"/>
              <a:gd name="connsiteY12-2638" fmla="*/ 1359475 h 1439686"/>
              <a:gd name="connsiteX13-2639" fmla="*/ 1652337 w 1878121"/>
              <a:gd name="connsiteY13-2640" fmla="*/ 1375517 h 1439686"/>
              <a:gd name="connsiteX14-2641" fmla="*/ 1604210 w 1878121"/>
              <a:gd name="connsiteY14-2642" fmla="*/ 1407602 h 1439686"/>
              <a:gd name="connsiteX15-2643" fmla="*/ 1459832 w 1878121"/>
              <a:gd name="connsiteY15-2644" fmla="*/ 1439686 h 1439686"/>
              <a:gd name="connsiteX16-2645" fmla="*/ 401053 w 1878121"/>
              <a:gd name="connsiteY16-2646" fmla="*/ 1423644 h 1439686"/>
              <a:gd name="connsiteX17-2647" fmla="*/ 336884 w 1878121"/>
              <a:gd name="connsiteY17-2648" fmla="*/ 1407602 h 1439686"/>
              <a:gd name="connsiteX18-2649" fmla="*/ 256674 w 1878121"/>
              <a:gd name="connsiteY18-2650" fmla="*/ 1391559 h 1439686"/>
              <a:gd name="connsiteX19-2651" fmla="*/ 224589 w 1878121"/>
              <a:gd name="connsiteY19-2652" fmla="*/ 1359475 h 1439686"/>
              <a:gd name="connsiteX20-2653" fmla="*/ 176463 w 1878121"/>
              <a:gd name="connsiteY20-2654" fmla="*/ 1343433 h 1439686"/>
              <a:gd name="connsiteX21-2655" fmla="*/ 48126 w 1878121"/>
              <a:gd name="connsiteY21-2656" fmla="*/ 1199054 h 1439686"/>
              <a:gd name="connsiteX22-2657" fmla="*/ 16042 w 1878121"/>
              <a:gd name="connsiteY22-2658" fmla="*/ 1102802 h 1439686"/>
              <a:gd name="connsiteX23-2659" fmla="*/ 0 w 1878121"/>
              <a:gd name="connsiteY23-2660" fmla="*/ 1054675 h 1439686"/>
              <a:gd name="connsiteX24-2661" fmla="*/ 32084 w 1878121"/>
              <a:gd name="connsiteY24-2662" fmla="*/ 814044 h 1439686"/>
              <a:gd name="connsiteX25-2663" fmla="*/ 96253 w 1878121"/>
              <a:gd name="connsiteY25-2664" fmla="*/ 717791 h 1439686"/>
              <a:gd name="connsiteX26-2665" fmla="*/ 176463 w 1878121"/>
              <a:gd name="connsiteY26-2666" fmla="*/ 637581 h 1439686"/>
              <a:gd name="connsiteX27-2667" fmla="*/ 224589 w 1878121"/>
              <a:gd name="connsiteY27-2668" fmla="*/ 621538 h 1439686"/>
              <a:gd name="connsiteX28-2669" fmla="*/ 272716 w 1878121"/>
              <a:gd name="connsiteY28-2670" fmla="*/ 589454 h 1439686"/>
              <a:gd name="connsiteX29-2671" fmla="*/ 320842 w 1878121"/>
              <a:gd name="connsiteY29-2672" fmla="*/ 573412 h 1439686"/>
              <a:gd name="connsiteX30-2673" fmla="*/ 385010 w 1878121"/>
              <a:gd name="connsiteY30-2674" fmla="*/ 541328 h 1439686"/>
              <a:gd name="connsiteX31-2675" fmla="*/ 481263 w 1878121"/>
              <a:gd name="connsiteY31-2676" fmla="*/ 509244 h 1439686"/>
              <a:gd name="connsiteX32-2677" fmla="*/ 561474 w 1878121"/>
              <a:gd name="connsiteY32-2678" fmla="*/ 445075 h 1439686"/>
              <a:gd name="connsiteX33-2679" fmla="*/ 561474 w 1878121"/>
              <a:gd name="connsiteY33-2680" fmla="*/ 429033 h 1439686"/>
              <a:gd name="connsiteX0-2681" fmla="*/ 532666 w 1878121"/>
              <a:gd name="connsiteY0-2682" fmla="*/ 419431 h 1439686"/>
              <a:gd name="connsiteX1-2683" fmla="*/ 641797 w 1878121"/>
              <a:gd name="connsiteY1-2684" fmla="*/ 159368 h 1439686"/>
              <a:gd name="connsiteX2-2685" fmla="*/ 882541 w 1878121"/>
              <a:gd name="connsiteY2-2686" fmla="*/ 18039 h 1439686"/>
              <a:gd name="connsiteX3-2687" fmla="*/ 1254109 w 1878121"/>
              <a:gd name="connsiteY3-2688" fmla="*/ 34194 h 1439686"/>
              <a:gd name="connsiteX4-2689" fmla="*/ 1572352 w 1878121"/>
              <a:gd name="connsiteY4-2690" fmla="*/ 310299 h 1439686"/>
              <a:gd name="connsiteX5-2691" fmla="*/ 1636295 w 1878121"/>
              <a:gd name="connsiteY5-2692" fmla="*/ 477159 h 1439686"/>
              <a:gd name="connsiteX6-2693" fmla="*/ 1655726 w 1878121"/>
              <a:gd name="connsiteY6-2694" fmla="*/ 788060 h 1439686"/>
              <a:gd name="connsiteX7-2695" fmla="*/ 1828800 w 1878121"/>
              <a:gd name="connsiteY7-2696" fmla="*/ 894254 h 1439686"/>
              <a:gd name="connsiteX8-2697" fmla="*/ 1876926 w 1878121"/>
              <a:gd name="connsiteY8-2698" fmla="*/ 926338 h 1439686"/>
              <a:gd name="connsiteX9-2699" fmla="*/ 1844842 w 1878121"/>
              <a:gd name="connsiteY9-2700" fmla="*/ 1183012 h 1439686"/>
              <a:gd name="connsiteX10-2701" fmla="*/ 1812758 w 1878121"/>
              <a:gd name="connsiteY10-2702" fmla="*/ 1231138 h 1439686"/>
              <a:gd name="connsiteX11-2703" fmla="*/ 1796716 w 1878121"/>
              <a:gd name="connsiteY11-2704" fmla="*/ 1279265 h 1439686"/>
              <a:gd name="connsiteX12-2705" fmla="*/ 1700463 w 1878121"/>
              <a:gd name="connsiteY12-2706" fmla="*/ 1359475 h 1439686"/>
              <a:gd name="connsiteX13-2707" fmla="*/ 1652337 w 1878121"/>
              <a:gd name="connsiteY13-2708" fmla="*/ 1375517 h 1439686"/>
              <a:gd name="connsiteX14-2709" fmla="*/ 1604210 w 1878121"/>
              <a:gd name="connsiteY14-2710" fmla="*/ 1407602 h 1439686"/>
              <a:gd name="connsiteX15-2711" fmla="*/ 1459832 w 1878121"/>
              <a:gd name="connsiteY15-2712" fmla="*/ 1439686 h 1439686"/>
              <a:gd name="connsiteX16-2713" fmla="*/ 401053 w 1878121"/>
              <a:gd name="connsiteY16-2714" fmla="*/ 1423644 h 1439686"/>
              <a:gd name="connsiteX17-2715" fmla="*/ 336884 w 1878121"/>
              <a:gd name="connsiteY17-2716" fmla="*/ 1407602 h 1439686"/>
              <a:gd name="connsiteX18-2717" fmla="*/ 256674 w 1878121"/>
              <a:gd name="connsiteY18-2718" fmla="*/ 1391559 h 1439686"/>
              <a:gd name="connsiteX19-2719" fmla="*/ 224589 w 1878121"/>
              <a:gd name="connsiteY19-2720" fmla="*/ 1359475 h 1439686"/>
              <a:gd name="connsiteX20-2721" fmla="*/ 176463 w 1878121"/>
              <a:gd name="connsiteY20-2722" fmla="*/ 1343433 h 1439686"/>
              <a:gd name="connsiteX21-2723" fmla="*/ 48126 w 1878121"/>
              <a:gd name="connsiteY21-2724" fmla="*/ 1199054 h 1439686"/>
              <a:gd name="connsiteX22-2725" fmla="*/ 16042 w 1878121"/>
              <a:gd name="connsiteY22-2726" fmla="*/ 1102802 h 1439686"/>
              <a:gd name="connsiteX23-2727" fmla="*/ 0 w 1878121"/>
              <a:gd name="connsiteY23-2728" fmla="*/ 1054675 h 1439686"/>
              <a:gd name="connsiteX24-2729" fmla="*/ 32084 w 1878121"/>
              <a:gd name="connsiteY24-2730" fmla="*/ 814044 h 1439686"/>
              <a:gd name="connsiteX25-2731" fmla="*/ 96253 w 1878121"/>
              <a:gd name="connsiteY25-2732" fmla="*/ 717791 h 1439686"/>
              <a:gd name="connsiteX26-2733" fmla="*/ 176463 w 1878121"/>
              <a:gd name="connsiteY26-2734" fmla="*/ 637581 h 1439686"/>
              <a:gd name="connsiteX27-2735" fmla="*/ 224589 w 1878121"/>
              <a:gd name="connsiteY27-2736" fmla="*/ 621538 h 1439686"/>
              <a:gd name="connsiteX28-2737" fmla="*/ 272716 w 1878121"/>
              <a:gd name="connsiteY28-2738" fmla="*/ 589454 h 1439686"/>
              <a:gd name="connsiteX29-2739" fmla="*/ 320842 w 1878121"/>
              <a:gd name="connsiteY29-2740" fmla="*/ 573412 h 1439686"/>
              <a:gd name="connsiteX30-2741" fmla="*/ 385010 w 1878121"/>
              <a:gd name="connsiteY30-2742" fmla="*/ 541328 h 1439686"/>
              <a:gd name="connsiteX31-2743" fmla="*/ 481263 w 1878121"/>
              <a:gd name="connsiteY31-2744" fmla="*/ 509244 h 1439686"/>
              <a:gd name="connsiteX32-2745" fmla="*/ 561474 w 1878121"/>
              <a:gd name="connsiteY32-2746" fmla="*/ 445075 h 1439686"/>
              <a:gd name="connsiteX33-2747" fmla="*/ 561474 w 1878121"/>
              <a:gd name="connsiteY33-2748" fmla="*/ 429033 h 1439686"/>
              <a:gd name="connsiteX0-2749" fmla="*/ 532666 w 1878121"/>
              <a:gd name="connsiteY0-2750" fmla="*/ 419431 h 1439686"/>
              <a:gd name="connsiteX1-2751" fmla="*/ 641797 w 1878121"/>
              <a:gd name="connsiteY1-2752" fmla="*/ 159368 h 1439686"/>
              <a:gd name="connsiteX2-2753" fmla="*/ 882541 w 1878121"/>
              <a:gd name="connsiteY2-2754" fmla="*/ 18039 h 1439686"/>
              <a:gd name="connsiteX3-2755" fmla="*/ 1254109 w 1878121"/>
              <a:gd name="connsiteY3-2756" fmla="*/ 34194 h 1439686"/>
              <a:gd name="connsiteX4-2757" fmla="*/ 1572352 w 1878121"/>
              <a:gd name="connsiteY4-2758" fmla="*/ 310299 h 1439686"/>
              <a:gd name="connsiteX5-2759" fmla="*/ 1636295 w 1878121"/>
              <a:gd name="connsiteY5-2760" fmla="*/ 477159 h 1439686"/>
              <a:gd name="connsiteX6-2761" fmla="*/ 1655726 w 1878121"/>
              <a:gd name="connsiteY6-2762" fmla="*/ 736545 h 1439686"/>
              <a:gd name="connsiteX7-2763" fmla="*/ 1828800 w 1878121"/>
              <a:gd name="connsiteY7-2764" fmla="*/ 894254 h 1439686"/>
              <a:gd name="connsiteX8-2765" fmla="*/ 1876926 w 1878121"/>
              <a:gd name="connsiteY8-2766" fmla="*/ 926338 h 1439686"/>
              <a:gd name="connsiteX9-2767" fmla="*/ 1844842 w 1878121"/>
              <a:gd name="connsiteY9-2768" fmla="*/ 1183012 h 1439686"/>
              <a:gd name="connsiteX10-2769" fmla="*/ 1812758 w 1878121"/>
              <a:gd name="connsiteY10-2770" fmla="*/ 1231138 h 1439686"/>
              <a:gd name="connsiteX11-2771" fmla="*/ 1796716 w 1878121"/>
              <a:gd name="connsiteY11-2772" fmla="*/ 1279265 h 1439686"/>
              <a:gd name="connsiteX12-2773" fmla="*/ 1700463 w 1878121"/>
              <a:gd name="connsiteY12-2774" fmla="*/ 1359475 h 1439686"/>
              <a:gd name="connsiteX13-2775" fmla="*/ 1652337 w 1878121"/>
              <a:gd name="connsiteY13-2776" fmla="*/ 1375517 h 1439686"/>
              <a:gd name="connsiteX14-2777" fmla="*/ 1604210 w 1878121"/>
              <a:gd name="connsiteY14-2778" fmla="*/ 1407602 h 1439686"/>
              <a:gd name="connsiteX15-2779" fmla="*/ 1459832 w 1878121"/>
              <a:gd name="connsiteY15-2780" fmla="*/ 1439686 h 1439686"/>
              <a:gd name="connsiteX16-2781" fmla="*/ 401053 w 1878121"/>
              <a:gd name="connsiteY16-2782" fmla="*/ 1423644 h 1439686"/>
              <a:gd name="connsiteX17-2783" fmla="*/ 336884 w 1878121"/>
              <a:gd name="connsiteY17-2784" fmla="*/ 1407602 h 1439686"/>
              <a:gd name="connsiteX18-2785" fmla="*/ 256674 w 1878121"/>
              <a:gd name="connsiteY18-2786" fmla="*/ 1391559 h 1439686"/>
              <a:gd name="connsiteX19-2787" fmla="*/ 224589 w 1878121"/>
              <a:gd name="connsiteY19-2788" fmla="*/ 1359475 h 1439686"/>
              <a:gd name="connsiteX20-2789" fmla="*/ 176463 w 1878121"/>
              <a:gd name="connsiteY20-2790" fmla="*/ 1343433 h 1439686"/>
              <a:gd name="connsiteX21-2791" fmla="*/ 48126 w 1878121"/>
              <a:gd name="connsiteY21-2792" fmla="*/ 1199054 h 1439686"/>
              <a:gd name="connsiteX22-2793" fmla="*/ 16042 w 1878121"/>
              <a:gd name="connsiteY22-2794" fmla="*/ 1102802 h 1439686"/>
              <a:gd name="connsiteX23-2795" fmla="*/ 0 w 1878121"/>
              <a:gd name="connsiteY23-2796" fmla="*/ 1054675 h 1439686"/>
              <a:gd name="connsiteX24-2797" fmla="*/ 32084 w 1878121"/>
              <a:gd name="connsiteY24-2798" fmla="*/ 814044 h 1439686"/>
              <a:gd name="connsiteX25-2799" fmla="*/ 96253 w 1878121"/>
              <a:gd name="connsiteY25-2800" fmla="*/ 717791 h 1439686"/>
              <a:gd name="connsiteX26-2801" fmla="*/ 176463 w 1878121"/>
              <a:gd name="connsiteY26-2802" fmla="*/ 637581 h 1439686"/>
              <a:gd name="connsiteX27-2803" fmla="*/ 224589 w 1878121"/>
              <a:gd name="connsiteY27-2804" fmla="*/ 621538 h 1439686"/>
              <a:gd name="connsiteX28-2805" fmla="*/ 272716 w 1878121"/>
              <a:gd name="connsiteY28-2806" fmla="*/ 589454 h 1439686"/>
              <a:gd name="connsiteX29-2807" fmla="*/ 320842 w 1878121"/>
              <a:gd name="connsiteY29-2808" fmla="*/ 573412 h 1439686"/>
              <a:gd name="connsiteX30-2809" fmla="*/ 385010 w 1878121"/>
              <a:gd name="connsiteY30-2810" fmla="*/ 541328 h 1439686"/>
              <a:gd name="connsiteX31-2811" fmla="*/ 481263 w 1878121"/>
              <a:gd name="connsiteY31-2812" fmla="*/ 509244 h 1439686"/>
              <a:gd name="connsiteX32-2813" fmla="*/ 561474 w 1878121"/>
              <a:gd name="connsiteY32-2814" fmla="*/ 445075 h 1439686"/>
              <a:gd name="connsiteX33-2815" fmla="*/ 561474 w 1878121"/>
              <a:gd name="connsiteY33-2816" fmla="*/ 429033 h 1439686"/>
              <a:gd name="connsiteX0-2817" fmla="*/ 532666 w 1878121"/>
              <a:gd name="connsiteY0-2818" fmla="*/ 419431 h 1439686"/>
              <a:gd name="connsiteX1-2819" fmla="*/ 641797 w 1878121"/>
              <a:gd name="connsiteY1-2820" fmla="*/ 159368 h 1439686"/>
              <a:gd name="connsiteX2-2821" fmla="*/ 882541 w 1878121"/>
              <a:gd name="connsiteY2-2822" fmla="*/ 18039 h 1439686"/>
              <a:gd name="connsiteX3-2823" fmla="*/ 1254109 w 1878121"/>
              <a:gd name="connsiteY3-2824" fmla="*/ 34194 h 1439686"/>
              <a:gd name="connsiteX4-2825" fmla="*/ 1572352 w 1878121"/>
              <a:gd name="connsiteY4-2826" fmla="*/ 310299 h 1439686"/>
              <a:gd name="connsiteX5-2827" fmla="*/ 1687810 w 1878121"/>
              <a:gd name="connsiteY5-2828" fmla="*/ 457840 h 1439686"/>
              <a:gd name="connsiteX6-2829" fmla="*/ 1655726 w 1878121"/>
              <a:gd name="connsiteY6-2830" fmla="*/ 736545 h 1439686"/>
              <a:gd name="connsiteX7-2831" fmla="*/ 1828800 w 1878121"/>
              <a:gd name="connsiteY7-2832" fmla="*/ 894254 h 1439686"/>
              <a:gd name="connsiteX8-2833" fmla="*/ 1876926 w 1878121"/>
              <a:gd name="connsiteY8-2834" fmla="*/ 926338 h 1439686"/>
              <a:gd name="connsiteX9-2835" fmla="*/ 1844842 w 1878121"/>
              <a:gd name="connsiteY9-2836" fmla="*/ 1183012 h 1439686"/>
              <a:gd name="connsiteX10-2837" fmla="*/ 1812758 w 1878121"/>
              <a:gd name="connsiteY10-2838" fmla="*/ 1231138 h 1439686"/>
              <a:gd name="connsiteX11-2839" fmla="*/ 1796716 w 1878121"/>
              <a:gd name="connsiteY11-2840" fmla="*/ 1279265 h 1439686"/>
              <a:gd name="connsiteX12-2841" fmla="*/ 1700463 w 1878121"/>
              <a:gd name="connsiteY12-2842" fmla="*/ 1359475 h 1439686"/>
              <a:gd name="connsiteX13-2843" fmla="*/ 1652337 w 1878121"/>
              <a:gd name="connsiteY13-2844" fmla="*/ 1375517 h 1439686"/>
              <a:gd name="connsiteX14-2845" fmla="*/ 1604210 w 1878121"/>
              <a:gd name="connsiteY14-2846" fmla="*/ 1407602 h 1439686"/>
              <a:gd name="connsiteX15-2847" fmla="*/ 1459832 w 1878121"/>
              <a:gd name="connsiteY15-2848" fmla="*/ 1439686 h 1439686"/>
              <a:gd name="connsiteX16-2849" fmla="*/ 401053 w 1878121"/>
              <a:gd name="connsiteY16-2850" fmla="*/ 1423644 h 1439686"/>
              <a:gd name="connsiteX17-2851" fmla="*/ 336884 w 1878121"/>
              <a:gd name="connsiteY17-2852" fmla="*/ 1407602 h 1439686"/>
              <a:gd name="connsiteX18-2853" fmla="*/ 256674 w 1878121"/>
              <a:gd name="connsiteY18-2854" fmla="*/ 1391559 h 1439686"/>
              <a:gd name="connsiteX19-2855" fmla="*/ 224589 w 1878121"/>
              <a:gd name="connsiteY19-2856" fmla="*/ 1359475 h 1439686"/>
              <a:gd name="connsiteX20-2857" fmla="*/ 176463 w 1878121"/>
              <a:gd name="connsiteY20-2858" fmla="*/ 1343433 h 1439686"/>
              <a:gd name="connsiteX21-2859" fmla="*/ 48126 w 1878121"/>
              <a:gd name="connsiteY21-2860" fmla="*/ 1199054 h 1439686"/>
              <a:gd name="connsiteX22-2861" fmla="*/ 16042 w 1878121"/>
              <a:gd name="connsiteY22-2862" fmla="*/ 1102802 h 1439686"/>
              <a:gd name="connsiteX23-2863" fmla="*/ 0 w 1878121"/>
              <a:gd name="connsiteY23-2864" fmla="*/ 1054675 h 1439686"/>
              <a:gd name="connsiteX24-2865" fmla="*/ 32084 w 1878121"/>
              <a:gd name="connsiteY24-2866" fmla="*/ 814044 h 1439686"/>
              <a:gd name="connsiteX25-2867" fmla="*/ 96253 w 1878121"/>
              <a:gd name="connsiteY25-2868" fmla="*/ 717791 h 1439686"/>
              <a:gd name="connsiteX26-2869" fmla="*/ 176463 w 1878121"/>
              <a:gd name="connsiteY26-2870" fmla="*/ 637581 h 1439686"/>
              <a:gd name="connsiteX27-2871" fmla="*/ 224589 w 1878121"/>
              <a:gd name="connsiteY27-2872" fmla="*/ 621538 h 1439686"/>
              <a:gd name="connsiteX28-2873" fmla="*/ 272716 w 1878121"/>
              <a:gd name="connsiteY28-2874" fmla="*/ 589454 h 1439686"/>
              <a:gd name="connsiteX29-2875" fmla="*/ 320842 w 1878121"/>
              <a:gd name="connsiteY29-2876" fmla="*/ 573412 h 1439686"/>
              <a:gd name="connsiteX30-2877" fmla="*/ 385010 w 1878121"/>
              <a:gd name="connsiteY30-2878" fmla="*/ 541328 h 1439686"/>
              <a:gd name="connsiteX31-2879" fmla="*/ 481263 w 1878121"/>
              <a:gd name="connsiteY31-2880" fmla="*/ 509244 h 1439686"/>
              <a:gd name="connsiteX32-2881" fmla="*/ 561474 w 1878121"/>
              <a:gd name="connsiteY32-2882" fmla="*/ 445075 h 1439686"/>
              <a:gd name="connsiteX33-2883" fmla="*/ 561474 w 1878121"/>
              <a:gd name="connsiteY33-2884" fmla="*/ 429033 h 1439686"/>
              <a:gd name="connsiteX0-2885" fmla="*/ 532666 w 1878121"/>
              <a:gd name="connsiteY0-2886" fmla="*/ 419431 h 1439686"/>
              <a:gd name="connsiteX1-2887" fmla="*/ 641797 w 1878121"/>
              <a:gd name="connsiteY1-2888" fmla="*/ 159368 h 1439686"/>
              <a:gd name="connsiteX2-2889" fmla="*/ 882541 w 1878121"/>
              <a:gd name="connsiteY2-2890" fmla="*/ 18039 h 1439686"/>
              <a:gd name="connsiteX3-2891" fmla="*/ 1254109 w 1878121"/>
              <a:gd name="connsiteY3-2892" fmla="*/ 34194 h 1439686"/>
              <a:gd name="connsiteX4-2893" fmla="*/ 1572352 w 1878121"/>
              <a:gd name="connsiteY4-2894" fmla="*/ 310299 h 1439686"/>
              <a:gd name="connsiteX5-2895" fmla="*/ 1655726 w 1878121"/>
              <a:gd name="connsiteY5-2896" fmla="*/ 736545 h 1439686"/>
              <a:gd name="connsiteX6-2897" fmla="*/ 1828800 w 1878121"/>
              <a:gd name="connsiteY6-2898" fmla="*/ 894254 h 1439686"/>
              <a:gd name="connsiteX7-2899" fmla="*/ 1876926 w 1878121"/>
              <a:gd name="connsiteY7-2900" fmla="*/ 926338 h 1439686"/>
              <a:gd name="connsiteX8-2901" fmla="*/ 1844842 w 1878121"/>
              <a:gd name="connsiteY8-2902" fmla="*/ 1183012 h 1439686"/>
              <a:gd name="connsiteX9-2903" fmla="*/ 1812758 w 1878121"/>
              <a:gd name="connsiteY9-2904" fmla="*/ 1231138 h 1439686"/>
              <a:gd name="connsiteX10-2905" fmla="*/ 1796716 w 1878121"/>
              <a:gd name="connsiteY10-2906" fmla="*/ 1279265 h 1439686"/>
              <a:gd name="connsiteX11-2907" fmla="*/ 1700463 w 1878121"/>
              <a:gd name="connsiteY11-2908" fmla="*/ 1359475 h 1439686"/>
              <a:gd name="connsiteX12-2909" fmla="*/ 1652337 w 1878121"/>
              <a:gd name="connsiteY12-2910" fmla="*/ 1375517 h 1439686"/>
              <a:gd name="connsiteX13-2911" fmla="*/ 1604210 w 1878121"/>
              <a:gd name="connsiteY13-2912" fmla="*/ 1407602 h 1439686"/>
              <a:gd name="connsiteX14-2913" fmla="*/ 1459832 w 1878121"/>
              <a:gd name="connsiteY14-2914" fmla="*/ 1439686 h 1439686"/>
              <a:gd name="connsiteX15-2915" fmla="*/ 401053 w 1878121"/>
              <a:gd name="connsiteY15-2916" fmla="*/ 1423644 h 1439686"/>
              <a:gd name="connsiteX16-2917" fmla="*/ 336884 w 1878121"/>
              <a:gd name="connsiteY16-2918" fmla="*/ 1407602 h 1439686"/>
              <a:gd name="connsiteX17-2919" fmla="*/ 256674 w 1878121"/>
              <a:gd name="connsiteY17-2920" fmla="*/ 1391559 h 1439686"/>
              <a:gd name="connsiteX18-2921" fmla="*/ 224589 w 1878121"/>
              <a:gd name="connsiteY18-2922" fmla="*/ 1359475 h 1439686"/>
              <a:gd name="connsiteX19-2923" fmla="*/ 176463 w 1878121"/>
              <a:gd name="connsiteY19-2924" fmla="*/ 1343433 h 1439686"/>
              <a:gd name="connsiteX20-2925" fmla="*/ 48126 w 1878121"/>
              <a:gd name="connsiteY20-2926" fmla="*/ 1199054 h 1439686"/>
              <a:gd name="connsiteX21-2927" fmla="*/ 16042 w 1878121"/>
              <a:gd name="connsiteY21-2928" fmla="*/ 1102802 h 1439686"/>
              <a:gd name="connsiteX22-2929" fmla="*/ 0 w 1878121"/>
              <a:gd name="connsiteY22-2930" fmla="*/ 1054675 h 1439686"/>
              <a:gd name="connsiteX23-2931" fmla="*/ 32084 w 1878121"/>
              <a:gd name="connsiteY23-2932" fmla="*/ 814044 h 1439686"/>
              <a:gd name="connsiteX24-2933" fmla="*/ 96253 w 1878121"/>
              <a:gd name="connsiteY24-2934" fmla="*/ 717791 h 1439686"/>
              <a:gd name="connsiteX25-2935" fmla="*/ 176463 w 1878121"/>
              <a:gd name="connsiteY25-2936" fmla="*/ 637581 h 1439686"/>
              <a:gd name="connsiteX26-2937" fmla="*/ 224589 w 1878121"/>
              <a:gd name="connsiteY26-2938" fmla="*/ 621538 h 1439686"/>
              <a:gd name="connsiteX27-2939" fmla="*/ 272716 w 1878121"/>
              <a:gd name="connsiteY27-2940" fmla="*/ 589454 h 1439686"/>
              <a:gd name="connsiteX28-2941" fmla="*/ 320842 w 1878121"/>
              <a:gd name="connsiteY28-2942" fmla="*/ 573412 h 1439686"/>
              <a:gd name="connsiteX29-2943" fmla="*/ 385010 w 1878121"/>
              <a:gd name="connsiteY29-2944" fmla="*/ 541328 h 1439686"/>
              <a:gd name="connsiteX30-2945" fmla="*/ 481263 w 1878121"/>
              <a:gd name="connsiteY30-2946" fmla="*/ 509244 h 1439686"/>
              <a:gd name="connsiteX31-2947" fmla="*/ 561474 w 1878121"/>
              <a:gd name="connsiteY31-2948" fmla="*/ 445075 h 1439686"/>
              <a:gd name="connsiteX32-2949" fmla="*/ 561474 w 1878121"/>
              <a:gd name="connsiteY32-2950" fmla="*/ 429033 h 1439686"/>
              <a:gd name="connsiteX0-2951" fmla="*/ 532666 w 1878121"/>
              <a:gd name="connsiteY0-2952" fmla="*/ 419431 h 1439686"/>
              <a:gd name="connsiteX1-2953" fmla="*/ 641797 w 1878121"/>
              <a:gd name="connsiteY1-2954" fmla="*/ 159368 h 1439686"/>
              <a:gd name="connsiteX2-2955" fmla="*/ 882541 w 1878121"/>
              <a:gd name="connsiteY2-2956" fmla="*/ 18039 h 1439686"/>
              <a:gd name="connsiteX3-2957" fmla="*/ 1254109 w 1878121"/>
              <a:gd name="connsiteY3-2958" fmla="*/ 34194 h 1439686"/>
              <a:gd name="connsiteX4-2959" fmla="*/ 1572352 w 1878121"/>
              <a:gd name="connsiteY4-2960" fmla="*/ 310299 h 1439686"/>
              <a:gd name="connsiteX5-2961" fmla="*/ 1655726 w 1878121"/>
              <a:gd name="connsiteY5-2962" fmla="*/ 736545 h 1439686"/>
              <a:gd name="connsiteX6-2963" fmla="*/ 1828800 w 1878121"/>
              <a:gd name="connsiteY6-2964" fmla="*/ 894254 h 1439686"/>
              <a:gd name="connsiteX7-2965" fmla="*/ 1876926 w 1878121"/>
              <a:gd name="connsiteY7-2966" fmla="*/ 926338 h 1439686"/>
              <a:gd name="connsiteX8-2967" fmla="*/ 1844842 w 1878121"/>
              <a:gd name="connsiteY8-2968" fmla="*/ 1183012 h 1439686"/>
              <a:gd name="connsiteX9-2969" fmla="*/ 1812758 w 1878121"/>
              <a:gd name="connsiteY9-2970" fmla="*/ 1231138 h 1439686"/>
              <a:gd name="connsiteX10-2971" fmla="*/ 1796716 w 1878121"/>
              <a:gd name="connsiteY10-2972" fmla="*/ 1279265 h 1439686"/>
              <a:gd name="connsiteX11-2973" fmla="*/ 1700463 w 1878121"/>
              <a:gd name="connsiteY11-2974" fmla="*/ 1359475 h 1439686"/>
              <a:gd name="connsiteX12-2975" fmla="*/ 1652337 w 1878121"/>
              <a:gd name="connsiteY12-2976" fmla="*/ 1375517 h 1439686"/>
              <a:gd name="connsiteX13-2977" fmla="*/ 1604210 w 1878121"/>
              <a:gd name="connsiteY13-2978" fmla="*/ 1407602 h 1439686"/>
              <a:gd name="connsiteX14-2979" fmla="*/ 1459832 w 1878121"/>
              <a:gd name="connsiteY14-2980" fmla="*/ 1439686 h 1439686"/>
              <a:gd name="connsiteX15-2981" fmla="*/ 401053 w 1878121"/>
              <a:gd name="connsiteY15-2982" fmla="*/ 1423644 h 1439686"/>
              <a:gd name="connsiteX16-2983" fmla="*/ 336884 w 1878121"/>
              <a:gd name="connsiteY16-2984" fmla="*/ 1407602 h 1439686"/>
              <a:gd name="connsiteX17-2985" fmla="*/ 256674 w 1878121"/>
              <a:gd name="connsiteY17-2986" fmla="*/ 1391559 h 1439686"/>
              <a:gd name="connsiteX18-2987" fmla="*/ 224589 w 1878121"/>
              <a:gd name="connsiteY18-2988" fmla="*/ 1359475 h 1439686"/>
              <a:gd name="connsiteX19-2989" fmla="*/ 176463 w 1878121"/>
              <a:gd name="connsiteY19-2990" fmla="*/ 1343433 h 1439686"/>
              <a:gd name="connsiteX20-2991" fmla="*/ 48126 w 1878121"/>
              <a:gd name="connsiteY20-2992" fmla="*/ 1199054 h 1439686"/>
              <a:gd name="connsiteX21-2993" fmla="*/ 16042 w 1878121"/>
              <a:gd name="connsiteY21-2994" fmla="*/ 1102802 h 1439686"/>
              <a:gd name="connsiteX22-2995" fmla="*/ 0 w 1878121"/>
              <a:gd name="connsiteY22-2996" fmla="*/ 1054675 h 1439686"/>
              <a:gd name="connsiteX23-2997" fmla="*/ 32084 w 1878121"/>
              <a:gd name="connsiteY23-2998" fmla="*/ 814044 h 1439686"/>
              <a:gd name="connsiteX24-2999" fmla="*/ 96253 w 1878121"/>
              <a:gd name="connsiteY24-3000" fmla="*/ 717791 h 1439686"/>
              <a:gd name="connsiteX25-3001" fmla="*/ 176463 w 1878121"/>
              <a:gd name="connsiteY25-3002" fmla="*/ 637581 h 1439686"/>
              <a:gd name="connsiteX26-3003" fmla="*/ 224589 w 1878121"/>
              <a:gd name="connsiteY26-3004" fmla="*/ 621538 h 1439686"/>
              <a:gd name="connsiteX27-3005" fmla="*/ 272716 w 1878121"/>
              <a:gd name="connsiteY27-3006" fmla="*/ 589454 h 1439686"/>
              <a:gd name="connsiteX28-3007" fmla="*/ 320842 w 1878121"/>
              <a:gd name="connsiteY28-3008" fmla="*/ 573412 h 1439686"/>
              <a:gd name="connsiteX29-3009" fmla="*/ 385010 w 1878121"/>
              <a:gd name="connsiteY29-3010" fmla="*/ 541328 h 1439686"/>
              <a:gd name="connsiteX30-3011" fmla="*/ 481263 w 1878121"/>
              <a:gd name="connsiteY30-3012" fmla="*/ 509244 h 1439686"/>
              <a:gd name="connsiteX31-3013" fmla="*/ 561474 w 1878121"/>
              <a:gd name="connsiteY31-3014" fmla="*/ 445075 h 1439686"/>
              <a:gd name="connsiteX32-3015" fmla="*/ 561474 w 1878121"/>
              <a:gd name="connsiteY32-3016" fmla="*/ 429033 h 1439686"/>
              <a:gd name="connsiteX0-3017" fmla="*/ 532666 w 1878121"/>
              <a:gd name="connsiteY0-3018" fmla="*/ 419431 h 1439686"/>
              <a:gd name="connsiteX1-3019" fmla="*/ 641797 w 1878121"/>
              <a:gd name="connsiteY1-3020" fmla="*/ 159368 h 1439686"/>
              <a:gd name="connsiteX2-3021" fmla="*/ 882541 w 1878121"/>
              <a:gd name="connsiteY2-3022" fmla="*/ 18039 h 1439686"/>
              <a:gd name="connsiteX3-3023" fmla="*/ 1254109 w 1878121"/>
              <a:gd name="connsiteY3-3024" fmla="*/ 34194 h 1439686"/>
              <a:gd name="connsiteX4-3025" fmla="*/ 1572352 w 1878121"/>
              <a:gd name="connsiteY4-3026" fmla="*/ 310299 h 1439686"/>
              <a:gd name="connsiteX5-3027" fmla="*/ 1668605 w 1878121"/>
              <a:gd name="connsiteY5-3028" fmla="*/ 620635 h 1439686"/>
              <a:gd name="connsiteX6-3029" fmla="*/ 1828800 w 1878121"/>
              <a:gd name="connsiteY6-3030" fmla="*/ 894254 h 1439686"/>
              <a:gd name="connsiteX7-3031" fmla="*/ 1876926 w 1878121"/>
              <a:gd name="connsiteY7-3032" fmla="*/ 926338 h 1439686"/>
              <a:gd name="connsiteX8-3033" fmla="*/ 1844842 w 1878121"/>
              <a:gd name="connsiteY8-3034" fmla="*/ 1183012 h 1439686"/>
              <a:gd name="connsiteX9-3035" fmla="*/ 1812758 w 1878121"/>
              <a:gd name="connsiteY9-3036" fmla="*/ 1231138 h 1439686"/>
              <a:gd name="connsiteX10-3037" fmla="*/ 1796716 w 1878121"/>
              <a:gd name="connsiteY10-3038" fmla="*/ 1279265 h 1439686"/>
              <a:gd name="connsiteX11-3039" fmla="*/ 1700463 w 1878121"/>
              <a:gd name="connsiteY11-3040" fmla="*/ 1359475 h 1439686"/>
              <a:gd name="connsiteX12-3041" fmla="*/ 1652337 w 1878121"/>
              <a:gd name="connsiteY12-3042" fmla="*/ 1375517 h 1439686"/>
              <a:gd name="connsiteX13-3043" fmla="*/ 1604210 w 1878121"/>
              <a:gd name="connsiteY13-3044" fmla="*/ 1407602 h 1439686"/>
              <a:gd name="connsiteX14-3045" fmla="*/ 1459832 w 1878121"/>
              <a:gd name="connsiteY14-3046" fmla="*/ 1439686 h 1439686"/>
              <a:gd name="connsiteX15-3047" fmla="*/ 401053 w 1878121"/>
              <a:gd name="connsiteY15-3048" fmla="*/ 1423644 h 1439686"/>
              <a:gd name="connsiteX16-3049" fmla="*/ 336884 w 1878121"/>
              <a:gd name="connsiteY16-3050" fmla="*/ 1407602 h 1439686"/>
              <a:gd name="connsiteX17-3051" fmla="*/ 256674 w 1878121"/>
              <a:gd name="connsiteY17-3052" fmla="*/ 1391559 h 1439686"/>
              <a:gd name="connsiteX18-3053" fmla="*/ 224589 w 1878121"/>
              <a:gd name="connsiteY18-3054" fmla="*/ 1359475 h 1439686"/>
              <a:gd name="connsiteX19-3055" fmla="*/ 176463 w 1878121"/>
              <a:gd name="connsiteY19-3056" fmla="*/ 1343433 h 1439686"/>
              <a:gd name="connsiteX20-3057" fmla="*/ 48126 w 1878121"/>
              <a:gd name="connsiteY20-3058" fmla="*/ 1199054 h 1439686"/>
              <a:gd name="connsiteX21-3059" fmla="*/ 16042 w 1878121"/>
              <a:gd name="connsiteY21-3060" fmla="*/ 1102802 h 1439686"/>
              <a:gd name="connsiteX22-3061" fmla="*/ 0 w 1878121"/>
              <a:gd name="connsiteY22-3062" fmla="*/ 1054675 h 1439686"/>
              <a:gd name="connsiteX23-3063" fmla="*/ 32084 w 1878121"/>
              <a:gd name="connsiteY23-3064" fmla="*/ 814044 h 1439686"/>
              <a:gd name="connsiteX24-3065" fmla="*/ 96253 w 1878121"/>
              <a:gd name="connsiteY24-3066" fmla="*/ 717791 h 1439686"/>
              <a:gd name="connsiteX25-3067" fmla="*/ 176463 w 1878121"/>
              <a:gd name="connsiteY25-3068" fmla="*/ 637581 h 1439686"/>
              <a:gd name="connsiteX26-3069" fmla="*/ 224589 w 1878121"/>
              <a:gd name="connsiteY26-3070" fmla="*/ 621538 h 1439686"/>
              <a:gd name="connsiteX27-3071" fmla="*/ 272716 w 1878121"/>
              <a:gd name="connsiteY27-3072" fmla="*/ 589454 h 1439686"/>
              <a:gd name="connsiteX28-3073" fmla="*/ 320842 w 1878121"/>
              <a:gd name="connsiteY28-3074" fmla="*/ 573412 h 1439686"/>
              <a:gd name="connsiteX29-3075" fmla="*/ 385010 w 1878121"/>
              <a:gd name="connsiteY29-3076" fmla="*/ 541328 h 1439686"/>
              <a:gd name="connsiteX30-3077" fmla="*/ 481263 w 1878121"/>
              <a:gd name="connsiteY30-3078" fmla="*/ 509244 h 1439686"/>
              <a:gd name="connsiteX31-3079" fmla="*/ 561474 w 1878121"/>
              <a:gd name="connsiteY31-3080" fmla="*/ 445075 h 1439686"/>
              <a:gd name="connsiteX32-3081" fmla="*/ 561474 w 1878121"/>
              <a:gd name="connsiteY32-3082" fmla="*/ 429033 h 1439686"/>
              <a:gd name="connsiteX0-3083" fmla="*/ 532666 w 1878121"/>
              <a:gd name="connsiteY0-3084" fmla="*/ 419431 h 1439686"/>
              <a:gd name="connsiteX1-3085" fmla="*/ 641797 w 1878121"/>
              <a:gd name="connsiteY1-3086" fmla="*/ 159368 h 1439686"/>
              <a:gd name="connsiteX2-3087" fmla="*/ 882541 w 1878121"/>
              <a:gd name="connsiteY2-3088" fmla="*/ 18039 h 1439686"/>
              <a:gd name="connsiteX3-3089" fmla="*/ 1254109 w 1878121"/>
              <a:gd name="connsiteY3-3090" fmla="*/ 34194 h 1439686"/>
              <a:gd name="connsiteX4-3091" fmla="*/ 1572352 w 1878121"/>
              <a:gd name="connsiteY4-3092" fmla="*/ 310299 h 1439686"/>
              <a:gd name="connsiteX5-3093" fmla="*/ 1668605 w 1878121"/>
              <a:gd name="connsiteY5-3094" fmla="*/ 620635 h 1439686"/>
              <a:gd name="connsiteX6-3095" fmla="*/ 1828800 w 1878121"/>
              <a:gd name="connsiteY6-3096" fmla="*/ 894254 h 1439686"/>
              <a:gd name="connsiteX7-3097" fmla="*/ 1876926 w 1878121"/>
              <a:gd name="connsiteY7-3098" fmla="*/ 926338 h 1439686"/>
              <a:gd name="connsiteX8-3099" fmla="*/ 1844842 w 1878121"/>
              <a:gd name="connsiteY8-3100" fmla="*/ 1183012 h 1439686"/>
              <a:gd name="connsiteX9-3101" fmla="*/ 1812758 w 1878121"/>
              <a:gd name="connsiteY9-3102" fmla="*/ 1231138 h 1439686"/>
              <a:gd name="connsiteX10-3103" fmla="*/ 1796716 w 1878121"/>
              <a:gd name="connsiteY10-3104" fmla="*/ 1279265 h 1439686"/>
              <a:gd name="connsiteX11-3105" fmla="*/ 1700463 w 1878121"/>
              <a:gd name="connsiteY11-3106" fmla="*/ 1359475 h 1439686"/>
              <a:gd name="connsiteX12-3107" fmla="*/ 1652337 w 1878121"/>
              <a:gd name="connsiteY12-3108" fmla="*/ 1375517 h 1439686"/>
              <a:gd name="connsiteX13-3109" fmla="*/ 1604210 w 1878121"/>
              <a:gd name="connsiteY13-3110" fmla="*/ 1407602 h 1439686"/>
              <a:gd name="connsiteX14-3111" fmla="*/ 1459832 w 1878121"/>
              <a:gd name="connsiteY14-3112" fmla="*/ 1439686 h 1439686"/>
              <a:gd name="connsiteX15-3113" fmla="*/ 401053 w 1878121"/>
              <a:gd name="connsiteY15-3114" fmla="*/ 1423644 h 1439686"/>
              <a:gd name="connsiteX16-3115" fmla="*/ 336884 w 1878121"/>
              <a:gd name="connsiteY16-3116" fmla="*/ 1407602 h 1439686"/>
              <a:gd name="connsiteX17-3117" fmla="*/ 256674 w 1878121"/>
              <a:gd name="connsiteY17-3118" fmla="*/ 1391559 h 1439686"/>
              <a:gd name="connsiteX18-3119" fmla="*/ 224589 w 1878121"/>
              <a:gd name="connsiteY18-3120" fmla="*/ 1359475 h 1439686"/>
              <a:gd name="connsiteX19-3121" fmla="*/ 176463 w 1878121"/>
              <a:gd name="connsiteY19-3122" fmla="*/ 1343433 h 1439686"/>
              <a:gd name="connsiteX20-3123" fmla="*/ 48126 w 1878121"/>
              <a:gd name="connsiteY20-3124" fmla="*/ 1199054 h 1439686"/>
              <a:gd name="connsiteX21-3125" fmla="*/ 16042 w 1878121"/>
              <a:gd name="connsiteY21-3126" fmla="*/ 1102802 h 1439686"/>
              <a:gd name="connsiteX22-3127" fmla="*/ 0 w 1878121"/>
              <a:gd name="connsiteY22-3128" fmla="*/ 1054675 h 1439686"/>
              <a:gd name="connsiteX23-3129" fmla="*/ 32084 w 1878121"/>
              <a:gd name="connsiteY23-3130" fmla="*/ 814044 h 1439686"/>
              <a:gd name="connsiteX24-3131" fmla="*/ 96253 w 1878121"/>
              <a:gd name="connsiteY24-3132" fmla="*/ 717791 h 1439686"/>
              <a:gd name="connsiteX25-3133" fmla="*/ 176463 w 1878121"/>
              <a:gd name="connsiteY25-3134" fmla="*/ 637581 h 1439686"/>
              <a:gd name="connsiteX26-3135" fmla="*/ 224589 w 1878121"/>
              <a:gd name="connsiteY26-3136" fmla="*/ 621538 h 1439686"/>
              <a:gd name="connsiteX27-3137" fmla="*/ 272716 w 1878121"/>
              <a:gd name="connsiteY27-3138" fmla="*/ 589454 h 1439686"/>
              <a:gd name="connsiteX28-3139" fmla="*/ 320842 w 1878121"/>
              <a:gd name="connsiteY28-3140" fmla="*/ 573412 h 1439686"/>
              <a:gd name="connsiteX29-3141" fmla="*/ 385010 w 1878121"/>
              <a:gd name="connsiteY29-3142" fmla="*/ 541328 h 1439686"/>
              <a:gd name="connsiteX30-3143" fmla="*/ 481263 w 1878121"/>
              <a:gd name="connsiteY30-3144" fmla="*/ 509244 h 1439686"/>
              <a:gd name="connsiteX31-3145" fmla="*/ 561474 w 1878121"/>
              <a:gd name="connsiteY31-3146" fmla="*/ 445075 h 1439686"/>
              <a:gd name="connsiteX32-3147" fmla="*/ 561474 w 1878121"/>
              <a:gd name="connsiteY32-3148" fmla="*/ 429033 h 1439686"/>
              <a:gd name="connsiteX0-3149" fmla="*/ 532666 w 1889195"/>
              <a:gd name="connsiteY0-3150" fmla="*/ 419431 h 1439686"/>
              <a:gd name="connsiteX1-3151" fmla="*/ 641797 w 1889195"/>
              <a:gd name="connsiteY1-3152" fmla="*/ 159368 h 1439686"/>
              <a:gd name="connsiteX2-3153" fmla="*/ 882541 w 1889195"/>
              <a:gd name="connsiteY2-3154" fmla="*/ 18039 h 1439686"/>
              <a:gd name="connsiteX3-3155" fmla="*/ 1254109 w 1889195"/>
              <a:gd name="connsiteY3-3156" fmla="*/ 34194 h 1439686"/>
              <a:gd name="connsiteX4-3157" fmla="*/ 1572352 w 1889195"/>
              <a:gd name="connsiteY4-3158" fmla="*/ 310299 h 1439686"/>
              <a:gd name="connsiteX5-3159" fmla="*/ 1668605 w 1889195"/>
              <a:gd name="connsiteY5-3160" fmla="*/ 620635 h 1439686"/>
              <a:gd name="connsiteX6-3161" fmla="*/ 1876926 w 1889195"/>
              <a:gd name="connsiteY6-3162" fmla="*/ 926338 h 1439686"/>
              <a:gd name="connsiteX7-3163" fmla="*/ 1844842 w 1889195"/>
              <a:gd name="connsiteY7-3164" fmla="*/ 1183012 h 1439686"/>
              <a:gd name="connsiteX8-3165" fmla="*/ 1812758 w 1889195"/>
              <a:gd name="connsiteY8-3166" fmla="*/ 1231138 h 1439686"/>
              <a:gd name="connsiteX9-3167" fmla="*/ 1796716 w 1889195"/>
              <a:gd name="connsiteY9-3168" fmla="*/ 1279265 h 1439686"/>
              <a:gd name="connsiteX10-3169" fmla="*/ 1700463 w 1889195"/>
              <a:gd name="connsiteY10-3170" fmla="*/ 1359475 h 1439686"/>
              <a:gd name="connsiteX11-3171" fmla="*/ 1652337 w 1889195"/>
              <a:gd name="connsiteY11-3172" fmla="*/ 1375517 h 1439686"/>
              <a:gd name="connsiteX12-3173" fmla="*/ 1604210 w 1889195"/>
              <a:gd name="connsiteY12-3174" fmla="*/ 1407602 h 1439686"/>
              <a:gd name="connsiteX13-3175" fmla="*/ 1459832 w 1889195"/>
              <a:gd name="connsiteY13-3176" fmla="*/ 1439686 h 1439686"/>
              <a:gd name="connsiteX14-3177" fmla="*/ 401053 w 1889195"/>
              <a:gd name="connsiteY14-3178" fmla="*/ 1423644 h 1439686"/>
              <a:gd name="connsiteX15-3179" fmla="*/ 336884 w 1889195"/>
              <a:gd name="connsiteY15-3180" fmla="*/ 1407602 h 1439686"/>
              <a:gd name="connsiteX16-3181" fmla="*/ 256674 w 1889195"/>
              <a:gd name="connsiteY16-3182" fmla="*/ 1391559 h 1439686"/>
              <a:gd name="connsiteX17-3183" fmla="*/ 224589 w 1889195"/>
              <a:gd name="connsiteY17-3184" fmla="*/ 1359475 h 1439686"/>
              <a:gd name="connsiteX18-3185" fmla="*/ 176463 w 1889195"/>
              <a:gd name="connsiteY18-3186" fmla="*/ 1343433 h 1439686"/>
              <a:gd name="connsiteX19-3187" fmla="*/ 48126 w 1889195"/>
              <a:gd name="connsiteY19-3188" fmla="*/ 1199054 h 1439686"/>
              <a:gd name="connsiteX20-3189" fmla="*/ 16042 w 1889195"/>
              <a:gd name="connsiteY20-3190" fmla="*/ 1102802 h 1439686"/>
              <a:gd name="connsiteX21-3191" fmla="*/ 0 w 1889195"/>
              <a:gd name="connsiteY21-3192" fmla="*/ 1054675 h 1439686"/>
              <a:gd name="connsiteX22-3193" fmla="*/ 32084 w 1889195"/>
              <a:gd name="connsiteY22-3194" fmla="*/ 814044 h 1439686"/>
              <a:gd name="connsiteX23-3195" fmla="*/ 96253 w 1889195"/>
              <a:gd name="connsiteY23-3196" fmla="*/ 717791 h 1439686"/>
              <a:gd name="connsiteX24-3197" fmla="*/ 176463 w 1889195"/>
              <a:gd name="connsiteY24-3198" fmla="*/ 637581 h 1439686"/>
              <a:gd name="connsiteX25-3199" fmla="*/ 224589 w 1889195"/>
              <a:gd name="connsiteY25-3200" fmla="*/ 621538 h 1439686"/>
              <a:gd name="connsiteX26-3201" fmla="*/ 272716 w 1889195"/>
              <a:gd name="connsiteY26-3202" fmla="*/ 589454 h 1439686"/>
              <a:gd name="connsiteX27-3203" fmla="*/ 320842 w 1889195"/>
              <a:gd name="connsiteY27-3204" fmla="*/ 573412 h 1439686"/>
              <a:gd name="connsiteX28-3205" fmla="*/ 385010 w 1889195"/>
              <a:gd name="connsiteY28-3206" fmla="*/ 541328 h 1439686"/>
              <a:gd name="connsiteX29-3207" fmla="*/ 481263 w 1889195"/>
              <a:gd name="connsiteY29-3208" fmla="*/ 509244 h 1439686"/>
              <a:gd name="connsiteX30-3209" fmla="*/ 561474 w 1889195"/>
              <a:gd name="connsiteY30-3210" fmla="*/ 445075 h 1439686"/>
              <a:gd name="connsiteX31-3211" fmla="*/ 561474 w 1889195"/>
              <a:gd name="connsiteY31-3212" fmla="*/ 429033 h 1439686"/>
              <a:gd name="connsiteX0-3213" fmla="*/ 532666 w 1889195"/>
              <a:gd name="connsiteY0-3214" fmla="*/ 419431 h 1439686"/>
              <a:gd name="connsiteX1-3215" fmla="*/ 641797 w 1889195"/>
              <a:gd name="connsiteY1-3216" fmla="*/ 159368 h 1439686"/>
              <a:gd name="connsiteX2-3217" fmla="*/ 882541 w 1889195"/>
              <a:gd name="connsiteY2-3218" fmla="*/ 18039 h 1439686"/>
              <a:gd name="connsiteX3-3219" fmla="*/ 1254109 w 1889195"/>
              <a:gd name="connsiteY3-3220" fmla="*/ 34194 h 1439686"/>
              <a:gd name="connsiteX4-3221" fmla="*/ 1572352 w 1889195"/>
              <a:gd name="connsiteY4-3222" fmla="*/ 310299 h 1439686"/>
              <a:gd name="connsiteX5-3223" fmla="*/ 1668605 w 1889195"/>
              <a:gd name="connsiteY5-3224" fmla="*/ 620635 h 1439686"/>
              <a:gd name="connsiteX6-3225" fmla="*/ 1876926 w 1889195"/>
              <a:gd name="connsiteY6-3226" fmla="*/ 926338 h 1439686"/>
              <a:gd name="connsiteX7-3227" fmla="*/ 1844842 w 1889195"/>
              <a:gd name="connsiteY7-3228" fmla="*/ 1183012 h 1439686"/>
              <a:gd name="connsiteX8-3229" fmla="*/ 1812758 w 1889195"/>
              <a:gd name="connsiteY8-3230" fmla="*/ 1231138 h 1439686"/>
              <a:gd name="connsiteX9-3231" fmla="*/ 1796716 w 1889195"/>
              <a:gd name="connsiteY9-3232" fmla="*/ 1279265 h 1439686"/>
              <a:gd name="connsiteX10-3233" fmla="*/ 1700463 w 1889195"/>
              <a:gd name="connsiteY10-3234" fmla="*/ 1359475 h 1439686"/>
              <a:gd name="connsiteX11-3235" fmla="*/ 1652337 w 1889195"/>
              <a:gd name="connsiteY11-3236" fmla="*/ 1375517 h 1439686"/>
              <a:gd name="connsiteX12-3237" fmla="*/ 1604210 w 1889195"/>
              <a:gd name="connsiteY12-3238" fmla="*/ 1407602 h 1439686"/>
              <a:gd name="connsiteX13-3239" fmla="*/ 1459832 w 1889195"/>
              <a:gd name="connsiteY13-3240" fmla="*/ 1439686 h 1439686"/>
              <a:gd name="connsiteX14-3241" fmla="*/ 401053 w 1889195"/>
              <a:gd name="connsiteY14-3242" fmla="*/ 1423644 h 1439686"/>
              <a:gd name="connsiteX15-3243" fmla="*/ 336884 w 1889195"/>
              <a:gd name="connsiteY15-3244" fmla="*/ 1407602 h 1439686"/>
              <a:gd name="connsiteX16-3245" fmla="*/ 256674 w 1889195"/>
              <a:gd name="connsiteY16-3246" fmla="*/ 1391559 h 1439686"/>
              <a:gd name="connsiteX17-3247" fmla="*/ 224589 w 1889195"/>
              <a:gd name="connsiteY17-3248" fmla="*/ 1359475 h 1439686"/>
              <a:gd name="connsiteX18-3249" fmla="*/ 176463 w 1889195"/>
              <a:gd name="connsiteY18-3250" fmla="*/ 1343433 h 1439686"/>
              <a:gd name="connsiteX19-3251" fmla="*/ 48126 w 1889195"/>
              <a:gd name="connsiteY19-3252" fmla="*/ 1199054 h 1439686"/>
              <a:gd name="connsiteX20-3253" fmla="*/ 16042 w 1889195"/>
              <a:gd name="connsiteY20-3254" fmla="*/ 1102802 h 1439686"/>
              <a:gd name="connsiteX21-3255" fmla="*/ 0 w 1889195"/>
              <a:gd name="connsiteY21-3256" fmla="*/ 1054675 h 1439686"/>
              <a:gd name="connsiteX22-3257" fmla="*/ 32084 w 1889195"/>
              <a:gd name="connsiteY22-3258" fmla="*/ 814044 h 1439686"/>
              <a:gd name="connsiteX23-3259" fmla="*/ 96253 w 1889195"/>
              <a:gd name="connsiteY23-3260" fmla="*/ 717791 h 1439686"/>
              <a:gd name="connsiteX24-3261" fmla="*/ 176463 w 1889195"/>
              <a:gd name="connsiteY24-3262" fmla="*/ 637581 h 1439686"/>
              <a:gd name="connsiteX25-3263" fmla="*/ 224589 w 1889195"/>
              <a:gd name="connsiteY25-3264" fmla="*/ 621538 h 1439686"/>
              <a:gd name="connsiteX26-3265" fmla="*/ 272716 w 1889195"/>
              <a:gd name="connsiteY26-3266" fmla="*/ 589454 h 1439686"/>
              <a:gd name="connsiteX27-3267" fmla="*/ 320842 w 1889195"/>
              <a:gd name="connsiteY27-3268" fmla="*/ 573412 h 1439686"/>
              <a:gd name="connsiteX28-3269" fmla="*/ 385010 w 1889195"/>
              <a:gd name="connsiteY28-3270" fmla="*/ 541328 h 1439686"/>
              <a:gd name="connsiteX29-3271" fmla="*/ 481263 w 1889195"/>
              <a:gd name="connsiteY29-3272" fmla="*/ 509244 h 1439686"/>
              <a:gd name="connsiteX30-3273" fmla="*/ 561474 w 1889195"/>
              <a:gd name="connsiteY30-3274" fmla="*/ 445075 h 1439686"/>
              <a:gd name="connsiteX31-3275" fmla="*/ 561474 w 1889195"/>
              <a:gd name="connsiteY31-3276" fmla="*/ 429033 h 1439686"/>
              <a:gd name="connsiteX0-3277" fmla="*/ 532666 w 1946489"/>
              <a:gd name="connsiteY0-3278" fmla="*/ 419431 h 1439686"/>
              <a:gd name="connsiteX1-3279" fmla="*/ 641797 w 1946489"/>
              <a:gd name="connsiteY1-3280" fmla="*/ 159368 h 1439686"/>
              <a:gd name="connsiteX2-3281" fmla="*/ 882541 w 1946489"/>
              <a:gd name="connsiteY2-3282" fmla="*/ 18039 h 1439686"/>
              <a:gd name="connsiteX3-3283" fmla="*/ 1254109 w 1946489"/>
              <a:gd name="connsiteY3-3284" fmla="*/ 34194 h 1439686"/>
              <a:gd name="connsiteX4-3285" fmla="*/ 1572352 w 1946489"/>
              <a:gd name="connsiteY4-3286" fmla="*/ 310299 h 1439686"/>
              <a:gd name="connsiteX5-3287" fmla="*/ 1668605 w 1946489"/>
              <a:gd name="connsiteY5-3288" fmla="*/ 620635 h 1439686"/>
              <a:gd name="connsiteX6-3289" fmla="*/ 1941320 w 1946489"/>
              <a:gd name="connsiteY6-3290" fmla="*/ 913459 h 1439686"/>
              <a:gd name="connsiteX7-3291" fmla="*/ 1844842 w 1946489"/>
              <a:gd name="connsiteY7-3292" fmla="*/ 1183012 h 1439686"/>
              <a:gd name="connsiteX8-3293" fmla="*/ 1812758 w 1946489"/>
              <a:gd name="connsiteY8-3294" fmla="*/ 1231138 h 1439686"/>
              <a:gd name="connsiteX9-3295" fmla="*/ 1796716 w 1946489"/>
              <a:gd name="connsiteY9-3296" fmla="*/ 1279265 h 1439686"/>
              <a:gd name="connsiteX10-3297" fmla="*/ 1700463 w 1946489"/>
              <a:gd name="connsiteY10-3298" fmla="*/ 1359475 h 1439686"/>
              <a:gd name="connsiteX11-3299" fmla="*/ 1652337 w 1946489"/>
              <a:gd name="connsiteY11-3300" fmla="*/ 1375517 h 1439686"/>
              <a:gd name="connsiteX12-3301" fmla="*/ 1604210 w 1946489"/>
              <a:gd name="connsiteY12-3302" fmla="*/ 1407602 h 1439686"/>
              <a:gd name="connsiteX13-3303" fmla="*/ 1459832 w 1946489"/>
              <a:gd name="connsiteY13-3304" fmla="*/ 1439686 h 1439686"/>
              <a:gd name="connsiteX14-3305" fmla="*/ 401053 w 1946489"/>
              <a:gd name="connsiteY14-3306" fmla="*/ 1423644 h 1439686"/>
              <a:gd name="connsiteX15-3307" fmla="*/ 336884 w 1946489"/>
              <a:gd name="connsiteY15-3308" fmla="*/ 1407602 h 1439686"/>
              <a:gd name="connsiteX16-3309" fmla="*/ 256674 w 1946489"/>
              <a:gd name="connsiteY16-3310" fmla="*/ 1391559 h 1439686"/>
              <a:gd name="connsiteX17-3311" fmla="*/ 224589 w 1946489"/>
              <a:gd name="connsiteY17-3312" fmla="*/ 1359475 h 1439686"/>
              <a:gd name="connsiteX18-3313" fmla="*/ 176463 w 1946489"/>
              <a:gd name="connsiteY18-3314" fmla="*/ 1343433 h 1439686"/>
              <a:gd name="connsiteX19-3315" fmla="*/ 48126 w 1946489"/>
              <a:gd name="connsiteY19-3316" fmla="*/ 1199054 h 1439686"/>
              <a:gd name="connsiteX20-3317" fmla="*/ 16042 w 1946489"/>
              <a:gd name="connsiteY20-3318" fmla="*/ 1102802 h 1439686"/>
              <a:gd name="connsiteX21-3319" fmla="*/ 0 w 1946489"/>
              <a:gd name="connsiteY21-3320" fmla="*/ 1054675 h 1439686"/>
              <a:gd name="connsiteX22-3321" fmla="*/ 32084 w 1946489"/>
              <a:gd name="connsiteY22-3322" fmla="*/ 814044 h 1439686"/>
              <a:gd name="connsiteX23-3323" fmla="*/ 96253 w 1946489"/>
              <a:gd name="connsiteY23-3324" fmla="*/ 717791 h 1439686"/>
              <a:gd name="connsiteX24-3325" fmla="*/ 176463 w 1946489"/>
              <a:gd name="connsiteY24-3326" fmla="*/ 637581 h 1439686"/>
              <a:gd name="connsiteX25-3327" fmla="*/ 224589 w 1946489"/>
              <a:gd name="connsiteY25-3328" fmla="*/ 621538 h 1439686"/>
              <a:gd name="connsiteX26-3329" fmla="*/ 272716 w 1946489"/>
              <a:gd name="connsiteY26-3330" fmla="*/ 589454 h 1439686"/>
              <a:gd name="connsiteX27-3331" fmla="*/ 320842 w 1946489"/>
              <a:gd name="connsiteY27-3332" fmla="*/ 573412 h 1439686"/>
              <a:gd name="connsiteX28-3333" fmla="*/ 385010 w 1946489"/>
              <a:gd name="connsiteY28-3334" fmla="*/ 541328 h 1439686"/>
              <a:gd name="connsiteX29-3335" fmla="*/ 481263 w 1946489"/>
              <a:gd name="connsiteY29-3336" fmla="*/ 509244 h 1439686"/>
              <a:gd name="connsiteX30-3337" fmla="*/ 561474 w 1946489"/>
              <a:gd name="connsiteY30-3338" fmla="*/ 445075 h 1439686"/>
              <a:gd name="connsiteX31-3339" fmla="*/ 561474 w 1946489"/>
              <a:gd name="connsiteY31-3340" fmla="*/ 429033 h 1439686"/>
              <a:gd name="connsiteX0-3341" fmla="*/ 532666 w 1944298"/>
              <a:gd name="connsiteY0-3342" fmla="*/ 419431 h 1439686"/>
              <a:gd name="connsiteX1-3343" fmla="*/ 641797 w 1944298"/>
              <a:gd name="connsiteY1-3344" fmla="*/ 159368 h 1439686"/>
              <a:gd name="connsiteX2-3345" fmla="*/ 882541 w 1944298"/>
              <a:gd name="connsiteY2-3346" fmla="*/ 18039 h 1439686"/>
              <a:gd name="connsiteX3-3347" fmla="*/ 1254109 w 1944298"/>
              <a:gd name="connsiteY3-3348" fmla="*/ 34194 h 1439686"/>
              <a:gd name="connsiteX4-3349" fmla="*/ 1572352 w 1944298"/>
              <a:gd name="connsiteY4-3350" fmla="*/ 310299 h 1439686"/>
              <a:gd name="connsiteX5-3351" fmla="*/ 1668605 w 1944298"/>
              <a:gd name="connsiteY5-3352" fmla="*/ 620635 h 1439686"/>
              <a:gd name="connsiteX6-3353" fmla="*/ 1941320 w 1944298"/>
              <a:gd name="connsiteY6-3354" fmla="*/ 913459 h 1439686"/>
              <a:gd name="connsiteX7-3355" fmla="*/ 1812758 w 1944298"/>
              <a:gd name="connsiteY7-3356" fmla="*/ 1231138 h 1439686"/>
              <a:gd name="connsiteX8-3357" fmla="*/ 1796716 w 1944298"/>
              <a:gd name="connsiteY8-3358" fmla="*/ 1279265 h 1439686"/>
              <a:gd name="connsiteX9-3359" fmla="*/ 1700463 w 1944298"/>
              <a:gd name="connsiteY9-3360" fmla="*/ 1359475 h 1439686"/>
              <a:gd name="connsiteX10-3361" fmla="*/ 1652337 w 1944298"/>
              <a:gd name="connsiteY10-3362" fmla="*/ 1375517 h 1439686"/>
              <a:gd name="connsiteX11-3363" fmla="*/ 1604210 w 1944298"/>
              <a:gd name="connsiteY11-3364" fmla="*/ 1407602 h 1439686"/>
              <a:gd name="connsiteX12-3365" fmla="*/ 1459832 w 1944298"/>
              <a:gd name="connsiteY12-3366" fmla="*/ 1439686 h 1439686"/>
              <a:gd name="connsiteX13-3367" fmla="*/ 401053 w 1944298"/>
              <a:gd name="connsiteY13-3368" fmla="*/ 1423644 h 1439686"/>
              <a:gd name="connsiteX14-3369" fmla="*/ 336884 w 1944298"/>
              <a:gd name="connsiteY14-3370" fmla="*/ 1407602 h 1439686"/>
              <a:gd name="connsiteX15-3371" fmla="*/ 256674 w 1944298"/>
              <a:gd name="connsiteY15-3372" fmla="*/ 1391559 h 1439686"/>
              <a:gd name="connsiteX16-3373" fmla="*/ 224589 w 1944298"/>
              <a:gd name="connsiteY16-3374" fmla="*/ 1359475 h 1439686"/>
              <a:gd name="connsiteX17-3375" fmla="*/ 176463 w 1944298"/>
              <a:gd name="connsiteY17-3376" fmla="*/ 1343433 h 1439686"/>
              <a:gd name="connsiteX18-3377" fmla="*/ 48126 w 1944298"/>
              <a:gd name="connsiteY18-3378" fmla="*/ 1199054 h 1439686"/>
              <a:gd name="connsiteX19-3379" fmla="*/ 16042 w 1944298"/>
              <a:gd name="connsiteY19-3380" fmla="*/ 1102802 h 1439686"/>
              <a:gd name="connsiteX20-3381" fmla="*/ 0 w 1944298"/>
              <a:gd name="connsiteY20-3382" fmla="*/ 1054675 h 1439686"/>
              <a:gd name="connsiteX21-3383" fmla="*/ 32084 w 1944298"/>
              <a:gd name="connsiteY21-3384" fmla="*/ 814044 h 1439686"/>
              <a:gd name="connsiteX22-3385" fmla="*/ 96253 w 1944298"/>
              <a:gd name="connsiteY22-3386" fmla="*/ 717791 h 1439686"/>
              <a:gd name="connsiteX23-3387" fmla="*/ 176463 w 1944298"/>
              <a:gd name="connsiteY23-3388" fmla="*/ 637581 h 1439686"/>
              <a:gd name="connsiteX24-3389" fmla="*/ 224589 w 1944298"/>
              <a:gd name="connsiteY24-3390" fmla="*/ 621538 h 1439686"/>
              <a:gd name="connsiteX25-3391" fmla="*/ 272716 w 1944298"/>
              <a:gd name="connsiteY25-3392" fmla="*/ 589454 h 1439686"/>
              <a:gd name="connsiteX26-3393" fmla="*/ 320842 w 1944298"/>
              <a:gd name="connsiteY26-3394" fmla="*/ 573412 h 1439686"/>
              <a:gd name="connsiteX27-3395" fmla="*/ 385010 w 1944298"/>
              <a:gd name="connsiteY27-3396" fmla="*/ 541328 h 1439686"/>
              <a:gd name="connsiteX28-3397" fmla="*/ 481263 w 1944298"/>
              <a:gd name="connsiteY28-3398" fmla="*/ 509244 h 1439686"/>
              <a:gd name="connsiteX29-3399" fmla="*/ 561474 w 1944298"/>
              <a:gd name="connsiteY29-3400" fmla="*/ 445075 h 1439686"/>
              <a:gd name="connsiteX30-3401" fmla="*/ 561474 w 1944298"/>
              <a:gd name="connsiteY30-3402" fmla="*/ 429033 h 1439686"/>
              <a:gd name="connsiteX0-3403" fmla="*/ 532666 w 1944298"/>
              <a:gd name="connsiteY0-3404" fmla="*/ 419431 h 1423644"/>
              <a:gd name="connsiteX1-3405" fmla="*/ 641797 w 1944298"/>
              <a:gd name="connsiteY1-3406" fmla="*/ 159368 h 1423644"/>
              <a:gd name="connsiteX2-3407" fmla="*/ 882541 w 1944298"/>
              <a:gd name="connsiteY2-3408" fmla="*/ 18039 h 1423644"/>
              <a:gd name="connsiteX3-3409" fmla="*/ 1254109 w 1944298"/>
              <a:gd name="connsiteY3-3410" fmla="*/ 34194 h 1423644"/>
              <a:gd name="connsiteX4-3411" fmla="*/ 1572352 w 1944298"/>
              <a:gd name="connsiteY4-3412" fmla="*/ 310299 h 1423644"/>
              <a:gd name="connsiteX5-3413" fmla="*/ 1668605 w 1944298"/>
              <a:gd name="connsiteY5-3414" fmla="*/ 620635 h 1423644"/>
              <a:gd name="connsiteX6-3415" fmla="*/ 1941320 w 1944298"/>
              <a:gd name="connsiteY6-3416" fmla="*/ 913459 h 1423644"/>
              <a:gd name="connsiteX7-3417" fmla="*/ 1812758 w 1944298"/>
              <a:gd name="connsiteY7-3418" fmla="*/ 1231138 h 1423644"/>
              <a:gd name="connsiteX8-3419" fmla="*/ 1796716 w 1944298"/>
              <a:gd name="connsiteY8-3420" fmla="*/ 1279265 h 1423644"/>
              <a:gd name="connsiteX9-3421" fmla="*/ 1700463 w 1944298"/>
              <a:gd name="connsiteY9-3422" fmla="*/ 1359475 h 1423644"/>
              <a:gd name="connsiteX10-3423" fmla="*/ 1652337 w 1944298"/>
              <a:gd name="connsiteY10-3424" fmla="*/ 1375517 h 1423644"/>
              <a:gd name="connsiteX11-3425" fmla="*/ 1604210 w 1944298"/>
              <a:gd name="connsiteY11-3426" fmla="*/ 1407602 h 1423644"/>
              <a:gd name="connsiteX12-3427" fmla="*/ 401053 w 1944298"/>
              <a:gd name="connsiteY12-3428" fmla="*/ 1423644 h 1423644"/>
              <a:gd name="connsiteX13-3429" fmla="*/ 336884 w 1944298"/>
              <a:gd name="connsiteY13-3430" fmla="*/ 1407602 h 1423644"/>
              <a:gd name="connsiteX14-3431" fmla="*/ 256674 w 1944298"/>
              <a:gd name="connsiteY14-3432" fmla="*/ 1391559 h 1423644"/>
              <a:gd name="connsiteX15-3433" fmla="*/ 224589 w 1944298"/>
              <a:gd name="connsiteY15-3434" fmla="*/ 1359475 h 1423644"/>
              <a:gd name="connsiteX16-3435" fmla="*/ 176463 w 1944298"/>
              <a:gd name="connsiteY16-3436" fmla="*/ 1343433 h 1423644"/>
              <a:gd name="connsiteX17-3437" fmla="*/ 48126 w 1944298"/>
              <a:gd name="connsiteY17-3438" fmla="*/ 1199054 h 1423644"/>
              <a:gd name="connsiteX18-3439" fmla="*/ 16042 w 1944298"/>
              <a:gd name="connsiteY18-3440" fmla="*/ 1102802 h 1423644"/>
              <a:gd name="connsiteX19-3441" fmla="*/ 0 w 1944298"/>
              <a:gd name="connsiteY19-3442" fmla="*/ 1054675 h 1423644"/>
              <a:gd name="connsiteX20-3443" fmla="*/ 32084 w 1944298"/>
              <a:gd name="connsiteY20-3444" fmla="*/ 814044 h 1423644"/>
              <a:gd name="connsiteX21-3445" fmla="*/ 96253 w 1944298"/>
              <a:gd name="connsiteY21-3446" fmla="*/ 717791 h 1423644"/>
              <a:gd name="connsiteX22-3447" fmla="*/ 176463 w 1944298"/>
              <a:gd name="connsiteY22-3448" fmla="*/ 637581 h 1423644"/>
              <a:gd name="connsiteX23-3449" fmla="*/ 224589 w 1944298"/>
              <a:gd name="connsiteY23-3450" fmla="*/ 621538 h 1423644"/>
              <a:gd name="connsiteX24-3451" fmla="*/ 272716 w 1944298"/>
              <a:gd name="connsiteY24-3452" fmla="*/ 589454 h 1423644"/>
              <a:gd name="connsiteX25-3453" fmla="*/ 320842 w 1944298"/>
              <a:gd name="connsiteY25-3454" fmla="*/ 573412 h 1423644"/>
              <a:gd name="connsiteX26-3455" fmla="*/ 385010 w 1944298"/>
              <a:gd name="connsiteY26-3456" fmla="*/ 541328 h 1423644"/>
              <a:gd name="connsiteX27-3457" fmla="*/ 481263 w 1944298"/>
              <a:gd name="connsiteY27-3458" fmla="*/ 509244 h 1423644"/>
              <a:gd name="connsiteX28-3459" fmla="*/ 561474 w 1944298"/>
              <a:gd name="connsiteY28-3460" fmla="*/ 445075 h 1423644"/>
              <a:gd name="connsiteX29-3461" fmla="*/ 561474 w 1944298"/>
              <a:gd name="connsiteY29-3462" fmla="*/ 429033 h 1423644"/>
              <a:gd name="connsiteX0-3463" fmla="*/ 532666 w 1944298"/>
              <a:gd name="connsiteY0-3464" fmla="*/ 419431 h 1498417"/>
              <a:gd name="connsiteX1-3465" fmla="*/ 641797 w 1944298"/>
              <a:gd name="connsiteY1-3466" fmla="*/ 159368 h 1498417"/>
              <a:gd name="connsiteX2-3467" fmla="*/ 882541 w 1944298"/>
              <a:gd name="connsiteY2-3468" fmla="*/ 18039 h 1498417"/>
              <a:gd name="connsiteX3-3469" fmla="*/ 1254109 w 1944298"/>
              <a:gd name="connsiteY3-3470" fmla="*/ 34194 h 1498417"/>
              <a:gd name="connsiteX4-3471" fmla="*/ 1572352 w 1944298"/>
              <a:gd name="connsiteY4-3472" fmla="*/ 310299 h 1498417"/>
              <a:gd name="connsiteX5-3473" fmla="*/ 1668605 w 1944298"/>
              <a:gd name="connsiteY5-3474" fmla="*/ 620635 h 1498417"/>
              <a:gd name="connsiteX6-3475" fmla="*/ 1941320 w 1944298"/>
              <a:gd name="connsiteY6-3476" fmla="*/ 913459 h 1498417"/>
              <a:gd name="connsiteX7-3477" fmla="*/ 1812758 w 1944298"/>
              <a:gd name="connsiteY7-3478" fmla="*/ 1231138 h 1498417"/>
              <a:gd name="connsiteX8-3479" fmla="*/ 1796716 w 1944298"/>
              <a:gd name="connsiteY8-3480" fmla="*/ 1279265 h 1498417"/>
              <a:gd name="connsiteX9-3481" fmla="*/ 1700463 w 1944298"/>
              <a:gd name="connsiteY9-3482" fmla="*/ 1359475 h 1498417"/>
              <a:gd name="connsiteX10-3483" fmla="*/ 1652337 w 1944298"/>
              <a:gd name="connsiteY10-3484" fmla="*/ 1375517 h 1498417"/>
              <a:gd name="connsiteX11-3485" fmla="*/ 1372391 w 1944298"/>
              <a:gd name="connsiteY11-3486" fmla="*/ 1497754 h 1498417"/>
              <a:gd name="connsiteX12-3487" fmla="*/ 401053 w 1944298"/>
              <a:gd name="connsiteY12-3488" fmla="*/ 1423644 h 1498417"/>
              <a:gd name="connsiteX13-3489" fmla="*/ 336884 w 1944298"/>
              <a:gd name="connsiteY13-3490" fmla="*/ 1407602 h 1498417"/>
              <a:gd name="connsiteX14-3491" fmla="*/ 256674 w 1944298"/>
              <a:gd name="connsiteY14-3492" fmla="*/ 1391559 h 1498417"/>
              <a:gd name="connsiteX15-3493" fmla="*/ 224589 w 1944298"/>
              <a:gd name="connsiteY15-3494" fmla="*/ 1359475 h 1498417"/>
              <a:gd name="connsiteX16-3495" fmla="*/ 176463 w 1944298"/>
              <a:gd name="connsiteY16-3496" fmla="*/ 1343433 h 1498417"/>
              <a:gd name="connsiteX17-3497" fmla="*/ 48126 w 1944298"/>
              <a:gd name="connsiteY17-3498" fmla="*/ 1199054 h 1498417"/>
              <a:gd name="connsiteX18-3499" fmla="*/ 16042 w 1944298"/>
              <a:gd name="connsiteY18-3500" fmla="*/ 1102802 h 1498417"/>
              <a:gd name="connsiteX19-3501" fmla="*/ 0 w 1944298"/>
              <a:gd name="connsiteY19-3502" fmla="*/ 1054675 h 1498417"/>
              <a:gd name="connsiteX20-3503" fmla="*/ 32084 w 1944298"/>
              <a:gd name="connsiteY20-3504" fmla="*/ 814044 h 1498417"/>
              <a:gd name="connsiteX21-3505" fmla="*/ 96253 w 1944298"/>
              <a:gd name="connsiteY21-3506" fmla="*/ 717791 h 1498417"/>
              <a:gd name="connsiteX22-3507" fmla="*/ 176463 w 1944298"/>
              <a:gd name="connsiteY22-3508" fmla="*/ 637581 h 1498417"/>
              <a:gd name="connsiteX23-3509" fmla="*/ 224589 w 1944298"/>
              <a:gd name="connsiteY23-3510" fmla="*/ 621538 h 1498417"/>
              <a:gd name="connsiteX24-3511" fmla="*/ 272716 w 1944298"/>
              <a:gd name="connsiteY24-3512" fmla="*/ 589454 h 1498417"/>
              <a:gd name="connsiteX25-3513" fmla="*/ 320842 w 1944298"/>
              <a:gd name="connsiteY25-3514" fmla="*/ 573412 h 1498417"/>
              <a:gd name="connsiteX26-3515" fmla="*/ 385010 w 1944298"/>
              <a:gd name="connsiteY26-3516" fmla="*/ 541328 h 1498417"/>
              <a:gd name="connsiteX27-3517" fmla="*/ 481263 w 1944298"/>
              <a:gd name="connsiteY27-3518" fmla="*/ 509244 h 1498417"/>
              <a:gd name="connsiteX28-3519" fmla="*/ 561474 w 1944298"/>
              <a:gd name="connsiteY28-3520" fmla="*/ 445075 h 1498417"/>
              <a:gd name="connsiteX29-3521" fmla="*/ 561474 w 1944298"/>
              <a:gd name="connsiteY29-3522" fmla="*/ 429033 h 1498417"/>
              <a:gd name="connsiteX0-3523" fmla="*/ 532666 w 1944298"/>
              <a:gd name="connsiteY0-3524" fmla="*/ 419431 h 1424692"/>
              <a:gd name="connsiteX1-3525" fmla="*/ 641797 w 1944298"/>
              <a:gd name="connsiteY1-3526" fmla="*/ 159368 h 1424692"/>
              <a:gd name="connsiteX2-3527" fmla="*/ 882541 w 1944298"/>
              <a:gd name="connsiteY2-3528" fmla="*/ 18039 h 1424692"/>
              <a:gd name="connsiteX3-3529" fmla="*/ 1254109 w 1944298"/>
              <a:gd name="connsiteY3-3530" fmla="*/ 34194 h 1424692"/>
              <a:gd name="connsiteX4-3531" fmla="*/ 1572352 w 1944298"/>
              <a:gd name="connsiteY4-3532" fmla="*/ 310299 h 1424692"/>
              <a:gd name="connsiteX5-3533" fmla="*/ 1668605 w 1944298"/>
              <a:gd name="connsiteY5-3534" fmla="*/ 620635 h 1424692"/>
              <a:gd name="connsiteX6-3535" fmla="*/ 1941320 w 1944298"/>
              <a:gd name="connsiteY6-3536" fmla="*/ 913459 h 1424692"/>
              <a:gd name="connsiteX7-3537" fmla="*/ 1812758 w 1944298"/>
              <a:gd name="connsiteY7-3538" fmla="*/ 1231138 h 1424692"/>
              <a:gd name="connsiteX8-3539" fmla="*/ 1796716 w 1944298"/>
              <a:gd name="connsiteY8-3540" fmla="*/ 1279265 h 1424692"/>
              <a:gd name="connsiteX9-3541" fmla="*/ 1700463 w 1944298"/>
              <a:gd name="connsiteY9-3542" fmla="*/ 1359475 h 1424692"/>
              <a:gd name="connsiteX10-3543" fmla="*/ 1652337 w 1944298"/>
              <a:gd name="connsiteY10-3544" fmla="*/ 1375517 h 1424692"/>
              <a:gd name="connsiteX11-3545" fmla="*/ 401053 w 1944298"/>
              <a:gd name="connsiteY11-3546" fmla="*/ 1423644 h 1424692"/>
              <a:gd name="connsiteX12-3547" fmla="*/ 336884 w 1944298"/>
              <a:gd name="connsiteY12-3548" fmla="*/ 1407602 h 1424692"/>
              <a:gd name="connsiteX13-3549" fmla="*/ 256674 w 1944298"/>
              <a:gd name="connsiteY13-3550" fmla="*/ 1391559 h 1424692"/>
              <a:gd name="connsiteX14-3551" fmla="*/ 224589 w 1944298"/>
              <a:gd name="connsiteY14-3552" fmla="*/ 1359475 h 1424692"/>
              <a:gd name="connsiteX15-3553" fmla="*/ 176463 w 1944298"/>
              <a:gd name="connsiteY15-3554" fmla="*/ 1343433 h 1424692"/>
              <a:gd name="connsiteX16-3555" fmla="*/ 48126 w 1944298"/>
              <a:gd name="connsiteY16-3556" fmla="*/ 1199054 h 1424692"/>
              <a:gd name="connsiteX17-3557" fmla="*/ 16042 w 1944298"/>
              <a:gd name="connsiteY17-3558" fmla="*/ 1102802 h 1424692"/>
              <a:gd name="connsiteX18-3559" fmla="*/ 0 w 1944298"/>
              <a:gd name="connsiteY18-3560" fmla="*/ 1054675 h 1424692"/>
              <a:gd name="connsiteX19-3561" fmla="*/ 32084 w 1944298"/>
              <a:gd name="connsiteY19-3562" fmla="*/ 814044 h 1424692"/>
              <a:gd name="connsiteX20-3563" fmla="*/ 96253 w 1944298"/>
              <a:gd name="connsiteY20-3564" fmla="*/ 717791 h 1424692"/>
              <a:gd name="connsiteX21-3565" fmla="*/ 176463 w 1944298"/>
              <a:gd name="connsiteY21-3566" fmla="*/ 637581 h 1424692"/>
              <a:gd name="connsiteX22-3567" fmla="*/ 224589 w 1944298"/>
              <a:gd name="connsiteY22-3568" fmla="*/ 621538 h 1424692"/>
              <a:gd name="connsiteX23-3569" fmla="*/ 272716 w 1944298"/>
              <a:gd name="connsiteY23-3570" fmla="*/ 589454 h 1424692"/>
              <a:gd name="connsiteX24-3571" fmla="*/ 320842 w 1944298"/>
              <a:gd name="connsiteY24-3572" fmla="*/ 573412 h 1424692"/>
              <a:gd name="connsiteX25-3573" fmla="*/ 385010 w 1944298"/>
              <a:gd name="connsiteY25-3574" fmla="*/ 541328 h 1424692"/>
              <a:gd name="connsiteX26-3575" fmla="*/ 481263 w 1944298"/>
              <a:gd name="connsiteY26-3576" fmla="*/ 509244 h 1424692"/>
              <a:gd name="connsiteX27-3577" fmla="*/ 561474 w 1944298"/>
              <a:gd name="connsiteY27-3578" fmla="*/ 445075 h 1424692"/>
              <a:gd name="connsiteX28-3579" fmla="*/ 561474 w 1944298"/>
              <a:gd name="connsiteY28-3580" fmla="*/ 429033 h 1424692"/>
              <a:gd name="connsiteX0-3581" fmla="*/ 532666 w 1944298"/>
              <a:gd name="connsiteY0-3582" fmla="*/ 419431 h 1505342"/>
              <a:gd name="connsiteX1-3583" fmla="*/ 641797 w 1944298"/>
              <a:gd name="connsiteY1-3584" fmla="*/ 159368 h 1505342"/>
              <a:gd name="connsiteX2-3585" fmla="*/ 882541 w 1944298"/>
              <a:gd name="connsiteY2-3586" fmla="*/ 18039 h 1505342"/>
              <a:gd name="connsiteX3-3587" fmla="*/ 1254109 w 1944298"/>
              <a:gd name="connsiteY3-3588" fmla="*/ 34194 h 1505342"/>
              <a:gd name="connsiteX4-3589" fmla="*/ 1572352 w 1944298"/>
              <a:gd name="connsiteY4-3590" fmla="*/ 310299 h 1505342"/>
              <a:gd name="connsiteX5-3591" fmla="*/ 1668605 w 1944298"/>
              <a:gd name="connsiteY5-3592" fmla="*/ 620635 h 1505342"/>
              <a:gd name="connsiteX6-3593" fmla="*/ 1941320 w 1944298"/>
              <a:gd name="connsiteY6-3594" fmla="*/ 913459 h 1505342"/>
              <a:gd name="connsiteX7-3595" fmla="*/ 1812758 w 1944298"/>
              <a:gd name="connsiteY7-3596" fmla="*/ 1231138 h 1505342"/>
              <a:gd name="connsiteX8-3597" fmla="*/ 1796716 w 1944298"/>
              <a:gd name="connsiteY8-3598" fmla="*/ 1279265 h 1505342"/>
              <a:gd name="connsiteX9-3599" fmla="*/ 1700463 w 1944298"/>
              <a:gd name="connsiteY9-3600" fmla="*/ 1359475 h 1505342"/>
              <a:gd name="connsiteX10-3601" fmla="*/ 1381881 w 1944298"/>
              <a:gd name="connsiteY10-3602" fmla="*/ 1504306 h 1505342"/>
              <a:gd name="connsiteX11-3603" fmla="*/ 401053 w 1944298"/>
              <a:gd name="connsiteY11-3604" fmla="*/ 1423644 h 1505342"/>
              <a:gd name="connsiteX12-3605" fmla="*/ 336884 w 1944298"/>
              <a:gd name="connsiteY12-3606" fmla="*/ 1407602 h 1505342"/>
              <a:gd name="connsiteX13-3607" fmla="*/ 256674 w 1944298"/>
              <a:gd name="connsiteY13-3608" fmla="*/ 1391559 h 1505342"/>
              <a:gd name="connsiteX14-3609" fmla="*/ 224589 w 1944298"/>
              <a:gd name="connsiteY14-3610" fmla="*/ 1359475 h 1505342"/>
              <a:gd name="connsiteX15-3611" fmla="*/ 176463 w 1944298"/>
              <a:gd name="connsiteY15-3612" fmla="*/ 1343433 h 1505342"/>
              <a:gd name="connsiteX16-3613" fmla="*/ 48126 w 1944298"/>
              <a:gd name="connsiteY16-3614" fmla="*/ 1199054 h 1505342"/>
              <a:gd name="connsiteX17-3615" fmla="*/ 16042 w 1944298"/>
              <a:gd name="connsiteY17-3616" fmla="*/ 1102802 h 1505342"/>
              <a:gd name="connsiteX18-3617" fmla="*/ 0 w 1944298"/>
              <a:gd name="connsiteY18-3618" fmla="*/ 1054675 h 1505342"/>
              <a:gd name="connsiteX19-3619" fmla="*/ 32084 w 1944298"/>
              <a:gd name="connsiteY19-3620" fmla="*/ 814044 h 1505342"/>
              <a:gd name="connsiteX20-3621" fmla="*/ 96253 w 1944298"/>
              <a:gd name="connsiteY20-3622" fmla="*/ 717791 h 1505342"/>
              <a:gd name="connsiteX21-3623" fmla="*/ 176463 w 1944298"/>
              <a:gd name="connsiteY21-3624" fmla="*/ 637581 h 1505342"/>
              <a:gd name="connsiteX22-3625" fmla="*/ 224589 w 1944298"/>
              <a:gd name="connsiteY22-3626" fmla="*/ 621538 h 1505342"/>
              <a:gd name="connsiteX23-3627" fmla="*/ 272716 w 1944298"/>
              <a:gd name="connsiteY23-3628" fmla="*/ 589454 h 1505342"/>
              <a:gd name="connsiteX24-3629" fmla="*/ 320842 w 1944298"/>
              <a:gd name="connsiteY24-3630" fmla="*/ 573412 h 1505342"/>
              <a:gd name="connsiteX25-3631" fmla="*/ 385010 w 1944298"/>
              <a:gd name="connsiteY25-3632" fmla="*/ 541328 h 1505342"/>
              <a:gd name="connsiteX26-3633" fmla="*/ 481263 w 1944298"/>
              <a:gd name="connsiteY26-3634" fmla="*/ 509244 h 1505342"/>
              <a:gd name="connsiteX27-3635" fmla="*/ 561474 w 1944298"/>
              <a:gd name="connsiteY27-3636" fmla="*/ 445075 h 1505342"/>
              <a:gd name="connsiteX28-3637" fmla="*/ 561474 w 1944298"/>
              <a:gd name="connsiteY28-3638" fmla="*/ 429033 h 1505342"/>
              <a:gd name="connsiteX0-3639" fmla="*/ 532666 w 1944298"/>
              <a:gd name="connsiteY0-3640" fmla="*/ 419431 h 1521364"/>
              <a:gd name="connsiteX1-3641" fmla="*/ 641797 w 1944298"/>
              <a:gd name="connsiteY1-3642" fmla="*/ 159368 h 1521364"/>
              <a:gd name="connsiteX2-3643" fmla="*/ 882541 w 1944298"/>
              <a:gd name="connsiteY2-3644" fmla="*/ 18039 h 1521364"/>
              <a:gd name="connsiteX3-3645" fmla="*/ 1254109 w 1944298"/>
              <a:gd name="connsiteY3-3646" fmla="*/ 34194 h 1521364"/>
              <a:gd name="connsiteX4-3647" fmla="*/ 1572352 w 1944298"/>
              <a:gd name="connsiteY4-3648" fmla="*/ 310299 h 1521364"/>
              <a:gd name="connsiteX5-3649" fmla="*/ 1668605 w 1944298"/>
              <a:gd name="connsiteY5-3650" fmla="*/ 620635 h 1521364"/>
              <a:gd name="connsiteX6-3651" fmla="*/ 1941320 w 1944298"/>
              <a:gd name="connsiteY6-3652" fmla="*/ 913459 h 1521364"/>
              <a:gd name="connsiteX7-3653" fmla="*/ 1812758 w 1944298"/>
              <a:gd name="connsiteY7-3654" fmla="*/ 1231138 h 1521364"/>
              <a:gd name="connsiteX8-3655" fmla="*/ 1796716 w 1944298"/>
              <a:gd name="connsiteY8-3656" fmla="*/ 1279265 h 1521364"/>
              <a:gd name="connsiteX9-3657" fmla="*/ 1700463 w 1944298"/>
              <a:gd name="connsiteY9-3658" fmla="*/ 1359475 h 1521364"/>
              <a:gd name="connsiteX10-3659" fmla="*/ 1381881 w 1944298"/>
              <a:gd name="connsiteY10-3660" fmla="*/ 1504306 h 1521364"/>
              <a:gd name="connsiteX11-3661" fmla="*/ 401053 w 1944298"/>
              <a:gd name="connsiteY11-3662" fmla="*/ 1423644 h 1521364"/>
              <a:gd name="connsiteX12-3663" fmla="*/ 336884 w 1944298"/>
              <a:gd name="connsiteY12-3664" fmla="*/ 1407602 h 1521364"/>
              <a:gd name="connsiteX13-3665" fmla="*/ 256674 w 1944298"/>
              <a:gd name="connsiteY13-3666" fmla="*/ 1391559 h 1521364"/>
              <a:gd name="connsiteX14-3667" fmla="*/ 224589 w 1944298"/>
              <a:gd name="connsiteY14-3668" fmla="*/ 1359475 h 1521364"/>
              <a:gd name="connsiteX15-3669" fmla="*/ 176463 w 1944298"/>
              <a:gd name="connsiteY15-3670" fmla="*/ 1343433 h 1521364"/>
              <a:gd name="connsiteX16-3671" fmla="*/ 48126 w 1944298"/>
              <a:gd name="connsiteY16-3672" fmla="*/ 1199054 h 1521364"/>
              <a:gd name="connsiteX17-3673" fmla="*/ 16042 w 1944298"/>
              <a:gd name="connsiteY17-3674" fmla="*/ 1102802 h 1521364"/>
              <a:gd name="connsiteX18-3675" fmla="*/ 0 w 1944298"/>
              <a:gd name="connsiteY18-3676" fmla="*/ 1054675 h 1521364"/>
              <a:gd name="connsiteX19-3677" fmla="*/ 32084 w 1944298"/>
              <a:gd name="connsiteY19-3678" fmla="*/ 814044 h 1521364"/>
              <a:gd name="connsiteX20-3679" fmla="*/ 96253 w 1944298"/>
              <a:gd name="connsiteY20-3680" fmla="*/ 717791 h 1521364"/>
              <a:gd name="connsiteX21-3681" fmla="*/ 176463 w 1944298"/>
              <a:gd name="connsiteY21-3682" fmla="*/ 637581 h 1521364"/>
              <a:gd name="connsiteX22-3683" fmla="*/ 224589 w 1944298"/>
              <a:gd name="connsiteY22-3684" fmla="*/ 621538 h 1521364"/>
              <a:gd name="connsiteX23-3685" fmla="*/ 272716 w 1944298"/>
              <a:gd name="connsiteY23-3686" fmla="*/ 589454 h 1521364"/>
              <a:gd name="connsiteX24-3687" fmla="*/ 320842 w 1944298"/>
              <a:gd name="connsiteY24-3688" fmla="*/ 573412 h 1521364"/>
              <a:gd name="connsiteX25-3689" fmla="*/ 385010 w 1944298"/>
              <a:gd name="connsiteY25-3690" fmla="*/ 541328 h 1521364"/>
              <a:gd name="connsiteX26-3691" fmla="*/ 481263 w 1944298"/>
              <a:gd name="connsiteY26-3692" fmla="*/ 509244 h 1521364"/>
              <a:gd name="connsiteX27-3693" fmla="*/ 561474 w 1944298"/>
              <a:gd name="connsiteY27-3694" fmla="*/ 445075 h 1521364"/>
              <a:gd name="connsiteX28-3695" fmla="*/ 561474 w 1944298"/>
              <a:gd name="connsiteY28-3696" fmla="*/ 429033 h 1521364"/>
              <a:gd name="connsiteX0-3697" fmla="*/ 532666 w 1944298"/>
              <a:gd name="connsiteY0-3698" fmla="*/ 415341 h 1517274"/>
              <a:gd name="connsiteX1-3699" fmla="*/ 641797 w 1944298"/>
              <a:gd name="connsiteY1-3700" fmla="*/ 155278 h 1517274"/>
              <a:gd name="connsiteX2-3701" fmla="*/ 882541 w 1944298"/>
              <a:gd name="connsiteY2-3702" fmla="*/ 13949 h 1517274"/>
              <a:gd name="connsiteX3-3703" fmla="*/ 1254109 w 1944298"/>
              <a:gd name="connsiteY3-3704" fmla="*/ 30104 h 1517274"/>
              <a:gd name="connsiteX4-3705" fmla="*/ 1608447 w 1944298"/>
              <a:gd name="connsiteY4-3706" fmla="*/ 234019 h 1517274"/>
              <a:gd name="connsiteX5-3707" fmla="*/ 1668605 w 1944298"/>
              <a:gd name="connsiteY5-3708" fmla="*/ 616545 h 1517274"/>
              <a:gd name="connsiteX6-3709" fmla="*/ 1941320 w 1944298"/>
              <a:gd name="connsiteY6-3710" fmla="*/ 909369 h 1517274"/>
              <a:gd name="connsiteX7-3711" fmla="*/ 1812758 w 1944298"/>
              <a:gd name="connsiteY7-3712" fmla="*/ 1227048 h 1517274"/>
              <a:gd name="connsiteX8-3713" fmla="*/ 1796716 w 1944298"/>
              <a:gd name="connsiteY8-3714" fmla="*/ 1275175 h 1517274"/>
              <a:gd name="connsiteX9-3715" fmla="*/ 1700463 w 1944298"/>
              <a:gd name="connsiteY9-3716" fmla="*/ 1355385 h 1517274"/>
              <a:gd name="connsiteX10-3717" fmla="*/ 1381881 w 1944298"/>
              <a:gd name="connsiteY10-3718" fmla="*/ 1500216 h 1517274"/>
              <a:gd name="connsiteX11-3719" fmla="*/ 401053 w 1944298"/>
              <a:gd name="connsiteY11-3720" fmla="*/ 1419554 h 1517274"/>
              <a:gd name="connsiteX12-3721" fmla="*/ 336884 w 1944298"/>
              <a:gd name="connsiteY12-3722" fmla="*/ 1403512 h 1517274"/>
              <a:gd name="connsiteX13-3723" fmla="*/ 256674 w 1944298"/>
              <a:gd name="connsiteY13-3724" fmla="*/ 1387469 h 1517274"/>
              <a:gd name="connsiteX14-3725" fmla="*/ 224589 w 1944298"/>
              <a:gd name="connsiteY14-3726" fmla="*/ 1355385 h 1517274"/>
              <a:gd name="connsiteX15-3727" fmla="*/ 176463 w 1944298"/>
              <a:gd name="connsiteY15-3728" fmla="*/ 1339343 h 1517274"/>
              <a:gd name="connsiteX16-3729" fmla="*/ 48126 w 1944298"/>
              <a:gd name="connsiteY16-3730" fmla="*/ 1194964 h 1517274"/>
              <a:gd name="connsiteX17-3731" fmla="*/ 16042 w 1944298"/>
              <a:gd name="connsiteY17-3732" fmla="*/ 1098712 h 1517274"/>
              <a:gd name="connsiteX18-3733" fmla="*/ 0 w 1944298"/>
              <a:gd name="connsiteY18-3734" fmla="*/ 1050585 h 1517274"/>
              <a:gd name="connsiteX19-3735" fmla="*/ 32084 w 1944298"/>
              <a:gd name="connsiteY19-3736" fmla="*/ 809954 h 1517274"/>
              <a:gd name="connsiteX20-3737" fmla="*/ 96253 w 1944298"/>
              <a:gd name="connsiteY20-3738" fmla="*/ 713701 h 1517274"/>
              <a:gd name="connsiteX21-3739" fmla="*/ 176463 w 1944298"/>
              <a:gd name="connsiteY21-3740" fmla="*/ 633491 h 1517274"/>
              <a:gd name="connsiteX22-3741" fmla="*/ 224589 w 1944298"/>
              <a:gd name="connsiteY22-3742" fmla="*/ 617448 h 1517274"/>
              <a:gd name="connsiteX23-3743" fmla="*/ 272716 w 1944298"/>
              <a:gd name="connsiteY23-3744" fmla="*/ 585364 h 1517274"/>
              <a:gd name="connsiteX24-3745" fmla="*/ 320842 w 1944298"/>
              <a:gd name="connsiteY24-3746" fmla="*/ 569322 h 1517274"/>
              <a:gd name="connsiteX25-3747" fmla="*/ 385010 w 1944298"/>
              <a:gd name="connsiteY25-3748" fmla="*/ 537238 h 1517274"/>
              <a:gd name="connsiteX26-3749" fmla="*/ 481263 w 1944298"/>
              <a:gd name="connsiteY26-3750" fmla="*/ 505154 h 1517274"/>
              <a:gd name="connsiteX27-3751" fmla="*/ 561474 w 1944298"/>
              <a:gd name="connsiteY27-3752" fmla="*/ 440985 h 1517274"/>
              <a:gd name="connsiteX28-3753" fmla="*/ 561474 w 1944298"/>
              <a:gd name="connsiteY28-3754" fmla="*/ 424943 h 1517274"/>
              <a:gd name="connsiteX0-3755" fmla="*/ 532666 w 1944298"/>
              <a:gd name="connsiteY0-3756" fmla="*/ 415341 h 1517274"/>
              <a:gd name="connsiteX1-3757" fmla="*/ 641797 w 1944298"/>
              <a:gd name="connsiteY1-3758" fmla="*/ 155278 h 1517274"/>
              <a:gd name="connsiteX2-3759" fmla="*/ 882541 w 1944298"/>
              <a:gd name="connsiteY2-3760" fmla="*/ 13949 h 1517274"/>
              <a:gd name="connsiteX3-3761" fmla="*/ 1254109 w 1944298"/>
              <a:gd name="connsiteY3-3762" fmla="*/ 30104 h 1517274"/>
              <a:gd name="connsiteX4-3763" fmla="*/ 1608447 w 1944298"/>
              <a:gd name="connsiteY4-3764" fmla="*/ 234019 h 1517274"/>
              <a:gd name="connsiteX5-3765" fmla="*/ 1668605 w 1944298"/>
              <a:gd name="connsiteY5-3766" fmla="*/ 616545 h 1517274"/>
              <a:gd name="connsiteX6-3767" fmla="*/ 1941320 w 1944298"/>
              <a:gd name="connsiteY6-3768" fmla="*/ 909369 h 1517274"/>
              <a:gd name="connsiteX7-3769" fmla="*/ 1812758 w 1944298"/>
              <a:gd name="connsiteY7-3770" fmla="*/ 1227048 h 1517274"/>
              <a:gd name="connsiteX8-3771" fmla="*/ 1700463 w 1944298"/>
              <a:gd name="connsiteY8-3772" fmla="*/ 1355385 h 1517274"/>
              <a:gd name="connsiteX9-3773" fmla="*/ 1381881 w 1944298"/>
              <a:gd name="connsiteY9-3774" fmla="*/ 1500216 h 1517274"/>
              <a:gd name="connsiteX10-3775" fmla="*/ 401053 w 1944298"/>
              <a:gd name="connsiteY10-3776" fmla="*/ 1419554 h 1517274"/>
              <a:gd name="connsiteX11-3777" fmla="*/ 336884 w 1944298"/>
              <a:gd name="connsiteY11-3778" fmla="*/ 1403512 h 1517274"/>
              <a:gd name="connsiteX12-3779" fmla="*/ 256674 w 1944298"/>
              <a:gd name="connsiteY12-3780" fmla="*/ 1387469 h 1517274"/>
              <a:gd name="connsiteX13-3781" fmla="*/ 224589 w 1944298"/>
              <a:gd name="connsiteY13-3782" fmla="*/ 1355385 h 1517274"/>
              <a:gd name="connsiteX14-3783" fmla="*/ 176463 w 1944298"/>
              <a:gd name="connsiteY14-3784" fmla="*/ 1339343 h 1517274"/>
              <a:gd name="connsiteX15-3785" fmla="*/ 48126 w 1944298"/>
              <a:gd name="connsiteY15-3786" fmla="*/ 1194964 h 1517274"/>
              <a:gd name="connsiteX16-3787" fmla="*/ 16042 w 1944298"/>
              <a:gd name="connsiteY16-3788" fmla="*/ 1098712 h 1517274"/>
              <a:gd name="connsiteX17-3789" fmla="*/ 0 w 1944298"/>
              <a:gd name="connsiteY17-3790" fmla="*/ 1050585 h 1517274"/>
              <a:gd name="connsiteX18-3791" fmla="*/ 32084 w 1944298"/>
              <a:gd name="connsiteY18-3792" fmla="*/ 809954 h 1517274"/>
              <a:gd name="connsiteX19-3793" fmla="*/ 96253 w 1944298"/>
              <a:gd name="connsiteY19-3794" fmla="*/ 713701 h 1517274"/>
              <a:gd name="connsiteX20-3795" fmla="*/ 176463 w 1944298"/>
              <a:gd name="connsiteY20-3796" fmla="*/ 633491 h 1517274"/>
              <a:gd name="connsiteX21-3797" fmla="*/ 224589 w 1944298"/>
              <a:gd name="connsiteY21-3798" fmla="*/ 617448 h 1517274"/>
              <a:gd name="connsiteX22-3799" fmla="*/ 272716 w 1944298"/>
              <a:gd name="connsiteY22-3800" fmla="*/ 585364 h 1517274"/>
              <a:gd name="connsiteX23-3801" fmla="*/ 320842 w 1944298"/>
              <a:gd name="connsiteY23-3802" fmla="*/ 569322 h 1517274"/>
              <a:gd name="connsiteX24-3803" fmla="*/ 385010 w 1944298"/>
              <a:gd name="connsiteY24-3804" fmla="*/ 537238 h 1517274"/>
              <a:gd name="connsiteX25-3805" fmla="*/ 481263 w 1944298"/>
              <a:gd name="connsiteY25-3806" fmla="*/ 505154 h 1517274"/>
              <a:gd name="connsiteX26-3807" fmla="*/ 561474 w 1944298"/>
              <a:gd name="connsiteY26-3808" fmla="*/ 440985 h 1517274"/>
              <a:gd name="connsiteX27-3809" fmla="*/ 561474 w 1944298"/>
              <a:gd name="connsiteY27-3810" fmla="*/ 424943 h 1517274"/>
              <a:gd name="connsiteX0-3811" fmla="*/ 532666 w 1951617"/>
              <a:gd name="connsiteY0-3812" fmla="*/ 415341 h 1517274"/>
              <a:gd name="connsiteX1-3813" fmla="*/ 641797 w 1951617"/>
              <a:gd name="connsiteY1-3814" fmla="*/ 155278 h 1517274"/>
              <a:gd name="connsiteX2-3815" fmla="*/ 882541 w 1951617"/>
              <a:gd name="connsiteY2-3816" fmla="*/ 13949 h 1517274"/>
              <a:gd name="connsiteX3-3817" fmla="*/ 1254109 w 1951617"/>
              <a:gd name="connsiteY3-3818" fmla="*/ 30104 h 1517274"/>
              <a:gd name="connsiteX4-3819" fmla="*/ 1608447 w 1951617"/>
              <a:gd name="connsiteY4-3820" fmla="*/ 234019 h 1517274"/>
              <a:gd name="connsiteX5-3821" fmla="*/ 1668605 w 1951617"/>
              <a:gd name="connsiteY5-3822" fmla="*/ 616545 h 1517274"/>
              <a:gd name="connsiteX6-3823" fmla="*/ 1941320 w 1951617"/>
              <a:gd name="connsiteY6-3824" fmla="*/ 909369 h 1517274"/>
              <a:gd name="connsiteX7-3825" fmla="*/ 1884948 w 1951617"/>
              <a:gd name="connsiteY7-3826" fmla="*/ 1190953 h 1517274"/>
              <a:gd name="connsiteX8-3827" fmla="*/ 1700463 w 1951617"/>
              <a:gd name="connsiteY8-3828" fmla="*/ 1355385 h 1517274"/>
              <a:gd name="connsiteX9-3829" fmla="*/ 1381881 w 1951617"/>
              <a:gd name="connsiteY9-3830" fmla="*/ 1500216 h 1517274"/>
              <a:gd name="connsiteX10-3831" fmla="*/ 401053 w 1951617"/>
              <a:gd name="connsiteY10-3832" fmla="*/ 1419554 h 1517274"/>
              <a:gd name="connsiteX11-3833" fmla="*/ 336884 w 1951617"/>
              <a:gd name="connsiteY11-3834" fmla="*/ 1403512 h 1517274"/>
              <a:gd name="connsiteX12-3835" fmla="*/ 256674 w 1951617"/>
              <a:gd name="connsiteY12-3836" fmla="*/ 1387469 h 1517274"/>
              <a:gd name="connsiteX13-3837" fmla="*/ 224589 w 1951617"/>
              <a:gd name="connsiteY13-3838" fmla="*/ 1355385 h 1517274"/>
              <a:gd name="connsiteX14-3839" fmla="*/ 176463 w 1951617"/>
              <a:gd name="connsiteY14-3840" fmla="*/ 1339343 h 1517274"/>
              <a:gd name="connsiteX15-3841" fmla="*/ 48126 w 1951617"/>
              <a:gd name="connsiteY15-3842" fmla="*/ 1194964 h 1517274"/>
              <a:gd name="connsiteX16-3843" fmla="*/ 16042 w 1951617"/>
              <a:gd name="connsiteY16-3844" fmla="*/ 1098712 h 1517274"/>
              <a:gd name="connsiteX17-3845" fmla="*/ 0 w 1951617"/>
              <a:gd name="connsiteY17-3846" fmla="*/ 1050585 h 1517274"/>
              <a:gd name="connsiteX18-3847" fmla="*/ 32084 w 1951617"/>
              <a:gd name="connsiteY18-3848" fmla="*/ 809954 h 1517274"/>
              <a:gd name="connsiteX19-3849" fmla="*/ 96253 w 1951617"/>
              <a:gd name="connsiteY19-3850" fmla="*/ 713701 h 1517274"/>
              <a:gd name="connsiteX20-3851" fmla="*/ 176463 w 1951617"/>
              <a:gd name="connsiteY20-3852" fmla="*/ 633491 h 1517274"/>
              <a:gd name="connsiteX21-3853" fmla="*/ 224589 w 1951617"/>
              <a:gd name="connsiteY21-3854" fmla="*/ 617448 h 1517274"/>
              <a:gd name="connsiteX22-3855" fmla="*/ 272716 w 1951617"/>
              <a:gd name="connsiteY22-3856" fmla="*/ 585364 h 1517274"/>
              <a:gd name="connsiteX23-3857" fmla="*/ 320842 w 1951617"/>
              <a:gd name="connsiteY23-3858" fmla="*/ 569322 h 1517274"/>
              <a:gd name="connsiteX24-3859" fmla="*/ 385010 w 1951617"/>
              <a:gd name="connsiteY24-3860" fmla="*/ 537238 h 1517274"/>
              <a:gd name="connsiteX25-3861" fmla="*/ 481263 w 1951617"/>
              <a:gd name="connsiteY25-3862" fmla="*/ 505154 h 1517274"/>
              <a:gd name="connsiteX26-3863" fmla="*/ 561474 w 1951617"/>
              <a:gd name="connsiteY26-3864" fmla="*/ 440985 h 1517274"/>
              <a:gd name="connsiteX27-3865" fmla="*/ 561474 w 1951617"/>
              <a:gd name="connsiteY27-3866" fmla="*/ 424943 h 1517274"/>
              <a:gd name="connsiteX0-3867" fmla="*/ 532666 w 1941454"/>
              <a:gd name="connsiteY0-3868" fmla="*/ 415341 h 1517274"/>
              <a:gd name="connsiteX1-3869" fmla="*/ 641797 w 1941454"/>
              <a:gd name="connsiteY1-3870" fmla="*/ 155278 h 1517274"/>
              <a:gd name="connsiteX2-3871" fmla="*/ 882541 w 1941454"/>
              <a:gd name="connsiteY2-3872" fmla="*/ 13949 h 1517274"/>
              <a:gd name="connsiteX3-3873" fmla="*/ 1254109 w 1941454"/>
              <a:gd name="connsiteY3-3874" fmla="*/ 30104 h 1517274"/>
              <a:gd name="connsiteX4-3875" fmla="*/ 1608447 w 1941454"/>
              <a:gd name="connsiteY4-3876" fmla="*/ 234019 h 1517274"/>
              <a:gd name="connsiteX5-3877" fmla="*/ 1668605 w 1941454"/>
              <a:gd name="connsiteY5-3878" fmla="*/ 616545 h 1517274"/>
              <a:gd name="connsiteX6-3879" fmla="*/ 1941320 w 1941454"/>
              <a:gd name="connsiteY6-3880" fmla="*/ 909369 h 1517274"/>
              <a:gd name="connsiteX7-3881" fmla="*/ 1700463 w 1941454"/>
              <a:gd name="connsiteY7-3882" fmla="*/ 1355385 h 1517274"/>
              <a:gd name="connsiteX8-3883" fmla="*/ 1381881 w 1941454"/>
              <a:gd name="connsiteY8-3884" fmla="*/ 1500216 h 1517274"/>
              <a:gd name="connsiteX9-3885" fmla="*/ 401053 w 1941454"/>
              <a:gd name="connsiteY9-3886" fmla="*/ 1419554 h 1517274"/>
              <a:gd name="connsiteX10-3887" fmla="*/ 336884 w 1941454"/>
              <a:gd name="connsiteY10-3888" fmla="*/ 1403512 h 1517274"/>
              <a:gd name="connsiteX11-3889" fmla="*/ 256674 w 1941454"/>
              <a:gd name="connsiteY11-3890" fmla="*/ 1387469 h 1517274"/>
              <a:gd name="connsiteX12-3891" fmla="*/ 224589 w 1941454"/>
              <a:gd name="connsiteY12-3892" fmla="*/ 1355385 h 1517274"/>
              <a:gd name="connsiteX13-3893" fmla="*/ 176463 w 1941454"/>
              <a:gd name="connsiteY13-3894" fmla="*/ 1339343 h 1517274"/>
              <a:gd name="connsiteX14-3895" fmla="*/ 48126 w 1941454"/>
              <a:gd name="connsiteY14-3896" fmla="*/ 1194964 h 1517274"/>
              <a:gd name="connsiteX15-3897" fmla="*/ 16042 w 1941454"/>
              <a:gd name="connsiteY15-3898" fmla="*/ 1098712 h 1517274"/>
              <a:gd name="connsiteX16-3899" fmla="*/ 0 w 1941454"/>
              <a:gd name="connsiteY16-3900" fmla="*/ 1050585 h 1517274"/>
              <a:gd name="connsiteX17-3901" fmla="*/ 32084 w 1941454"/>
              <a:gd name="connsiteY17-3902" fmla="*/ 809954 h 1517274"/>
              <a:gd name="connsiteX18-3903" fmla="*/ 96253 w 1941454"/>
              <a:gd name="connsiteY18-3904" fmla="*/ 713701 h 1517274"/>
              <a:gd name="connsiteX19-3905" fmla="*/ 176463 w 1941454"/>
              <a:gd name="connsiteY19-3906" fmla="*/ 633491 h 1517274"/>
              <a:gd name="connsiteX20-3907" fmla="*/ 224589 w 1941454"/>
              <a:gd name="connsiteY20-3908" fmla="*/ 617448 h 1517274"/>
              <a:gd name="connsiteX21-3909" fmla="*/ 272716 w 1941454"/>
              <a:gd name="connsiteY21-3910" fmla="*/ 585364 h 1517274"/>
              <a:gd name="connsiteX22-3911" fmla="*/ 320842 w 1941454"/>
              <a:gd name="connsiteY22-3912" fmla="*/ 569322 h 1517274"/>
              <a:gd name="connsiteX23-3913" fmla="*/ 385010 w 1941454"/>
              <a:gd name="connsiteY23-3914" fmla="*/ 537238 h 1517274"/>
              <a:gd name="connsiteX24-3915" fmla="*/ 481263 w 1941454"/>
              <a:gd name="connsiteY24-3916" fmla="*/ 505154 h 1517274"/>
              <a:gd name="connsiteX25-3917" fmla="*/ 561474 w 1941454"/>
              <a:gd name="connsiteY25-3918" fmla="*/ 440985 h 1517274"/>
              <a:gd name="connsiteX26-3919" fmla="*/ 561474 w 1941454"/>
              <a:gd name="connsiteY26-3920" fmla="*/ 424943 h 1517274"/>
              <a:gd name="connsiteX0-3921" fmla="*/ 532666 w 1989554"/>
              <a:gd name="connsiteY0-3922" fmla="*/ 415341 h 1517274"/>
              <a:gd name="connsiteX1-3923" fmla="*/ 641797 w 1989554"/>
              <a:gd name="connsiteY1-3924" fmla="*/ 155278 h 1517274"/>
              <a:gd name="connsiteX2-3925" fmla="*/ 882541 w 1989554"/>
              <a:gd name="connsiteY2-3926" fmla="*/ 13949 h 1517274"/>
              <a:gd name="connsiteX3-3927" fmla="*/ 1254109 w 1989554"/>
              <a:gd name="connsiteY3-3928" fmla="*/ 30104 h 1517274"/>
              <a:gd name="connsiteX4-3929" fmla="*/ 1608447 w 1989554"/>
              <a:gd name="connsiteY4-3930" fmla="*/ 234019 h 1517274"/>
              <a:gd name="connsiteX5-3931" fmla="*/ 1668605 w 1989554"/>
              <a:gd name="connsiteY5-3932" fmla="*/ 616545 h 1517274"/>
              <a:gd name="connsiteX6-3933" fmla="*/ 1989447 w 1989554"/>
              <a:gd name="connsiteY6-3934" fmla="*/ 909369 h 1517274"/>
              <a:gd name="connsiteX7-3935" fmla="*/ 1700463 w 1989554"/>
              <a:gd name="connsiteY7-3936" fmla="*/ 1355385 h 1517274"/>
              <a:gd name="connsiteX8-3937" fmla="*/ 1381881 w 1989554"/>
              <a:gd name="connsiteY8-3938" fmla="*/ 1500216 h 1517274"/>
              <a:gd name="connsiteX9-3939" fmla="*/ 401053 w 1989554"/>
              <a:gd name="connsiteY9-3940" fmla="*/ 1419554 h 1517274"/>
              <a:gd name="connsiteX10-3941" fmla="*/ 336884 w 1989554"/>
              <a:gd name="connsiteY10-3942" fmla="*/ 1403512 h 1517274"/>
              <a:gd name="connsiteX11-3943" fmla="*/ 256674 w 1989554"/>
              <a:gd name="connsiteY11-3944" fmla="*/ 1387469 h 1517274"/>
              <a:gd name="connsiteX12-3945" fmla="*/ 224589 w 1989554"/>
              <a:gd name="connsiteY12-3946" fmla="*/ 1355385 h 1517274"/>
              <a:gd name="connsiteX13-3947" fmla="*/ 176463 w 1989554"/>
              <a:gd name="connsiteY13-3948" fmla="*/ 1339343 h 1517274"/>
              <a:gd name="connsiteX14-3949" fmla="*/ 48126 w 1989554"/>
              <a:gd name="connsiteY14-3950" fmla="*/ 1194964 h 1517274"/>
              <a:gd name="connsiteX15-3951" fmla="*/ 16042 w 1989554"/>
              <a:gd name="connsiteY15-3952" fmla="*/ 1098712 h 1517274"/>
              <a:gd name="connsiteX16-3953" fmla="*/ 0 w 1989554"/>
              <a:gd name="connsiteY16-3954" fmla="*/ 1050585 h 1517274"/>
              <a:gd name="connsiteX17-3955" fmla="*/ 32084 w 1989554"/>
              <a:gd name="connsiteY17-3956" fmla="*/ 809954 h 1517274"/>
              <a:gd name="connsiteX18-3957" fmla="*/ 96253 w 1989554"/>
              <a:gd name="connsiteY18-3958" fmla="*/ 713701 h 1517274"/>
              <a:gd name="connsiteX19-3959" fmla="*/ 176463 w 1989554"/>
              <a:gd name="connsiteY19-3960" fmla="*/ 633491 h 1517274"/>
              <a:gd name="connsiteX20-3961" fmla="*/ 224589 w 1989554"/>
              <a:gd name="connsiteY20-3962" fmla="*/ 617448 h 1517274"/>
              <a:gd name="connsiteX21-3963" fmla="*/ 272716 w 1989554"/>
              <a:gd name="connsiteY21-3964" fmla="*/ 585364 h 1517274"/>
              <a:gd name="connsiteX22-3965" fmla="*/ 320842 w 1989554"/>
              <a:gd name="connsiteY22-3966" fmla="*/ 569322 h 1517274"/>
              <a:gd name="connsiteX23-3967" fmla="*/ 385010 w 1989554"/>
              <a:gd name="connsiteY23-3968" fmla="*/ 537238 h 1517274"/>
              <a:gd name="connsiteX24-3969" fmla="*/ 481263 w 1989554"/>
              <a:gd name="connsiteY24-3970" fmla="*/ 505154 h 1517274"/>
              <a:gd name="connsiteX25-3971" fmla="*/ 561474 w 1989554"/>
              <a:gd name="connsiteY25-3972" fmla="*/ 440985 h 1517274"/>
              <a:gd name="connsiteX26-3973" fmla="*/ 561474 w 1989554"/>
              <a:gd name="connsiteY26-3974" fmla="*/ 424943 h 1517274"/>
              <a:gd name="connsiteX0-3975" fmla="*/ 532666 w 1990078"/>
              <a:gd name="connsiteY0-3976" fmla="*/ 415341 h 1517274"/>
              <a:gd name="connsiteX1-3977" fmla="*/ 641797 w 1990078"/>
              <a:gd name="connsiteY1-3978" fmla="*/ 155278 h 1517274"/>
              <a:gd name="connsiteX2-3979" fmla="*/ 882541 w 1990078"/>
              <a:gd name="connsiteY2-3980" fmla="*/ 13949 h 1517274"/>
              <a:gd name="connsiteX3-3981" fmla="*/ 1254109 w 1990078"/>
              <a:gd name="connsiteY3-3982" fmla="*/ 30104 h 1517274"/>
              <a:gd name="connsiteX4-3983" fmla="*/ 1608447 w 1990078"/>
              <a:gd name="connsiteY4-3984" fmla="*/ 234019 h 1517274"/>
              <a:gd name="connsiteX5-3985" fmla="*/ 1620479 w 1990078"/>
              <a:gd name="connsiteY5-3986" fmla="*/ 712798 h 1517274"/>
              <a:gd name="connsiteX6-3987" fmla="*/ 1989447 w 1990078"/>
              <a:gd name="connsiteY6-3988" fmla="*/ 909369 h 1517274"/>
              <a:gd name="connsiteX7-3989" fmla="*/ 1700463 w 1990078"/>
              <a:gd name="connsiteY7-3990" fmla="*/ 1355385 h 1517274"/>
              <a:gd name="connsiteX8-3991" fmla="*/ 1381881 w 1990078"/>
              <a:gd name="connsiteY8-3992" fmla="*/ 1500216 h 1517274"/>
              <a:gd name="connsiteX9-3993" fmla="*/ 401053 w 1990078"/>
              <a:gd name="connsiteY9-3994" fmla="*/ 1419554 h 1517274"/>
              <a:gd name="connsiteX10-3995" fmla="*/ 336884 w 1990078"/>
              <a:gd name="connsiteY10-3996" fmla="*/ 1403512 h 1517274"/>
              <a:gd name="connsiteX11-3997" fmla="*/ 256674 w 1990078"/>
              <a:gd name="connsiteY11-3998" fmla="*/ 1387469 h 1517274"/>
              <a:gd name="connsiteX12-3999" fmla="*/ 224589 w 1990078"/>
              <a:gd name="connsiteY12-4000" fmla="*/ 1355385 h 1517274"/>
              <a:gd name="connsiteX13-4001" fmla="*/ 176463 w 1990078"/>
              <a:gd name="connsiteY13-4002" fmla="*/ 1339343 h 1517274"/>
              <a:gd name="connsiteX14-4003" fmla="*/ 48126 w 1990078"/>
              <a:gd name="connsiteY14-4004" fmla="*/ 1194964 h 1517274"/>
              <a:gd name="connsiteX15-4005" fmla="*/ 16042 w 1990078"/>
              <a:gd name="connsiteY15-4006" fmla="*/ 1098712 h 1517274"/>
              <a:gd name="connsiteX16-4007" fmla="*/ 0 w 1990078"/>
              <a:gd name="connsiteY16-4008" fmla="*/ 1050585 h 1517274"/>
              <a:gd name="connsiteX17-4009" fmla="*/ 32084 w 1990078"/>
              <a:gd name="connsiteY17-4010" fmla="*/ 809954 h 1517274"/>
              <a:gd name="connsiteX18-4011" fmla="*/ 96253 w 1990078"/>
              <a:gd name="connsiteY18-4012" fmla="*/ 713701 h 1517274"/>
              <a:gd name="connsiteX19-4013" fmla="*/ 176463 w 1990078"/>
              <a:gd name="connsiteY19-4014" fmla="*/ 633491 h 1517274"/>
              <a:gd name="connsiteX20-4015" fmla="*/ 224589 w 1990078"/>
              <a:gd name="connsiteY20-4016" fmla="*/ 617448 h 1517274"/>
              <a:gd name="connsiteX21-4017" fmla="*/ 272716 w 1990078"/>
              <a:gd name="connsiteY21-4018" fmla="*/ 585364 h 1517274"/>
              <a:gd name="connsiteX22-4019" fmla="*/ 320842 w 1990078"/>
              <a:gd name="connsiteY22-4020" fmla="*/ 569322 h 1517274"/>
              <a:gd name="connsiteX23-4021" fmla="*/ 385010 w 1990078"/>
              <a:gd name="connsiteY23-4022" fmla="*/ 537238 h 1517274"/>
              <a:gd name="connsiteX24-4023" fmla="*/ 481263 w 1990078"/>
              <a:gd name="connsiteY24-4024" fmla="*/ 505154 h 1517274"/>
              <a:gd name="connsiteX25-4025" fmla="*/ 561474 w 1990078"/>
              <a:gd name="connsiteY25-4026" fmla="*/ 440985 h 1517274"/>
              <a:gd name="connsiteX26-4027" fmla="*/ 561474 w 1990078"/>
              <a:gd name="connsiteY26-4028" fmla="*/ 424943 h 1517274"/>
              <a:gd name="connsiteX0-4029" fmla="*/ 532666 w 1990078"/>
              <a:gd name="connsiteY0-4030" fmla="*/ 415341 h 1517274"/>
              <a:gd name="connsiteX1-4031" fmla="*/ 641797 w 1990078"/>
              <a:gd name="connsiteY1-4032" fmla="*/ 155278 h 1517274"/>
              <a:gd name="connsiteX2-4033" fmla="*/ 882541 w 1990078"/>
              <a:gd name="connsiteY2-4034" fmla="*/ 13949 h 1517274"/>
              <a:gd name="connsiteX3-4035" fmla="*/ 1254109 w 1990078"/>
              <a:gd name="connsiteY3-4036" fmla="*/ 30104 h 1517274"/>
              <a:gd name="connsiteX4-4037" fmla="*/ 1608447 w 1990078"/>
              <a:gd name="connsiteY4-4038" fmla="*/ 234019 h 1517274"/>
              <a:gd name="connsiteX5-4039" fmla="*/ 1620479 w 1990078"/>
              <a:gd name="connsiteY5-4040" fmla="*/ 712798 h 1517274"/>
              <a:gd name="connsiteX6-4041" fmla="*/ 1989447 w 1990078"/>
              <a:gd name="connsiteY6-4042" fmla="*/ 909369 h 1517274"/>
              <a:gd name="connsiteX7-4043" fmla="*/ 1700463 w 1990078"/>
              <a:gd name="connsiteY7-4044" fmla="*/ 1355385 h 1517274"/>
              <a:gd name="connsiteX8-4045" fmla="*/ 1381881 w 1990078"/>
              <a:gd name="connsiteY8-4046" fmla="*/ 1500216 h 1517274"/>
              <a:gd name="connsiteX9-4047" fmla="*/ 401053 w 1990078"/>
              <a:gd name="connsiteY9-4048" fmla="*/ 1419554 h 1517274"/>
              <a:gd name="connsiteX10-4049" fmla="*/ 336884 w 1990078"/>
              <a:gd name="connsiteY10-4050" fmla="*/ 1403512 h 1517274"/>
              <a:gd name="connsiteX11-4051" fmla="*/ 256674 w 1990078"/>
              <a:gd name="connsiteY11-4052" fmla="*/ 1387469 h 1517274"/>
              <a:gd name="connsiteX12-4053" fmla="*/ 224589 w 1990078"/>
              <a:gd name="connsiteY12-4054" fmla="*/ 1355385 h 1517274"/>
              <a:gd name="connsiteX13-4055" fmla="*/ 176463 w 1990078"/>
              <a:gd name="connsiteY13-4056" fmla="*/ 1339343 h 1517274"/>
              <a:gd name="connsiteX14-4057" fmla="*/ 48126 w 1990078"/>
              <a:gd name="connsiteY14-4058" fmla="*/ 1194964 h 1517274"/>
              <a:gd name="connsiteX15-4059" fmla="*/ 16042 w 1990078"/>
              <a:gd name="connsiteY15-4060" fmla="*/ 1098712 h 1517274"/>
              <a:gd name="connsiteX16-4061" fmla="*/ 0 w 1990078"/>
              <a:gd name="connsiteY16-4062" fmla="*/ 1050585 h 1517274"/>
              <a:gd name="connsiteX17-4063" fmla="*/ 32084 w 1990078"/>
              <a:gd name="connsiteY17-4064" fmla="*/ 809954 h 1517274"/>
              <a:gd name="connsiteX18-4065" fmla="*/ 96253 w 1990078"/>
              <a:gd name="connsiteY18-4066" fmla="*/ 713701 h 1517274"/>
              <a:gd name="connsiteX19-4067" fmla="*/ 176463 w 1990078"/>
              <a:gd name="connsiteY19-4068" fmla="*/ 633491 h 1517274"/>
              <a:gd name="connsiteX20-4069" fmla="*/ 224589 w 1990078"/>
              <a:gd name="connsiteY20-4070" fmla="*/ 617448 h 1517274"/>
              <a:gd name="connsiteX21-4071" fmla="*/ 272716 w 1990078"/>
              <a:gd name="connsiteY21-4072" fmla="*/ 585364 h 1517274"/>
              <a:gd name="connsiteX22-4073" fmla="*/ 320842 w 1990078"/>
              <a:gd name="connsiteY22-4074" fmla="*/ 569322 h 1517274"/>
              <a:gd name="connsiteX23-4075" fmla="*/ 385010 w 1990078"/>
              <a:gd name="connsiteY23-4076" fmla="*/ 537238 h 1517274"/>
              <a:gd name="connsiteX24-4077" fmla="*/ 481263 w 1990078"/>
              <a:gd name="connsiteY24-4078" fmla="*/ 505154 h 1517274"/>
              <a:gd name="connsiteX25-4079" fmla="*/ 561474 w 1990078"/>
              <a:gd name="connsiteY25-4080" fmla="*/ 440985 h 1517274"/>
              <a:gd name="connsiteX26-4081" fmla="*/ 561474 w 1990078"/>
              <a:gd name="connsiteY26-4082" fmla="*/ 424943 h 1517274"/>
              <a:gd name="connsiteX0-4083" fmla="*/ 532666 w 1990078"/>
              <a:gd name="connsiteY0-4084" fmla="*/ 415341 h 1517274"/>
              <a:gd name="connsiteX1-4085" fmla="*/ 641797 w 1990078"/>
              <a:gd name="connsiteY1-4086" fmla="*/ 155278 h 1517274"/>
              <a:gd name="connsiteX2-4087" fmla="*/ 882541 w 1990078"/>
              <a:gd name="connsiteY2-4088" fmla="*/ 13949 h 1517274"/>
              <a:gd name="connsiteX3-4089" fmla="*/ 1254109 w 1990078"/>
              <a:gd name="connsiteY3-4090" fmla="*/ 30104 h 1517274"/>
              <a:gd name="connsiteX4-4091" fmla="*/ 1608447 w 1990078"/>
              <a:gd name="connsiteY4-4092" fmla="*/ 234019 h 1517274"/>
              <a:gd name="connsiteX5-4093" fmla="*/ 1620479 w 1990078"/>
              <a:gd name="connsiteY5-4094" fmla="*/ 712798 h 1517274"/>
              <a:gd name="connsiteX6-4095" fmla="*/ 1989447 w 1990078"/>
              <a:gd name="connsiteY6-4096" fmla="*/ 909369 h 1517274"/>
              <a:gd name="connsiteX7-4097" fmla="*/ 1700463 w 1990078"/>
              <a:gd name="connsiteY7-4098" fmla="*/ 1355385 h 1517274"/>
              <a:gd name="connsiteX8-4099" fmla="*/ 1381881 w 1990078"/>
              <a:gd name="connsiteY8-4100" fmla="*/ 1500216 h 1517274"/>
              <a:gd name="connsiteX9-4101" fmla="*/ 401053 w 1990078"/>
              <a:gd name="connsiteY9-4102" fmla="*/ 1419554 h 1517274"/>
              <a:gd name="connsiteX10-4103" fmla="*/ 336884 w 1990078"/>
              <a:gd name="connsiteY10-4104" fmla="*/ 1403512 h 1517274"/>
              <a:gd name="connsiteX11-4105" fmla="*/ 256674 w 1990078"/>
              <a:gd name="connsiteY11-4106" fmla="*/ 1387469 h 1517274"/>
              <a:gd name="connsiteX12-4107" fmla="*/ 224589 w 1990078"/>
              <a:gd name="connsiteY12-4108" fmla="*/ 1355385 h 1517274"/>
              <a:gd name="connsiteX13-4109" fmla="*/ 176463 w 1990078"/>
              <a:gd name="connsiteY13-4110" fmla="*/ 1339343 h 1517274"/>
              <a:gd name="connsiteX14-4111" fmla="*/ 48126 w 1990078"/>
              <a:gd name="connsiteY14-4112" fmla="*/ 1194964 h 1517274"/>
              <a:gd name="connsiteX15-4113" fmla="*/ 16042 w 1990078"/>
              <a:gd name="connsiteY15-4114" fmla="*/ 1098712 h 1517274"/>
              <a:gd name="connsiteX16-4115" fmla="*/ 0 w 1990078"/>
              <a:gd name="connsiteY16-4116" fmla="*/ 1050585 h 1517274"/>
              <a:gd name="connsiteX17-4117" fmla="*/ 32084 w 1990078"/>
              <a:gd name="connsiteY17-4118" fmla="*/ 809954 h 1517274"/>
              <a:gd name="connsiteX18-4119" fmla="*/ 96253 w 1990078"/>
              <a:gd name="connsiteY18-4120" fmla="*/ 713701 h 1517274"/>
              <a:gd name="connsiteX19-4121" fmla="*/ 176463 w 1990078"/>
              <a:gd name="connsiteY19-4122" fmla="*/ 633491 h 1517274"/>
              <a:gd name="connsiteX20-4123" fmla="*/ 224589 w 1990078"/>
              <a:gd name="connsiteY20-4124" fmla="*/ 617448 h 1517274"/>
              <a:gd name="connsiteX21-4125" fmla="*/ 272716 w 1990078"/>
              <a:gd name="connsiteY21-4126" fmla="*/ 585364 h 1517274"/>
              <a:gd name="connsiteX22-4127" fmla="*/ 320842 w 1990078"/>
              <a:gd name="connsiteY22-4128" fmla="*/ 569322 h 1517274"/>
              <a:gd name="connsiteX23-4129" fmla="*/ 385010 w 1990078"/>
              <a:gd name="connsiteY23-4130" fmla="*/ 537238 h 1517274"/>
              <a:gd name="connsiteX24-4131" fmla="*/ 481263 w 1990078"/>
              <a:gd name="connsiteY24-4132" fmla="*/ 505154 h 1517274"/>
              <a:gd name="connsiteX25-4133" fmla="*/ 561474 w 1990078"/>
              <a:gd name="connsiteY25-4134" fmla="*/ 440985 h 1517274"/>
              <a:gd name="connsiteX26-4135" fmla="*/ 561474 w 1990078"/>
              <a:gd name="connsiteY26-4136" fmla="*/ 424943 h 1517274"/>
              <a:gd name="connsiteX0-4137" fmla="*/ 532666 w 1989450"/>
              <a:gd name="connsiteY0-4138" fmla="*/ 415341 h 1517274"/>
              <a:gd name="connsiteX1-4139" fmla="*/ 641797 w 1989450"/>
              <a:gd name="connsiteY1-4140" fmla="*/ 155278 h 1517274"/>
              <a:gd name="connsiteX2-4141" fmla="*/ 882541 w 1989450"/>
              <a:gd name="connsiteY2-4142" fmla="*/ 13949 h 1517274"/>
              <a:gd name="connsiteX3-4143" fmla="*/ 1254109 w 1989450"/>
              <a:gd name="connsiteY3-4144" fmla="*/ 30104 h 1517274"/>
              <a:gd name="connsiteX4-4145" fmla="*/ 1608447 w 1989450"/>
              <a:gd name="connsiteY4-4146" fmla="*/ 234019 h 1517274"/>
              <a:gd name="connsiteX5-4147" fmla="*/ 1704700 w 1989450"/>
              <a:gd name="connsiteY5-4148" fmla="*/ 688734 h 1517274"/>
              <a:gd name="connsiteX6-4149" fmla="*/ 1989447 w 1989450"/>
              <a:gd name="connsiteY6-4150" fmla="*/ 909369 h 1517274"/>
              <a:gd name="connsiteX7-4151" fmla="*/ 1700463 w 1989450"/>
              <a:gd name="connsiteY7-4152" fmla="*/ 1355385 h 1517274"/>
              <a:gd name="connsiteX8-4153" fmla="*/ 1381881 w 1989450"/>
              <a:gd name="connsiteY8-4154" fmla="*/ 1500216 h 1517274"/>
              <a:gd name="connsiteX9-4155" fmla="*/ 401053 w 1989450"/>
              <a:gd name="connsiteY9-4156" fmla="*/ 1419554 h 1517274"/>
              <a:gd name="connsiteX10-4157" fmla="*/ 336884 w 1989450"/>
              <a:gd name="connsiteY10-4158" fmla="*/ 1403512 h 1517274"/>
              <a:gd name="connsiteX11-4159" fmla="*/ 256674 w 1989450"/>
              <a:gd name="connsiteY11-4160" fmla="*/ 1387469 h 1517274"/>
              <a:gd name="connsiteX12-4161" fmla="*/ 224589 w 1989450"/>
              <a:gd name="connsiteY12-4162" fmla="*/ 1355385 h 1517274"/>
              <a:gd name="connsiteX13-4163" fmla="*/ 176463 w 1989450"/>
              <a:gd name="connsiteY13-4164" fmla="*/ 1339343 h 1517274"/>
              <a:gd name="connsiteX14-4165" fmla="*/ 48126 w 1989450"/>
              <a:gd name="connsiteY14-4166" fmla="*/ 1194964 h 1517274"/>
              <a:gd name="connsiteX15-4167" fmla="*/ 16042 w 1989450"/>
              <a:gd name="connsiteY15-4168" fmla="*/ 1098712 h 1517274"/>
              <a:gd name="connsiteX16-4169" fmla="*/ 0 w 1989450"/>
              <a:gd name="connsiteY16-4170" fmla="*/ 1050585 h 1517274"/>
              <a:gd name="connsiteX17-4171" fmla="*/ 32084 w 1989450"/>
              <a:gd name="connsiteY17-4172" fmla="*/ 809954 h 1517274"/>
              <a:gd name="connsiteX18-4173" fmla="*/ 96253 w 1989450"/>
              <a:gd name="connsiteY18-4174" fmla="*/ 713701 h 1517274"/>
              <a:gd name="connsiteX19-4175" fmla="*/ 176463 w 1989450"/>
              <a:gd name="connsiteY19-4176" fmla="*/ 633491 h 1517274"/>
              <a:gd name="connsiteX20-4177" fmla="*/ 224589 w 1989450"/>
              <a:gd name="connsiteY20-4178" fmla="*/ 617448 h 1517274"/>
              <a:gd name="connsiteX21-4179" fmla="*/ 272716 w 1989450"/>
              <a:gd name="connsiteY21-4180" fmla="*/ 585364 h 1517274"/>
              <a:gd name="connsiteX22-4181" fmla="*/ 320842 w 1989450"/>
              <a:gd name="connsiteY22-4182" fmla="*/ 569322 h 1517274"/>
              <a:gd name="connsiteX23-4183" fmla="*/ 385010 w 1989450"/>
              <a:gd name="connsiteY23-4184" fmla="*/ 537238 h 1517274"/>
              <a:gd name="connsiteX24-4185" fmla="*/ 481263 w 1989450"/>
              <a:gd name="connsiteY24-4186" fmla="*/ 505154 h 1517274"/>
              <a:gd name="connsiteX25-4187" fmla="*/ 561474 w 1989450"/>
              <a:gd name="connsiteY25-4188" fmla="*/ 440985 h 1517274"/>
              <a:gd name="connsiteX26-4189" fmla="*/ 561474 w 1989450"/>
              <a:gd name="connsiteY26-4190" fmla="*/ 424943 h 1517274"/>
              <a:gd name="connsiteX0-4191" fmla="*/ 532666 w 1990924"/>
              <a:gd name="connsiteY0-4192" fmla="*/ 415341 h 1517274"/>
              <a:gd name="connsiteX1-4193" fmla="*/ 641797 w 1990924"/>
              <a:gd name="connsiteY1-4194" fmla="*/ 155278 h 1517274"/>
              <a:gd name="connsiteX2-4195" fmla="*/ 882541 w 1990924"/>
              <a:gd name="connsiteY2-4196" fmla="*/ 13949 h 1517274"/>
              <a:gd name="connsiteX3-4197" fmla="*/ 1254109 w 1990924"/>
              <a:gd name="connsiteY3-4198" fmla="*/ 30104 h 1517274"/>
              <a:gd name="connsiteX4-4199" fmla="*/ 1608447 w 1990924"/>
              <a:gd name="connsiteY4-4200" fmla="*/ 234019 h 1517274"/>
              <a:gd name="connsiteX5-4201" fmla="*/ 1704700 w 1990924"/>
              <a:gd name="connsiteY5-4202" fmla="*/ 688734 h 1517274"/>
              <a:gd name="connsiteX6-4203" fmla="*/ 1989447 w 1990924"/>
              <a:gd name="connsiteY6-4204" fmla="*/ 909369 h 1517274"/>
              <a:gd name="connsiteX7-4205" fmla="*/ 1796715 w 1990924"/>
              <a:gd name="connsiteY7-4206" fmla="*/ 1367417 h 1517274"/>
              <a:gd name="connsiteX8-4207" fmla="*/ 1381881 w 1990924"/>
              <a:gd name="connsiteY8-4208" fmla="*/ 1500216 h 1517274"/>
              <a:gd name="connsiteX9-4209" fmla="*/ 401053 w 1990924"/>
              <a:gd name="connsiteY9-4210" fmla="*/ 1419554 h 1517274"/>
              <a:gd name="connsiteX10-4211" fmla="*/ 336884 w 1990924"/>
              <a:gd name="connsiteY10-4212" fmla="*/ 1403512 h 1517274"/>
              <a:gd name="connsiteX11-4213" fmla="*/ 256674 w 1990924"/>
              <a:gd name="connsiteY11-4214" fmla="*/ 1387469 h 1517274"/>
              <a:gd name="connsiteX12-4215" fmla="*/ 224589 w 1990924"/>
              <a:gd name="connsiteY12-4216" fmla="*/ 1355385 h 1517274"/>
              <a:gd name="connsiteX13-4217" fmla="*/ 176463 w 1990924"/>
              <a:gd name="connsiteY13-4218" fmla="*/ 1339343 h 1517274"/>
              <a:gd name="connsiteX14-4219" fmla="*/ 48126 w 1990924"/>
              <a:gd name="connsiteY14-4220" fmla="*/ 1194964 h 1517274"/>
              <a:gd name="connsiteX15-4221" fmla="*/ 16042 w 1990924"/>
              <a:gd name="connsiteY15-4222" fmla="*/ 1098712 h 1517274"/>
              <a:gd name="connsiteX16-4223" fmla="*/ 0 w 1990924"/>
              <a:gd name="connsiteY16-4224" fmla="*/ 1050585 h 1517274"/>
              <a:gd name="connsiteX17-4225" fmla="*/ 32084 w 1990924"/>
              <a:gd name="connsiteY17-4226" fmla="*/ 809954 h 1517274"/>
              <a:gd name="connsiteX18-4227" fmla="*/ 96253 w 1990924"/>
              <a:gd name="connsiteY18-4228" fmla="*/ 713701 h 1517274"/>
              <a:gd name="connsiteX19-4229" fmla="*/ 176463 w 1990924"/>
              <a:gd name="connsiteY19-4230" fmla="*/ 633491 h 1517274"/>
              <a:gd name="connsiteX20-4231" fmla="*/ 224589 w 1990924"/>
              <a:gd name="connsiteY20-4232" fmla="*/ 617448 h 1517274"/>
              <a:gd name="connsiteX21-4233" fmla="*/ 272716 w 1990924"/>
              <a:gd name="connsiteY21-4234" fmla="*/ 585364 h 1517274"/>
              <a:gd name="connsiteX22-4235" fmla="*/ 320842 w 1990924"/>
              <a:gd name="connsiteY22-4236" fmla="*/ 569322 h 1517274"/>
              <a:gd name="connsiteX23-4237" fmla="*/ 385010 w 1990924"/>
              <a:gd name="connsiteY23-4238" fmla="*/ 537238 h 1517274"/>
              <a:gd name="connsiteX24-4239" fmla="*/ 481263 w 1990924"/>
              <a:gd name="connsiteY24-4240" fmla="*/ 505154 h 1517274"/>
              <a:gd name="connsiteX25-4241" fmla="*/ 561474 w 1990924"/>
              <a:gd name="connsiteY25-4242" fmla="*/ 440985 h 1517274"/>
              <a:gd name="connsiteX26-4243" fmla="*/ 561474 w 1990924"/>
              <a:gd name="connsiteY26-4244" fmla="*/ 424943 h 1517274"/>
              <a:gd name="connsiteX0-4245" fmla="*/ 532666 w 1989966"/>
              <a:gd name="connsiteY0-4246" fmla="*/ 415341 h 1517274"/>
              <a:gd name="connsiteX1-4247" fmla="*/ 641797 w 1989966"/>
              <a:gd name="connsiteY1-4248" fmla="*/ 155278 h 1517274"/>
              <a:gd name="connsiteX2-4249" fmla="*/ 882541 w 1989966"/>
              <a:gd name="connsiteY2-4250" fmla="*/ 13949 h 1517274"/>
              <a:gd name="connsiteX3-4251" fmla="*/ 1254109 w 1989966"/>
              <a:gd name="connsiteY3-4252" fmla="*/ 30104 h 1517274"/>
              <a:gd name="connsiteX4-4253" fmla="*/ 1608447 w 1989966"/>
              <a:gd name="connsiteY4-4254" fmla="*/ 234019 h 1517274"/>
              <a:gd name="connsiteX5-4255" fmla="*/ 1704700 w 1989966"/>
              <a:gd name="connsiteY5-4256" fmla="*/ 688734 h 1517274"/>
              <a:gd name="connsiteX6-4257" fmla="*/ 1989447 w 1989966"/>
              <a:gd name="connsiteY6-4258" fmla="*/ 909369 h 1517274"/>
              <a:gd name="connsiteX7-4259" fmla="*/ 1796715 w 1989966"/>
              <a:gd name="connsiteY7-4260" fmla="*/ 1367417 h 1517274"/>
              <a:gd name="connsiteX8-4261" fmla="*/ 1381881 w 1989966"/>
              <a:gd name="connsiteY8-4262" fmla="*/ 1500216 h 1517274"/>
              <a:gd name="connsiteX9-4263" fmla="*/ 401053 w 1989966"/>
              <a:gd name="connsiteY9-4264" fmla="*/ 1419554 h 1517274"/>
              <a:gd name="connsiteX10-4265" fmla="*/ 336884 w 1989966"/>
              <a:gd name="connsiteY10-4266" fmla="*/ 1403512 h 1517274"/>
              <a:gd name="connsiteX11-4267" fmla="*/ 256674 w 1989966"/>
              <a:gd name="connsiteY11-4268" fmla="*/ 1387469 h 1517274"/>
              <a:gd name="connsiteX12-4269" fmla="*/ 224589 w 1989966"/>
              <a:gd name="connsiteY12-4270" fmla="*/ 1355385 h 1517274"/>
              <a:gd name="connsiteX13-4271" fmla="*/ 176463 w 1989966"/>
              <a:gd name="connsiteY13-4272" fmla="*/ 1339343 h 1517274"/>
              <a:gd name="connsiteX14-4273" fmla="*/ 48126 w 1989966"/>
              <a:gd name="connsiteY14-4274" fmla="*/ 1194964 h 1517274"/>
              <a:gd name="connsiteX15-4275" fmla="*/ 16042 w 1989966"/>
              <a:gd name="connsiteY15-4276" fmla="*/ 1098712 h 1517274"/>
              <a:gd name="connsiteX16-4277" fmla="*/ 0 w 1989966"/>
              <a:gd name="connsiteY16-4278" fmla="*/ 1050585 h 1517274"/>
              <a:gd name="connsiteX17-4279" fmla="*/ 32084 w 1989966"/>
              <a:gd name="connsiteY17-4280" fmla="*/ 809954 h 1517274"/>
              <a:gd name="connsiteX18-4281" fmla="*/ 96253 w 1989966"/>
              <a:gd name="connsiteY18-4282" fmla="*/ 713701 h 1517274"/>
              <a:gd name="connsiteX19-4283" fmla="*/ 176463 w 1989966"/>
              <a:gd name="connsiteY19-4284" fmla="*/ 633491 h 1517274"/>
              <a:gd name="connsiteX20-4285" fmla="*/ 224589 w 1989966"/>
              <a:gd name="connsiteY20-4286" fmla="*/ 617448 h 1517274"/>
              <a:gd name="connsiteX21-4287" fmla="*/ 272716 w 1989966"/>
              <a:gd name="connsiteY21-4288" fmla="*/ 585364 h 1517274"/>
              <a:gd name="connsiteX22-4289" fmla="*/ 320842 w 1989966"/>
              <a:gd name="connsiteY22-4290" fmla="*/ 569322 h 1517274"/>
              <a:gd name="connsiteX23-4291" fmla="*/ 385010 w 1989966"/>
              <a:gd name="connsiteY23-4292" fmla="*/ 537238 h 1517274"/>
              <a:gd name="connsiteX24-4293" fmla="*/ 481263 w 1989966"/>
              <a:gd name="connsiteY24-4294" fmla="*/ 505154 h 1517274"/>
              <a:gd name="connsiteX25-4295" fmla="*/ 561474 w 1989966"/>
              <a:gd name="connsiteY25-4296" fmla="*/ 440985 h 1517274"/>
              <a:gd name="connsiteX26-4297" fmla="*/ 561474 w 1989966"/>
              <a:gd name="connsiteY26-4298" fmla="*/ 424943 h 1517274"/>
              <a:gd name="connsiteX0-4299" fmla="*/ 532666 w 2013950"/>
              <a:gd name="connsiteY0-4300" fmla="*/ 415341 h 1517274"/>
              <a:gd name="connsiteX1-4301" fmla="*/ 641797 w 2013950"/>
              <a:gd name="connsiteY1-4302" fmla="*/ 155278 h 1517274"/>
              <a:gd name="connsiteX2-4303" fmla="*/ 882541 w 2013950"/>
              <a:gd name="connsiteY2-4304" fmla="*/ 13949 h 1517274"/>
              <a:gd name="connsiteX3-4305" fmla="*/ 1254109 w 2013950"/>
              <a:gd name="connsiteY3-4306" fmla="*/ 30104 h 1517274"/>
              <a:gd name="connsiteX4-4307" fmla="*/ 1608447 w 2013950"/>
              <a:gd name="connsiteY4-4308" fmla="*/ 234019 h 1517274"/>
              <a:gd name="connsiteX5-4309" fmla="*/ 1704700 w 2013950"/>
              <a:gd name="connsiteY5-4310" fmla="*/ 688734 h 1517274"/>
              <a:gd name="connsiteX6-4311" fmla="*/ 2013510 w 2013950"/>
              <a:gd name="connsiteY6-4312" fmla="*/ 945464 h 1517274"/>
              <a:gd name="connsiteX7-4313" fmla="*/ 1796715 w 2013950"/>
              <a:gd name="connsiteY7-4314" fmla="*/ 1367417 h 1517274"/>
              <a:gd name="connsiteX8-4315" fmla="*/ 1381881 w 2013950"/>
              <a:gd name="connsiteY8-4316" fmla="*/ 1500216 h 1517274"/>
              <a:gd name="connsiteX9-4317" fmla="*/ 401053 w 2013950"/>
              <a:gd name="connsiteY9-4318" fmla="*/ 1419554 h 1517274"/>
              <a:gd name="connsiteX10-4319" fmla="*/ 336884 w 2013950"/>
              <a:gd name="connsiteY10-4320" fmla="*/ 1403512 h 1517274"/>
              <a:gd name="connsiteX11-4321" fmla="*/ 256674 w 2013950"/>
              <a:gd name="connsiteY11-4322" fmla="*/ 1387469 h 1517274"/>
              <a:gd name="connsiteX12-4323" fmla="*/ 224589 w 2013950"/>
              <a:gd name="connsiteY12-4324" fmla="*/ 1355385 h 1517274"/>
              <a:gd name="connsiteX13-4325" fmla="*/ 176463 w 2013950"/>
              <a:gd name="connsiteY13-4326" fmla="*/ 1339343 h 1517274"/>
              <a:gd name="connsiteX14-4327" fmla="*/ 48126 w 2013950"/>
              <a:gd name="connsiteY14-4328" fmla="*/ 1194964 h 1517274"/>
              <a:gd name="connsiteX15-4329" fmla="*/ 16042 w 2013950"/>
              <a:gd name="connsiteY15-4330" fmla="*/ 1098712 h 1517274"/>
              <a:gd name="connsiteX16-4331" fmla="*/ 0 w 2013950"/>
              <a:gd name="connsiteY16-4332" fmla="*/ 1050585 h 1517274"/>
              <a:gd name="connsiteX17-4333" fmla="*/ 32084 w 2013950"/>
              <a:gd name="connsiteY17-4334" fmla="*/ 809954 h 1517274"/>
              <a:gd name="connsiteX18-4335" fmla="*/ 96253 w 2013950"/>
              <a:gd name="connsiteY18-4336" fmla="*/ 713701 h 1517274"/>
              <a:gd name="connsiteX19-4337" fmla="*/ 176463 w 2013950"/>
              <a:gd name="connsiteY19-4338" fmla="*/ 633491 h 1517274"/>
              <a:gd name="connsiteX20-4339" fmla="*/ 224589 w 2013950"/>
              <a:gd name="connsiteY20-4340" fmla="*/ 617448 h 1517274"/>
              <a:gd name="connsiteX21-4341" fmla="*/ 272716 w 2013950"/>
              <a:gd name="connsiteY21-4342" fmla="*/ 585364 h 1517274"/>
              <a:gd name="connsiteX22-4343" fmla="*/ 320842 w 2013950"/>
              <a:gd name="connsiteY22-4344" fmla="*/ 569322 h 1517274"/>
              <a:gd name="connsiteX23-4345" fmla="*/ 385010 w 2013950"/>
              <a:gd name="connsiteY23-4346" fmla="*/ 537238 h 1517274"/>
              <a:gd name="connsiteX24-4347" fmla="*/ 481263 w 2013950"/>
              <a:gd name="connsiteY24-4348" fmla="*/ 505154 h 1517274"/>
              <a:gd name="connsiteX25-4349" fmla="*/ 561474 w 2013950"/>
              <a:gd name="connsiteY25-4350" fmla="*/ 440985 h 1517274"/>
              <a:gd name="connsiteX26-4351" fmla="*/ 561474 w 2013950"/>
              <a:gd name="connsiteY26-4352" fmla="*/ 424943 h 1517274"/>
              <a:gd name="connsiteX0-4353" fmla="*/ 532666 w 2013950"/>
              <a:gd name="connsiteY0-4354" fmla="*/ 415341 h 1562144"/>
              <a:gd name="connsiteX1-4355" fmla="*/ 641797 w 2013950"/>
              <a:gd name="connsiteY1-4356" fmla="*/ 155278 h 1562144"/>
              <a:gd name="connsiteX2-4357" fmla="*/ 882541 w 2013950"/>
              <a:gd name="connsiteY2-4358" fmla="*/ 13949 h 1562144"/>
              <a:gd name="connsiteX3-4359" fmla="*/ 1254109 w 2013950"/>
              <a:gd name="connsiteY3-4360" fmla="*/ 30104 h 1562144"/>
              <a:gd name="connsiteX4-4361" fmla="*/ 1608447 w 2013950"/>
              <a:gd name="connsiteY4-4362" fmla="*/ 234019 h 1562144"/>
              <a:gd name="connsiteX5-4363" fmla="*/ 1704700 w 2013950"/>
              <a:gd name="connsiteY5-4364" fmla="*/ 688734 h 1562144"/>
              <a:gd name="connsiteX6-4365" fmla="*/ 2013510 w 2013950"/>
              <a:gd name="connsiteY6-4366" fmla="*/ 945464 h 1562144"/>
              <a:gd name="connsiteX7-4367" fmla="*/ 1796715 w 2013950"/>
              <a:gd name="connsiteY7-4368" fmla="*/ 1367417 h 1562144"/>
              <a:gd name="connsiteX8-4369" fmla="*/ 1273597 w 2013950"/>
              <a:gd name="connsiteY8-4370" fmla="*/ 1548342 h 1562144"/>
              <a:gd name="connsiteX9-4371" fmla="*/ 401053 w 2013950"/>
              <a:gd name="connsiteY9-4372" fmla="*/ 1419554 h 1562144"/>
              <a:gd name="connsiteX10-4373" fmla="*/ 336884 w 2013950"/>
              <a:gd name="connsiteY10-4374" fmla="*/ 1403512 h 1562144"/>
              <a:gd name="connsiteX11-4375" fmla="*/ 256674 w 2013950"/>
              <a:gd name="connsiteY11-4376" fmla="*/ 1387469 h 1562144"/>
              <a:gd name="connsiteX12-4377" fmla="*/ 224589 w 2013950"/>
              <a:gd name="connsiteY12-4378" fmla="*/ 1355385 h 1562144"/>
              <a:gd name="connsiteX13-4379" fmla="*/ 176463 w 2013950"/>
              <a:gd name="connsiteY13-4380" fmla="*/ 1339343 h 1562144"/>
              <a:gd name="connsiteX14-4381" fmla="*/ 48126 w 2013950"/>
              <a:gd name="connsiteY14-4382" fmla="*/ 1194964 h 1562144"/>
              <a:gd name="connsiteX15-4383" fmla="*/ 16042 w 2013950"/>
              <a:gd name="connsiteY15-4384" fmla="*/ 1098712 h 1562144"/>
              <a:gd name="connsiteX16-4385" fmla="*/ 0 w 2013950"/>
              <a:gd name="connsiteY16-4386" fmla="*/ 1050585 h 1562144"/>
              <a:gd name="connsiteX17-4387" fmla="*/ 32084 w 2013950"/>
              <a:gd name="connsiteY17-4388" fmla="*/ 809954 h 1562144"/>
              <a:gd name="connsiteX18-4389" fmla="*/ 96253 w 2013950"/>
              <a:gd name="connsiteY18-4390" fmla="*/ 713701 h 1562144"/>
              <a:gd name="connsiteX19-4391" fmla="*/ 176463 w 2013950"/>
              <a:gd name="connsiteY19-4392" fmla="*/ 633491 h 1562144"/>
              <a:gd name="connsiteX20-4393" fmla="*/ 224589 w 2013950"/>
              <a:gd name="connsiteY20-4394" fmla="*/ 617448 h 1562144"/>
              <a:gd name="connsiteX21-4395" fmla="*/ 272716 w 2013950"/>
              <a:gd name="connsiteY21-4396" fmla="*/ 585364 h 1562144"/>
              <a:gd name="connsiteX22-4397" fmla="*/ 320842 w 2013950"/>
              <a:gd name="connsiteY22-4398" fmla="*/ 569322 h 1562144"/>
              <a:gd name="connsiteX23-4399" fmla="*/ 385010 w 2013950"/>
              <a:gd name="connsiteY23-4400" fmla="*/ 537238 h 1562144"/>
              <a:gd name="connsiteX24-4401" fmla="*/ 481263 w 2013950"/>
              <a:gd name="connsiteY24-4402" fmla="*/ 505154 h 1562144"/>
              <a:gd name="connsiteX25-4403" fmla="*/ 561474 w 2013950"/>
              <a:gd name="connsiteY25-4404" fmla="*/ 440985 h 1562144"/>
              <a:gd name="connsiteX26-4405" fmla="*/ 561474 w 2013950"/>
              <a:gd name="connsiteY26-4406" fmla="*/ 424943 h 1562144"/>
              <a:gd name="connsiteX0-4407" fmla="*/ 532666 w 2013950"/>
              <a:gd name="connsiteY0-4408" fmla="*/ 415341 h 1548553"/>
              <a:gd name="connsiteX1-4409" fmla="*/ 641797 w 2013950"/>
              <a:gd name="connsiteY1-4410" fmla="*/ 155278 h 1548553"/>
              <a:gd name="connsiteX2-4411" fmla="*/ 882541 w 2013950"/>
              <a:gd name="connsiteY2-4412" fmla="*/ 13949 h 1548553"/>
              <a:gd name="connsiteX3-4413" fmla="*/ 1254109 w 2013950"/>
              <a:gd name="connsiteY3-4414" fmla="*/ 30104 h 1548553"/>
              <a:gd name="connsiteX4-4415" fmla="*/ 1608447 w 2013950"/>
              <a:gd name="connsiteY4-4416" fmla="*/ 234019 h 1548553"/>
              <a:gd name="connsiteX5-4417" fmla="*/ 1704700 w 2013950"/>
              <a:gd name="connsiteY5-4418" fmla="*/ 688734 h 1548553"/>
              <a:gd name="connsiteX6-4419" fmla="*/ 2013510 w 2013950"/>
              <a:gd name="connsiteY6-4420" fmla="*/ 945464 h 1548553"/>
              <a:gd name="connsiteX7-4421" fmla="*/ 1796715 w 2013950"/>
              <a:gd name="connsiteY7-4422" fmla="*/ 1367417 h 1548553"/>
              <a:gd name="connsiteX8-4423" fmla="*/ 1273597 w 2013950"/>
              <a:gd name="connsiteY8-4424" fmla="*/ 1548342 h 1548553"/>
              <a:gd name="connsiteX9-4425" fmla="*/ 336884 w 2013950"/>
              <a:gd name="connsiteY9-4426" fmla="*/ 1403512 h 1548553"/>
              <a:gd name="connsiteX10-4427" fmla="*/ 256674 w 2013950"/>
              <a:gd name="connsiteY10-4428" fmla="*/ 1387469 h 1548553"/>
              <a:gd name="connsiteX11-4429" fmla="*/ 224589 w 2013950"/>
              <a:gd name="connsiteY11-4430" fmla="*/ 1355385 h 1548553"/>
              <a:gd name="connsiteX12-4431" fmla="*/ 176463 w 2013950"/>
              <a:gd name="connsiteY12-4432" fmla="*/ 1339343 h 1548553"/>
              <a:gd name="connsiteX13-4433" fmla="*/ 48126 w 2013950"/>
              <a:gd name="connsiteY13-4434" fmla="*/ 1194964 h 1548553"/>
              <a:gd name="connsiteX14-4435" fmla="*/ 16042 w 2013950"/>
              <a:gd name="connsiteY14-4436" fmla="*/ 1098712 h 1548553"/>
              <a:gd name="connsiteX15-4437" fmla="*/ 0 w 2013950"/>
              <a:gd name="connsiteY15-4438" fmla="*/ 1050585 h 1548553"/>
              <a:gd name="connsiteX16-4439" fmla="*/ 32084 w 2013950"/>
              <a:gd name="connsiteY16-4440" fmla="*/ 809954 h 1548553"/>
              <a:gd name="connsiteX17-4441" fmla="*/ 96253 w 2013950"/>
              <a:gd name="connsiteY17-4442" fmla="*/ 713701 h 1548553"/>
              <a:gd name="connsiteX18-4443" fmla="*/ 176463 w 2013950"/>
              <a:gd name="connsiteY18-4444" fmla="*/ 633491 h 1548553"/>
              <a:gd name="connsiteX19-4445" fmla="*/ 224589 w 2013950"/>
              <a:gd name="connsiteY19-4446" fmla="*/ 617448 h 1548553"/>
              <a:gd name="connsiteX20-4447" fmla="*/ 272716 w 2013950"/>
              <a:gd name="connsiteY20-4448" fmla="*/ 585364 h 1548553"/>
              <a:gd name="connsiteX21-4449" fmla="*/ 320842 w 2013950"/>
              <a:gd name="connsiteY21-4450" fmla="*/ 569322 h 1548553"/>
              <a:gd name="connsiteX22-4451" fmla="*/ 385010 w 2013950"/>
              <a:gd name="connsiteY22-4452" fmla="*/ 537238 h 1548553"/>
              <a:gd name="connsiteX23-4453" fmla="*/ 481263 w 2013950"/>
              <a:gd name="connsiteY23-4454" fmla="*/ 505154 h 1548553"/>
              <a:gd name="connsiteX24-4455" fmla="*/ 561474 w 2013950"/>
              <a:gd name="connsiteY24-4456" fmla="*/ 440985 h 1548553"/>
              <a:gd name="connsiteX25-4457" fmla="*/ 561474 w 2013950"/>
              <a:gd name="connsiteY25-4458" fmla="*/ 424943 h 1548553"/>
              <a:gd name="connsiteX0-4459" fmla="*/ 532666 w 2013950"/>
              <a:gd name="connsiteY0-4460" fmla="*/ 415341 h 1548553"/>
              <a:gd name="connsiteX1-4461" fmla="*/ 641797 w 2013950"/>
              <a:gd name="connsiteY1-4462" fmla="*/ 155278 h 1548553"/>
              <a:gd name="connsiteX2-4463" fmla="*/ 882541 w 2013950"/>
              <a:gd name="connsiteY2-4464" fmla="*/ 13949 h 1548553"/>
              <a:gd name="connsiteX3-4465" fmla="*/ 1254109 w 2013950"/>
              <a:gd name="connsiteY3-4466" fmla="*/ 30104 h 1548553"/>
              <a:gd name="connsiteX4-4467" fmla="*/ 1608447 w 2013950"/>
              <a:gd name="connsiteY4-4468" fmla="*/ 234019 h 1548553"/>
              <a:gd name="connsiteX5-4469" fmla="*/ 1704700 w 2013950"/>
              <a:gd name="connsiteY5-4470" fmla="*/ 688734 h 1548553"/>
              <a:gd name="connsiteX6-4471" fmla="*/ 2013510 w 2013950"/>
              <a:gd name="connsiteY6-4472" fmla="*/ 945464 h 1548553"/>
              <a:gd name="connsiteX7-4473" fmla="*/ 1796715 w 2013950"/>
              <a:gd name="connsiteY7-4474" fmla="*/ 1367417 h 1548553"/>
              <a:gd name="connsiteX8-4475" fmla="*/ 1273597 w 2013950"/>
              <a:gd name="connsiteY8-4476" fmla="*/ 1548342 h 1548553"/>
              <a:gd name="connsiteX9-4477" fmla="*/ 336884 w 2013950"/>
              <a:gd name="connsiteY9-4478" fmla="*/ 1403512 h 1548553"/>
              <a:gd name="connsiteX10-4479" fmla="*/ 256674 w 2013950"/>
              <a:gd name="connsiteY10-4480" fmla="*/ 1387469 h 1548553"/>
              <a:gd name="connsiteX11-4481" fmla="*/ 224589 w 2013950"/>
              <a:gd name="connsiteY11-4482" fmla="*/ 1355385 h 1548553"/>
              <a:gd name="connsiteX12-4483" fmla="*/ 48126 w 2013950"/>
              <a:gd name="connsiteY12-4484" fmla="*/ 1194964 h 1548553"/>
              <a:gd name="connsiteX13-4485" fmla="*/ 16042 w 2013950"/>
              <a:gd name="connsiteY13-4486" fmla="*/ 1098712 h 1548553"/>
              <a:gd name="connsiteX14-4487" fmla="*/ 0 w 2013950"/>
              <a:gd name="connsiteY14-4488" fmla="*/ 1050585 h 1548553"/>
              <a:gd name="connsiteX15-4489" fmla="*/ 32084 w 2013950"/>
              <a:gd name="connsiteY15-4490" fmla="*/ 809954 h 1548553"/>
              <a:gd name="connsiteX16-4491" fmla="*/ 96253 w 2013950"/>
              <a:gd name="connsiteY16-4492" fmla="*/ 713701 h 1548553"/>
              <a:gd name="connsiteX17-4493" fmla="*/ 176463 w 2013950"/>
              <a:gd name="connsiteY17-4494" fmla="*/ 633491 h 1548553"/>
              <a:gd name="connsiteX18-4495" fmla="*/ 224589 w 2013950"/>
              <a:gd name="connsiteY18-4496" fmla="*/ 617448 h 1548553"/>
              <a:gd name="connsiteX19-4497" fmla="*/ 272716 w 2013950"/>
              <a:gd name="connsiteY19-4498" fmla="*/ 585364 h 1548553"/>
              <a:gd name="connsiteX20-4499" fmla="*/ 320842 w 2013950"/>
              <a:gd name="connsiteY20-4500" fmla="*/ 569322 h 1548553"/>
              <a:gd name="connsiteX21-4501" fmla="*/ 385010 w 2013950"/>
              <a:gd name="connsiteY21-4502" fmla="*/ 537238 h 1548553"/>
              <a:gd name="connsiteX22-4503" fmla="*/ 481263 w 2013950"/>
              <a:gd name="connsiteY22-4504" fmla="*/ 505154 h 1548553"/>
              <a:gd name="connsiteX23-4505" fmla="*/ 561474 w 2013950"/>
              <a:gd name="connsiteY23-4506" fmla="*/ 440985 h 1548553"/>
              <a:gd name="connsiteX24-4507" fmla="*/ 561474 w 2013950"/>
              <a:gd name="connsiteY24-4508" fmla="*/ 424943 h 1548553"/>
              <a:gd name="connsiteX0-4509" fmla="*/ 532666 w 2013950"/>
              <a:gd name="connsiteY0-4510" fmla="*/ 415341 h 1549171"/>
              <a:gd name="connsiteX1-4511" fmla="*/ 641797 w 2013950"/>
              <a:gd name="connsiteY1-4512" fmla="*/ 155278 h 1549171"/>
              <a:gd name="connsiteX2-4513" fmla="*/ 882541 w 2013950"/>
              <a:gd name="connsiteY2-4514" fmla="*/ 13949 h 1549171"/>
              <a:gd name="connsiteX3-4515" fmla="*/ 1254109 w 2013950"/>
              <a:gd name="connsiteY3-4516" fmla="*/ 30104 h 1549171"/>
              <a:gd name="connsiteX4-4517" fmla="*/ 1608447 w 2013950"/>
              <a:gd name="connsiteY4-4518" fmla="*/ 234019 h 1549171"/>
              <a:gd name="connsiteX5-4519" fmla="*/ 1704700 w 2013950"/>
              <a:gd name="connsiteY5-4520" fmla="*/ 688734 h 1549171"/>
              <a:gd name="connsiteX6-4521" fmla="*/ 2013510 w 2013950"/>
              <a:gd name="connsiteY6-4522" fmla="*/ 945464 h 1549171"/>
              <a:gd name="connsiteX7-4523" fmla="*/ 1796715 w 2013950"/>
              <a:gd name="connsiteY7-4524" fmla="*/ 1367417 h 1549171"/>
              <a:gd name="connsiteX8-4525" fmla="*/ 1273597 w 2013950"/>
              <a:gd name="connsiteY8-4526" fmla="*/ 1548342 h 1549171"/>
              <a:gd name="connsiteX9-4527" fmla="*/ 565484 w 2013950"/>
              <a:gd name="connsiteY9-4528" fmla="*/ 1499764 h 1549171"/>
              <a:gd name="connsiteX10-4529" fmla="*/ 256674 w 2013950"/>
              <a:gd name="connsiteY10-4530" fmla="*/ 1387469 h 1549171"/>
              <a:gd name="connsiteX11-4531" fmla="*/ 224589 w 2013950"/>
              <a:gd name="connsiteY11-4532" fmla="*/ 1355385 h 1549171"/>
              <a:gd name="connsiteX12-4533" fmla="*/ 48126 w 2013950"/>
              <a:gd name="connsiteY12-4534" fmla="*/ 1194964 h 1549171"/>
              <a:gd name="connsiteX13-4535" fmla="*/ 16042 w 2013950"/>
              <a:gd name="connsiteY13-4536" fmla="*/ 1098712 h 1549171"/>
              <a:gd name="connsiteX14-4537" fmla="*/ 0 w 2013950"/>
              <a:gd name="connsiteY14-4538" fmla="*/ 1050585 h 1549171"/>
              <a:gd name="connsiteX15-4539" fmla="*/ 32084 w 2013950"/>
              <a:gd name="connsiteY15-4540" fmla="*/ 809954 h 1549171"/>
              <a:gd name="connsiteX16-4541" fmla="*/ 96253 w 2013950"/>
              <a:gd name="connsiteY16-4542" fmla="*/ 713701 h 1549171"/>
              <a:gd name="connsiteX17-4543" fmla="*/ 176463 w 2013950"/>
              <a:gd name="connsiteY17-4544" fmla="*/ 633491 h 1549171"/>
              <a:gd name="connsiteX18-4545" fmla="*/ 224589 w 2013950"/>
              <a:gd name="connsiteY18-4546" fmla="*/ 617448 h 1549171"/>
              <a:gd name="connsiteX19-4547" fmla="*/ 272716 w 2013950"/>
              <a:gd name="connsiteY19-4548" fmla="*/ 585364 h 1549171"/>
              <a:gd name="connsiteX20-4549" fmla="*/ 320842 w 2013950"/>
              <a:gd name="connsiteY20-4550" fmla="*/ 569322 h 1549171"/>
              <a:gd name="connsiteX21-4551" fmla="*/ 385010 w 2013950"/>
              <a:gd name="connsiteY21-4552" fmla="*/ 537238 h 1549171"/>
              <a:gd name="connsiteX22-4553" fmla="*/ 481263 w 2013950"/>
              <a:gd name="connsiteY22-4554" fmla="*/ 505154 h 1549171"/>
              <a:gd name="connsiteX23-4555" fmla="*/ 561474 w 2013950"/>
              <a:gd name="connsiteY23-4556" fmla="*/ 440985 h 1549171"/>
              <a:gd name="connsiteX24-4557" fmla="*/ 561474 w 2013950"/>
              <a:gd name="connsiteY24-4558" fmla="*/ 424943 h 1549171"/>
              <a:gd name="connsiteX0-4559" fmla="*/ 532666 w 2013950"/>
              <a:gd name="connsiteY0-4560" fmla="*/ 415341 h 1559200"/>
              <a:gd name="connsiteX1-4561" fmla="*/ 641797 w 2013950"/>
              <a:gd name="connsiteY1-4562" fmla="*/ 155278 h 1559200"/>
              <a:gd name="connsiteX2-4563" fmla="*/ 882541 w 2013950"/>
              <a:gd name="connsiteY2-4564" fmla="*/ 13949 h 1559200"/>
              <a:gd name="connsiteX3-4565" fmla="*/ 1254109 w 2013950"/>
              <a:gd name="connsiteY3-4566" fmla="*/ 30104 h 1559200"/>
              <a:gd name="connsiteX4-4567" fmla="*/ 1608447 w 2013950"/>
              <a:gd name="connsiteY4-4568" fmla="*/ 234019 h 1559200"/>
              <a:gd name="connsiteX5-4569" fmla="*/ 1704700 w 2013950"/>
              <a:gd name="connsiteY5-4570" fmla="*/ 688734 h 1559200"/>
              <a:gd name="connsiteX6-4571" fmla="*/ 2013510 w 2013950"/>
              <a:gd name="connsiteY6-4572" fmla="*/ 945464 h 1559200"/>
              <a:gd name="connsiteX7-4573" fmla="*/ 1796715 w 2013950"/>
              <a:gd name="connsiteY7-4574" fmla="*/ 1367417 h 1559200"/>
              <a:gd name="connsiteX8-4575" fmla="*/ 1273597 w 2013950"/>
              <a:gd name="connsiteY8-4576" fmla="*/ 1548342 h 1559200"/>
              <a:gd name="connsiteX9-4577" fmla="*/ 565484 w 2013950"/>
              <a:gd name="connsiteY9-4578" fmla="*/ 1499764 h 1559200"/>
              <a:gd name="connsiteX10-4579" fmla="*/ 256674 w 2013950"/>
              <a:gd name="connsiteY10-4580" fmla="*/ 1387469 h 1559200"/>
              <a:gd name="connsiteX11-4581" fmla="*/ 224589 w 2013950"/>
              <a:gd name="connsiteY11-4582" fmla="*/ 1355385 h 1559200"/>
              <a:gd name="connsiteX12-4583" fmla="*/ 48126 w 2013950"/>
              <a:gd name="connsiteY12-4584" fmla="*/ 1194964 h 1559200"/>
              <a:gd name="connsiteX13-4585" fmla="*/ 16042 w 2013950"/>
              <a:gd name="connsiteY13-4586" fmla="*/ 1098712 h 1559200"/>
              <a:gd name="connsiteX14-4587" fmla="*/ 0 w 2013950"/>
              <a:gd name="connsiteY14-4588" fmla="*/ 1050585 h 1559200"/>
              <a:gd name="connsiteX15-4589" fmla="*/ 32084 w 2013950"/>
              <a:gd name="connsiteY15-4590" fmla="*/ 809954 h 1559200"/>
              <a:gd name="connsiteX16-4591" fmla="*/ 96253 w 2013950"/>
              <a:gd name="connsiteY16-4592" fmla="*/ 713701 h 1559200"/>
              <a:gd name="connsiteX17-4593" fmla="*/ 176463 w 2013950"/>
              <a:gd name="connsiteY17-4594" fmla="*/ 633491 h 1559200"/>
              <a:gd name="connsiteX18-4595" fmla="*/ 224589 w 2013950"/>
              <a:gd name="connsiteY18-4596" fmla="*/ 617448 h 1559200"/>
              <a:gd name="connsiteX19-4597" fmla="*/ 272716 w 2013950"/>
              <a:gd name="connsiteY19-4598" fmla="*/ 585364 h 1559200"/>
              <a:gd name="connsiteX20-4599" fmla="*/ 320842 w 2013950"/>
              <a:gd name="connsiteY20-4600" fmla="*/ 569322 h 1559200"/>
              <a:gd name="connsiteX21-4601" fmla="*/ 385010 w 2013950"/>
              <a:gd name="connsiteY21-4602" fmla="*/ 537238 h 1559200"/>
              <a:gd name="connsiteX22-4603" fmla="*/ 481263 w 2013950"/>
              <a:gd name="connsiteY22-4604" fmla="*/ 505154 h 1559200"/>
              <a:gd name="connsiteX23-4605" fmla="*/ 561474 w 2013950"/>
              <a:gd name="connsiteY23-4606" fmla="*/ 440985 h 1559200"/>
              <a:gd name="connsiteX24-4607" fmla="*/ 561474 w 2013950"/>
              <a:gd name="connsiteY24-4608" fmla="*/ 424943 h 1559200"/>
              <a:gd name="connsiteX0-4609" fmla="*/ 532666 w 2013950"/>
              <a:gd name="connsiteY0-4610" fmla="*/ 415341 h 1559200"/>
              <a:gd name="connsiteX1-4611" fmla="*/ 641797 w 2013950"/>
              <a:gd name="connsiteY1-4612" fmla="*/ 155278 h 1559200"/>
              <a:gd name="connsiteX2-4613" fmla="*/ 882541 w 2013950"/>
              <a:gd name="connsiteY2-4614" fmla="*/ 13949 h 1559200"/>
              <a:gd name="connsiteX3-4615" fmla="*/ 1254109 w 2013950"/>
              <a:gd name="connsiteY3-4616" fmla="*/ 30104 h 1559200"/>
              <a:gd name="connsiteX4-4617" fmla="*/ 1608447 w 2013950"/>
              <a:gd name="connsiteY4-4618" fmla="*/ 234019 h 1559200"/>
              <a:gd name="connsiteX5-4619" fmla="*/ 1704700 w 2013950"/>
              <a:gd name="connsiteY5-4620" fmla="*/ 688734 h 1559200"/>
              <a:gd name="connsiteX6-4621" fmla="*/ 2013510 w 2013950"/>
              <a:gd name="connsiteY6-4622" fmla="*/ 945464 h 1559200"/>
              <a:gd name="connsiteX7-4623" fmla="*/ 1796715 w 2013950"/>
              <a:gd name="connsiteY7-4624" fmla="*/ 1367417 h 1559200"/>
              <a:gd name="connsiteX8-4625" fmla="*/ 1273597 w 2013950"/>
              <a:gd name="connsiteY8-4626" fmla="*/ 1548342 h 1559200"/>
              <a:gd name="connsiteX9-4627" fmla="*/ 565484 w 2013950"/>
              <a:gd name="connsiteY9-4628" fmla="*/ 1499764 h 1559200"/>
              <a:gd name="connsiteX10-4629" fmla="*/ 256674 w 2013950"/>
              <a:gd name="connsiteY10-4630" fmla="*/ 1387469 h 1559200"/>
              <a:gd name="connsiteX11-4631" fmla="*/ 224589 w 2013950"/>
              <a:gd name="connsiteY11-4632" fmla="*/ 1355385 h 1559200"/>
              <a:gd name="connsiteX12-4633" fmla="*/ 48126 w 2013950"/>
              <a:gd name="connsiteY12-4634" fmla="*/ 1194964 h 1559200"/>
              <a:gd name="connsiteX13-4635" fmla="*/ 16042 w 2013950"/>
              <a:gd name="connsiteY13-4636" fmla="*/ 1098712 h 1559200"/>
              <a:gd name="connsiteX14-4637" fmla="*/ 0 w 2013950"/>
              <a:gd name="connsiteY14-4638" fmla="*/ 1050585 h 1559200"/>
              <a:gd name="connsiteX15-4639" fmla="*/ 32084 w 2013950"/>
              <a:gd name="connsiteY15-4640" fmla="*/ 809954 h 1559200"/>
              <a:gd name="connsiteX16-4641" fmla="*/ 96253 w 2013950"/>
              <a:gd name="connsiteY16-4642" fmla="*/ 713701 h 1559200"/>
              <a:gd name="connsiteX17-4643" fmla="*/ 176463 w 2013950"/>
              <a:gd name="connsiteY17-4644" fmla="*/ 633491 h 1559200"/>
              <a:gd name="connsiteX18-4645" fmla="*/ 224589 w 2013950"/>
              <a:gd name="connsiteY18-4646" fmla="*/ 617448 h 1559200"/>
              <a:gd name="connsiteX19-4647" fmla="*/ 272716 w 2013950"/>
              <a:gd name="connsiteY19-4648" fmla="*/ 585364 h 1559200"/>
              <a:gd name="connsiteX20-4649" fmla="*/ 320842 w 2013950"/>
              <a:gd name="connsiteY20-4650" fmla="*/ 569322 h 1559200"/>
              <a:gd name="connsiteX21-4651" fmla="*/ 481263 w 2013950"/>
              <a:gd name="connsiteY21-4652" fmla="*/ 505154 h 1559200"/>
              <a:gd name="connsiteX22-4653" fmla="*/ 561474 w 2013950"/>
              <a:gd name="connsiteY22-4654" fmla="*/ 440985 h 1559200"/>
              <a:gd name="connsiteX23-4655" fmla="*/ 561474 w 2013950"/>
              <a:gd name="connsiteY23-4656" fmla="*/ 424943 h 1559200"/>
              <a:gd name="connsiteX0-4657" fmla="*/ 532666 w 2013950"/>
              <a:gd name="connsiteY0-4658" fmla="*/ 415341 h 1559200"/>
              <a:gd name="connsiteX1-4659" fmla="*/ 641797 w 2013950"/>
              <a:gd name="connsiteY1-4660" fmla="*/ 155278 h 1559200"/>
              <a:gd name="connsiteX2-4661" fmla="*/ 882541 w 2013950"/>
              <a:gd name="connsiteY2-4662" fmla="*/ 13949 h 1559200"/>
              <a:gd name="connsiteX3-4663" fmla="*/ 1254109 w 2013950"/>
              <a:gd name="connsiteY3-4664" fmla="*/ 30104 h 1559200"/>
              <a:gd name="connsiteX4-4665" fmla="*/ 1608447 w 2013950"/>
              <a:gd name="connsiteY4-4666" fmla="*/ 234019 h 1559200"/>
              <a:gd name="connsiteX5-4667" fmla="*/ 1704700 w 2013950"/>
              <a:gd name="connsiteY5-4668" fmla="*/ 688734 h 1559200"/>
              <a:gd name="connsiteX6-4669" fmla="*/ 2013510 w 2013950"/>
              <a:gd name="connsiteY6-4670" fmla="*/ 945464 h 1559200"/>
              <a:gd name="connsiteX7-4671" fmla="*/ 1796715 w 2013950"/>
              <a:gd name="connsiteY7-4672" fmla="*/ 1367417 h 1559200"/>
              <a:gd name="connsiteX8-4673" fmla="*/ 1273597 w 2013950"/>
              <a:gd name="connsiteY8-4674" fmla="*/ 1548342 h 1559200"/>
              <a:gd name="connsiteX9-4675" fmla="*/ 565484 w 2013950"/>
              <a:gd name="connsiteY9-4676" fmla="*/ 1499764 h 1559200"/>
              <a:gd name="connsiteX10-4677" fmla="*/ 256674 w 2013950"/>
              <a:gd name="connsiteY10-4678" fmla="*/ 1387469 h 1559200"/>
              <a:gd name="connsiteX11-4679" fmla="*/ 224589 w 2013950"/>
              <a:gd name="connsiteY11-4680" fmla="*/ 1355385 h 1559200"/>
              <a:gd name="connsiteX12-4681" fmla="*/ 48126 w 2013950"/>
              <a:gd name="connsiteY12-4682" fmla="*/ 1194964 h 1559200"/>
              <a:gd name="connsiteX13-4683" fmla="*/ 16042 w 2013950"/>
              <a:gd name="connsiteY13-4684" fmla="*/ 1098712 h 1559200"/>
              <a:gd name="connsiteX14-4685" fmla="*/ 0 w 2013950"/>
              <a:gd name="connsiteY14-4686" fmla="*/ 1050585 h 1559200"/>
              <a:gd name="connsiteX15-4687" fmla="*/ 32084 w 2013950"/>
              <a:gd name="connsiteY15-4688" fmla="*/ 809954 h 1559200"/>
              <a:gd name="connsiteX16-4689" fmla="*/ 96253 w 2013950"/>
              <a:gd name="connsiteY16-4690" fmla="*/ 713701 h 1559200"/>
              <a:gd name="connsiteX17-4691" fmla="*/ 176463 w 2013950"/>
              <a:gd name="connsiteY17-4692" fmla="*/ 633491 h 1559200"/>
              <a:gd name="connsiteX18-4693" fmla="*/ 224589 w 2013950"/>
              <a:gd name="connsiteY18-4694" fmla="*/ 617448 h 1559200"/>
              <a:gd name="connsiteX19-4695" fmla="*/ 320842 w 2013950"/>
              <a:gd name="connsiteY19-4696" fmla="*/ 569322 h 1559200"/>
              <a:gd name="connsiteX20-4697" fmla="*/ 481263 w 2013950"/>
              <a:gd name="connsiteY20-4698" fmla="*/ 505154 h 1559200"/>
              <a:gd name="connsiteX21-4699" fmla="*/ 561474 w 2013950"/>
              <a:gd name="connsiteY21-4700" fmla="*/ 440985 h 1559200"/>
              <a:gd name="connsiteX22-4701" fmla="*/ 561474 w 2013950"/>
              <a:gd name="connsiteY22-4702" fmla="*/ 424943 h 1559200"/>
              <a:gd name="connsiteX0-4703" fmla="*/ 532666 w 2013950"/>
              <a:gd name="connsiteY0-4704" fmla="*/ 415341 h 1559200"/>
              <a:gd name="connsiteX1-4705" fmla="*/ 641797 w 2013950"/>
              <a:gd name="connsiteY1-4706" fmla="*/ 155278 h 1559200"/>
              <a:gd name="connsiteX2-4707" fmla="*/ 882541 w 2013950"/>
              <a:gd name="connsiteY2-4708" fmla="*/ 13949 h 1559200"/>
              <a:gd name="connsiteX3-4709" fmla="*/ 1254109 w 2013950"/>
              <a:gd name="connsiteY3-4710" fmla="*/ 30104 h 1559200"/>
              <a:gd name="connsiteX4-4711" fmla="*/ 1608447 w 2013950"/>
              <a:gd name="connsiteY4-4712" fmla="*/ 234019 h 1559200"/>
              <a:gd name="connsiteX5-4713" fmla="*/ 1704700 w 2013950"/>
              <a:gd name="connsiteY5-4714" fmla="*/ 688734 h 1559200"/>
              <a:gd name="connsiteX6-4715" fmla="*/ 2013510 w 2013950"/>
              <a:gd name="connsiteY6-4716" fmla="*/ 945464 h 1559200"/>
              <a:gd name="connsiteX7-4717" fmla="*/ 1796715 w 2013950"/>
              <a:gd name="connsiteY7-4718" fmla="*/ 1367417 h 1559200"/>
              <a:gd name="connsiteX8-4719" fmla="*/ 1273597 w 2013950"/>
              <a:gd name="connsiteY8-4720" fmla="*/ 1548342 h 1559200"/>
              <a:gd name="connsiteX9-4721" fmla="*/ 565484 w 2013950"/>
              <a:gd name="connsiteY9-4722" fmla="*/ 1499764 h 1559200"/>
              <a:gd name="connsiteX10-4723" fmla="*/ 256674 w 2013950"/>
              <a:gd name="connsiteY10-4724" fmla="*/ 1387469 h 1559200"/>
              <a:gd name="connsiteX11-4725" fmla="*/ 224589 w 2013950"/>
              <a:gd name="connsiteY11-4726" fmla="*/ 1355385 h 1559200"/>
              <a:gd name="connsiteX12-4727" fmla="*/ 48126 w 2013950"/>
              <a:gd name="connsiteY12-4728" fmla="*/ 1194964 h 1559200"/>
              <a:gd name="connsiteX13-4729" fmla="*/ 16042 w 2013950"/>
              <a:gd name="connsiteY13-4730" fmla="*/ 1098712 h 1559200"/>
              <a:gd name="connsiteX14-4731" fmla="*/ 0 w 2013950"/>
              <a:gd name="connsiteY14-4732" fmla="*/ 1050585 h 1559200"/>
              <a:gd name="connsiteX15-4733" fmla="*/ 32084 w 2013950"/>
              <a:gd name="connsiteY15-4734" fmla="*/ 809954 h 1559200"/>
              <a:gd name="connsiteX16-4735" fmla="*/ 96253 w 2013950"/>
              <a:gd name="connsiteY16-4736" fmla="*/ 713701 h 1559200"/>
              <a:gd name="connsiteX17-4737" fmla="*/ 176463 w 2013950"/>
              <a:gd name="connsiteY17-4738" fmla="*/ 633491 h 1559200"/>
              <a:gd name="connsiteX18-4739" fmla="*/ 320842 w 2013950"/>
              <a:gd name="connsiteY18-4740" fmla="*/ 569322 h 1559200"/>
              <a:gd name="connsiteX19-4741" fmla="*/ 481263 w 2013950"/>
              <a:gd name="connsiteY19-4742" fmla="*/ 505154 h 1559200"/>
              <a:gd name="connsiteX20-4743" fmla="*/ 561474 w 2013950"/>
              <a:gd name="connsiteY20-4744" fmla="*/ 440985 h 1559200"/>
              <a:gd name="connsiteX21-4745" fmla="*/ 561474 w 2013950"/>
              <a:gd name="connsiteY21-4746" fmla="*/ 424943 h 1559200"/>
              <a:gd name="connsiteX0-4747" fmla="*/ 536656 w 2017940"/>
              <a:gd name="connsiteY0-4748" fmla="*/ 415341 h 1559200"/>
              <a:gd name="connsiteX1-4749" fmla="*/ 645787 w 2017940"/>
              <a:gd name="connsiteY1-4750" fmla="*/ 155278 h 1559200"/>
              <a:gd name="connsiteX2-4751" fmla="*/ 886531 w 2017940"/>
              <a:gd name="connsiteY2-4752" fmla="*/ 13949 h 1559200"/>
              <a:gd name="connsiteX3-4753" fmla="*/ 1258099 w 2017940"/>
              <a:gd name="connsiteY3-4754" fmla="*/ 30104 h 1559200"/>
              <a:gd name="connsiteX4-4755" fmla="*/ 1612437 w 2017940"/>
              <a:gd name="connsiteY4-4756" fmla="*/ 234019 h 1559200"/>
              <a:gd name="connsiteX5-4757" fmla="*/ 1708690 w 2017940"/>
              <a:gd name="connsiteY5-4758" fmla="*/ 688734 h 1559200"/>
              <a:gd name="connsiteX6-4759" fmla="*/ 2017500 w 2017940"/>
              <a:gd name="connsiteY6-4760" fmla="*/ 945464 h 1559200"/>
              <a:gd name="connsiteX7-4761" fmla="*/ 1800705 w 2017940"/>
              <a:gd name="connsiteY7-4762" fmla="*/ 1367417 h 1559200"/>
              <a:gd name="connsiteX8-4763" fmla="*/ 1277587 w 2017940"/>
              <a:gd name="connsiteY8-4764" fmla="*/ 1548342 h 1559200"/>
              <a:gd name="connsiteX9-4765" fmla="*/ 569474 w 2017940"/>
              <a:gd name="connsiteY9-4766" fmla="*/ 1499764 h 1559200"/>
              <a:gd name="connsiteX10-4767" fmla="*/ 260664 w 2017940"/>
              <a:gd name="connsiteY10-4768" fmla="*/ 1387469 h 1559200"/>
              <a:gd name="connsiteX11-4769" fmla="*/ 228579 w 2017940"/>
              <a:gd name="connsiteY11-4770" fmla="*/ 1355385 h 1559200"/>
              <a:gd name="connsiteX12-4771" fmla="*/ 52116 w 2017940"/>
              <a:gd name="connsiteY12-4772" fmla="*/ 1194964 h 1559200"/>
              <a:gd name="connsiteX13-4773" fmla="*/ 20032 w 2017940"/>
              <a:gd name="connsiteY13-4774" fmla="*/ 1098712 h 1559200"/>
              <a:gd name="connsiteX14-4775" fmla="*/ 3990 w 2017940"/>
              <a:gd name="connsiteY14-4776" fmla="*/ 1050585 h 1559200"/>
              <a:gd name="connsiteX15-4777" fmla="*/ 100243 w 2017940"/>
              <a:gd name="connsiteY15-4778" fmla="*/ 713701 h 1559200"/>
              <a:gd name="connsiteX16-4779" fmla="*/ 180453 w 2017940"/>
              <a:gd name="connsiteY16-4780" fmla="*/ 633491 h 1559200"/>
              <a:gd name="connsiteX17-4781" fmla="*/ 324832 w 2017940"/>
              <a:gd name="connsiteY17-4782" fmla="*/ 569322 h 1559200"/>
              <a:gd name="connsiteX18-4783" fmla="*/ 485253 w 2017940"/>
              <a:gd name="connsiteY18-4784" fmla="*/ 505154 h 1559200"/>
              <a:gd name="connsiteX19-4785" fmla="*/ 565464 w 2017940"/>
              <a:gd name="connsiteY19-4786" fmla="*/ 440985 h 1559200"/>
              <a:gd name="connsiteX20-4787" fmla="*/ 565464 w 2017940"/>
              <a:gd name="connsiteY20-4788" fmla="*/ 424943 h 1559200"/>
              <a:gd name="connsiteX0-4789" fmla="*/ 519888 w 2001172"/>
              <a:gd name="connsiteY0-4790" fmla="*/ 415341 h 1559200"/>
              <a:gd name="connsiteX1-4791" fmla="*/ 629019 w 2001172"/>
              <a:gd name="connsiteY1-4792" fmla="*/ 155278 h 1559200"/>
              <a:gd name="connsiteX2-4793" fmla="*/ 869763 w 2001172"/>
              <a:gd name="connsiteY2-4794" fmla="*/ 13949 h 1559200"/>
              <a:gd name="connsiteX3-4795" fmla="*/ 1241331 w 2001172"/>
              <a:gd name="connsiteY3-4796" fmla="*/ 30104 h 1559200"/>
              <a:gd name="connsiteX4-4797" fmla="*/ 1595669 w 2001172"/>
              <a:gd name="connsiteY4-4798" fmla="*/ 234019 h 1559200"/>
              <a:gd name="connsiteX5-4799" fmla="*/ 1691922 w 2001172"/>
              <a:gd name="connsiteY5-4800" fmla="*/ 688734 h 1559200"/>
              <a:gd name="connsiteX6-4801" fmla="*/ 2000732 w 2001172"/>
              <a:gd name="connsiteY6-4802" fmla="*/ 945464 h 1559200"/>
              <a:gd name="connsiteX7-4803" fmla="*/ 1783937 w 2001172"/>
              <a:gd name="connsiteY7-4804" fmla="*/ 1367417 h 1559200"/>
              <a:gd name="connsiteX8-4805" fmla="*/ 1260819 w 2001172"/>
              <a:gd name="connsiteY8-4806" fmla="*/ 1548342 h 1559200"/>
              <a:gd name="connsiteX9-4807" fmla="*/ 552706 w 2001172"/>
              <a:gd name="connsiteY9-4808" fmla="*/ 1499764 h 1559200"/>
              <a:gd name="connsiteX10-4809" fmla="*/ 243896 w 2001172"/>
              <a:gd name="connsiteY10-4810" fmla="*/ 1387469 h 1559200"/>
              <a:gd name="connsiteX11-4811" fmla="*/ 211811 w 2001172"/>
              <a:gd name="connsiteY11-4812" fmla="*/ 1355385 h 1559200"/>
              <a:gd name="connsiteX12-4813" fmla="*/ 35348 w 2001172"/>
              <a:gd name="connsiteY12-4814" fmla="*/ 1194964 h 1559200"/>
              <a:gd name="connsiteX13-4815" fmla="*/ 3264 w 2001172"/>
              <a:gd name="connsiteY13-4816" fmla="*/ 1098712 h 1559200"/>
              <a:gd name="connsiteX14-4817" fmla="*/ 83475 w 2001172"/>
              <a:gd name="connsiteY14-4818" fmla="*/ 713701 h 1559200"/>
              <a:gd name="connsiteX15-4819" fmla="*/ 163685 w 2001172"/>
              <a:gd name="connsiteY15-4820" fmla="*/ 633491 h 1559200"/>
              <a:gd name="connsiteX16-4821" fmla="*/ 308064 w 2001172"/>
              <a:gd name="connsiteY16-4822" fmla="*/ 569322 h 1559200"/>
              <a:gd name="connsiteX17-4823" fmla="*/ 468485 w 2001172"/>
              <a:gd name="connsiteY17-4824" fmla="*/ 505154 h 1559200"/>
              <a:gd name="connsiteX18-4825" fmla="*/ 548696 w 2001172"/>
              <a:gd name="connsiteY18-4826" fmla="*/ 440985 h 1559200"/>
              <a:gd name="connsiteX19-4827" fmla="*/ 548696 w 2001172"/>
              <a:gd name="connsiteY19-4828" fmla="*/ 424943 h 1559200"/>
              <a:gd name="connsiteX0-4829" fmla="*/ 565677 w 2046961"/>
              <a:gd name="connsiteY0-4830" fmla="*/ 415341 h 1559200"/>
              <a:gd name="connsiteX1-4831" fmla="*/ 674808 w 2046961"/>
              <a:gd name="connsiteY1-4832" fmla="*/ 155278 h 1559200"/>
              <a:gd name="connsiteX2-4833" fmla="*/ 915552 w 2046961"/>
              <a:gd name="connsiteY2-4834" fmla="*/ 13949 h 1559200"/>
              <a:gd name="connsiteX3-4835" fmla="*/ 1287120 w 2046961"/>
              <a:gd name="connsiteY3-4836" fmla="*/ 30104 h 1559200"/>
              <a:gd name="connsiteX4-4837" fmla="*/ 1641458 w 2046961"/>
              <a:gd name="connsiteY4-4838" fmla="*/ 234019 h 1559200"/>
              <a:gd name="connsiteX5-4839" fmla="*/ 1737711 w 2046961"/>
              <a:gd name="connsiteY5-4840" fmla="*/ 688734 h 1559200"/>
              <a:gd name="connsiteX6-4841" fmla="*/ 2046521 w 2046961"/>
              <a:gd name="connsiteY6-4842" fmla="*/ 945464 h 1559200"/>
              <a:gd name="connsiteX7-4843" fmla="*/ 1829726 w 2046961"/>
              <a:gd name="connsiteY7-4844" fmla="*/ 1367417 h 1559200"/>
              <a:gd name="connsiteX8-4845" fmla="*/ 1306608 w 2046961"/>
              <a:gd name="connsiteY8-4846" fmla="*/ 1548342 h 1559200"/>
              <a:gd name="connsiteX9-4847" fmla="*/ 598495 w 2046961"/>
              <a:gd name="connsiteY9-4848" fmla="*/ 1499764 h 1559200"/>
              <a:gd name="connsiteX10-4849" fmla="*/ 289685 w 2046961"/>
              <a:gd name="connsiteY10-4850" fmla="*/ 1387469 h 1559200"/>
              <a:gd name="connsiteX11-4851" fmla="*/ 257600 w 2046961"/>
              <a:gd name="connsiteY11-4852" fmla="*/ 1355385 h 1559200"/>
              <a:gd name="connsiteX12-4853" fmla="*/ 81137 w 2046961"/>
              <a:gd name="connsiteY12-4854" fmla="*/ 1194964 h 1559200"/>
              <a:gd name="connsiteX13-4855" fmla="*/ 927 w 2046961"/>
              <a:gd name="connsiteY13-4856" fmla="*/ 990428 h 1559200"/>
              <a:gd name="connsiteX14-4857" fmla="*/ 129264 w 2046961"/>
              <a:gd name="connsiteY14-4858" fmla="*/ 713701 h 1559200"/>
              <a:gd name="connsiteX15-4859" fmla="*/ 209474 w 2046961"/>
              <a:gd name="connsiteY15-4860" fmla="*/ 633491 h 1559200"/>
              <a:gd name="connsiteX16-4861" fmla="*/ 353853 w 2046961"/>
              <a:gd name="connsiteY16-4862" fmla="*/ 569322 h 1559200"/>
              <a:gd name="connsiteX17-4863" fmla="*/ 514274 w 2046961"/>
              <a:gd name="connsiteY17-4864" fmla="*/ 505154 h 1559200"/>
              <a:gd name="connsiteX18-4865" fmla="*/ 594485 w 2046961"/>
              <a:gd name="connsiteY18-4866" fmla="*/ 440985 h 1559200"/>
              <a:gd name="connsiteX19-4867" fmla="*/ 594485 w 2046961"/>
              <a:gd name="connsiteY19-4868" fmla="*/ 424943 h 1559200"/>
              <a:gd name="connsiteX0-4869" fmla="*/ 568918 w 2050202"/>
              <a:gd name="connsiteY0-4870" fmla="*/ 415341 h 1559200"/>
              <a:gd name="connsiteX1-4871" fmla="*/ 678049 w 2050202"/>
              <a:gd name="connsiteY1-4872" fmla="*/ 155278 h 1559200"/>
              <a:gd name="connsiteX2-4873" fmla="*/ 918793 w 2050202"/>
              <a:gd name="connsiteY2-4874" fmla="*/ 13949 h 1559200"/>
              <a:gd name="connsiteX3-4875" fmla="*/ 1290361 w 2050202"/>
              <a:gd name="connsiteY3-4876" fmla="*/ 30104 h 1559200"/>
              <a:gd name="connsiteX4-4877" fmla="*/ 1644699 w 2050202"/>
              <a:gd name="connsiteY4-4878" fmla="*/ 234019 h 1559200"/>
              <a:gd name="connsiteX5-4879" fmla="*/ 1740952 w 2050202"/>
              <a:gd name="connsiteY5-4880" fmla="*/ 688734 h 1559200"/>
              <a:gd name="connsiteX6-4881" fmla="*/ 2049762 w 2050202"/>
              <a:gd name="connsiteY6-4882" fmla="*/ 945464 h 1559200"/>
              <a:gd name="connsiteX7-4883" fmla="*/ 1832967 w 2050202"/>
              <a:gd name="connsiteY7-4884" fmla="*/ 1367417 h 1559200"/>
              <a:gd name="connsiteX8-4885" fmla="*/ 1309849 w 2050202"/>
              <a:gd name="connsiteY8-4886" fmla="*/ 1548342 h 1559200"/>
              <a:gd name="connsiteX9-4887" fmla="*/ 601736 w 2050202"/>
              <a:gd name="connsiteY9-4888" fmla="*/ 1499764 h 1559200"/>
              <a:gd name="connsiteX10-4889" fmla="*/ 292926 w 2050202"/>
              <a:gd name="connsiteY10-4890" fmla="*/ 1387469 h 1559200"/>
              <a:gd name="connsiteX11-4891" fmla="*/ 260841 w 2050202"/>
              <a:gd name="connsiteY11-4892" fmla="*/ 1355385 h 1559200"/>
              <a:gd name="connsiteX12-4893" fmla="*/ 84378 w 2050202"/>
              <a:gd name="connsiteY12-4894" fmla="*/ 1194964 h 1559200"/>
              <a:gd name="connsiteX13-4895" fmla="*/ 4168 w 2050202"/>
              <a:gd name="connsiteY13-4896" fmla="*/ 990428 h 1559200"/>
              <a:gd name="connsiteX14-4897" fmla="*/ 132505 w 2050202"/>
              <a:gd name="connsiteY14-4898" fmla="*/ 713701 h 1559200"/>
              <a:gd name="connsiteX15-4899" fmla="*/ 212715 w 2050202"/>
              <a:gd name="connsiteY15-4900" fmla="*/ 633491 h 1559200"/>
              <a:gd name="connsiteX16-4901" fmla="*/ 357094 w 2050202"/>
              <a:gd name="connsiteY16-4902" fmla="*/ 569322 h 1559200"/>
              <a:gd name="connsiteX17-4903" fmla="*/ 517515 w 2050202"/>
              <a:gd name="connsiteY17-4904" fmla="*/ 505154 h 1559200"/>
              <a:gd name="connsiteX18-4905" fmla="*/ 597726 w 2050202"/>
              <a:gd name="connsiteY18-4906" fmla="*/ 440985 h 1559200"/>
              <a:gd name="connsiteX19-4907" fmla="*/ 597726 w 2050202"/>
              <a:gd name="connsiteY19-4908" fmla="*/ 424943 h 1559200"/>
              <a:gd name="connsiteX0-4909" fmla="*/ 569951 w 2051235"/>
              <a:gd name="connsiteY0-4910" fmla="*/ 415341 h 1559200"/>
              <a:gd name="connsiteX1-4911" fmla="*/ 679082 w 2051235"/>
              <a:gd name="connsiteY1-4912" fmla="*/ 155278 h 1559200"/>
              <a:gd name="connsiteX2-4913" fmla="*/ 919826 w 2051235"/>
              <a:gd name="connsiteY2-4914" fmla="*/ 13949 h 1559200"/>
              <a:gd name="connsiteX3-4915" fmla="*/ 1291394 w 2051235"/>
              <a:gd name="connsiteY3-4916" fmla="*/ 30104 h 1559200"/>
              <a:gd name="connsiteX4-4917" fmla="*/ 1645732 w 2051235"/>
              <a:gd name="connsiteY4-4918" fmla="*/ 234019 h 1559200"/>
              <a:gd name="connsiteX5-4919" fmla="*/ 1741985 w 2051235"/>
              <a:gd name="connsiteY5-4920" fmla="*/ 688734 h 1559200"/>
              <a:gd name="connsiteX6-4921" fmla="*/ 2050795 w 2051235"/>
              <a:gd name="connsiteY6-4922" fmla="*/ 945464 h 1559200"/>
              <a:gd name="connsiteX7-4923" fmla="*/ 1834000 w 2051235"/>
              <a:gd name="connsiteY7-4924" fmla="*/ 1367417 h 1559200"/>
              <a:gd name="connsiteX8-4925" fmla="*/ 1310882 w 2051235"/>
              <a:gd name="connsiteY8-4926" fmla="*/ 1548342 h 1559200"/>
              <a:gd name="connsiteX9-4927" fmla="*/ 602769 w 2051235"/>
              <a:gd name="connsiteY9-4928" fmla="*/ 1499764 h 1559200"/>
              <a:gd name="connsiteX10-4929" fmla="*/ 293959 w 2051235"/>
              <a:gd name="connsiteY10-4930" fmla="*/ 1387469 h 1559200"/>
              <a:gd name="connsiteX11-4931" fmla="*/ 261874 w 2051235"/>
              <a:gd name="connsiteY11-4932" fmla="*/ 1355385 h 1559200"/>
              <a:gd name="connsiteX12-4933" fmla="*/ 85411 w 2051235"/>
              <a:gd name="connsiteY12-4934" fmla="*/ 1194964 h 1559200"/>
              <a:gd name="connsiteX13-4935" fmla="*/ 5201 w 2051235"/>
              <a:gd name="connsiteY13-4936" fmla="*/ 990428 h 1559200"/>
              <a:gd name="connsiteX14-4937" fmla="*/ 133538 w 2051235"/>
              <a:gd name="connsiteY14-4938" fmla="*/ 713701 h 1559200"/>
              <a:gd name="connsiteX15-4939" fmla="*/ 213748 w 2051235"/>
              <a:gd name="connsiteY15-4940" fmla="*/ 633491 h 1559200"/>
              <a:gd name="connsiteX16-4941" fmla="*/ 358127 w 2051235"/>
              <a:gd name="connsiteY16-4942" fmla="*/ 569322 h 1559200"/>
              <a:gd name="connsiteX17-4943" fmla="*/ 518548 w 2051235"/>
              <a:gd name="connsiteY17-4944" fmla="*/ 505154 h 1559200"/>
              <a:gd name="connsiteX18-4945" fmla="*/ 598759 w 2051235"/>
              <a:gd name="connsiteY18-4946" fmla="*/ 440985 h 1559200"/>
              <a:gd name="connsiteX19-4947" fmla="*/ 598759 w 2051235"/>
              <a:gd name="connsiteY19-4948" fmla="*/ 424943 h 1559200"/>
              <a:gd name="connsiteX0-4949" fmla="*/ 567382 w 2048666"/>
              <a:gd name="connsiteY0-4950" fmla="*/ 415341 h 1559200"/>
              <a:gd name="connsiteX1-4951" fmla="*/ 676513 w 2048666"/>
              <a:gd name="connsiteY1-4952" fmla="*/ 155278 h 1559200"/>
              <a:gd name="connsiteX2-4953" fmla="*/ 917257 w 2048666"/>
              <a:gd name="connsiteY2-4954" fmla="*/ 13949 h 1559200"/>
              <a:gd name="connsiteX3-4955" fmla="*/ 1288825 w 2048666"/>
              <a:gd name="connsiteY3-4956" fmla="*/ 30104 h 1559200"/>
              <a:gd name="connsiteX4-4957" fmla="*/ 1643163 w 2048666"/>
              <a:gd name="connsiteY4-4958" fmla="*/ 234019 h 1559200"/>
              <a:gd name="connsiteX5-4959" fmla="*/ 1739416 w 2048666"/>
              <a:gd name="connsiteY5-4960" fmla="*/ 688734 h 1559200"/>
              <a:gd name="connsiteX6-4961" fmla="*/ 2048226 w 2048666"/>
              <a:gd name="connsiteY6-4962" fmla="*/ 945464 h 1559200"/>
              <a:gd name="connsiteX7-4963" fmla="*/ 1831431 w 2048666"/>
              <a:gd name="connsiteY7-4964" fmla="*/ 1367417 h 1559200"/>
              <a:gd name="connsiteX8-4965" fmla="*/ 1308313 w 2048666"/>
              <a:gd name="connsiteY8-4966" fmla="*/ 1548342 h 1559200"/>
              <a:gd name="connsiteX9-4967" fmla="*/ 600200 w 2048666"/>
              <a:gd name="connsiteY9-4968" fmla="*/ 1499764 h 1559200"/>
              <a:gd name="connsiteX10-4969" fmla="*/ 291390 w 2048666"/>
              <a:gd name="connsiteY10-4970" fmla="*/ 1387469 h 1559200"/>
              <a:gd name="connsiteX11-4971" fmla="*/ 259305 w 2048666"/>
              <a:gd name="connsiteY11-4972" fmla="*/ 1355385 h 1559200"/>
              <a:gd name="connsiteX12-4973" fmla="*/ 2632 w 2048666"/>
              <a:gd name="connsiteY12-4974" fmla="*/ 990428 h 1559200"/>
              <a:gd name="connsiteX13-4975" fmla="*/ 130969 w 2048666"/>
              <a:gd name="connsiteY13-4976" fmla="*/ 713701 h 1559200"/>
              <a:gd name="connsiteX14-4977" fmla="*/ 211179 w 2048666"/>
              <a:gd name="connsiteY14-4978" fmla="*/ 633491 h 1559200"/>
              <a:gd name="connsiteX15-4979" fmla="*/ 355558 w 2048666"/>
              <a:gd name="connsiteY15-4980" fmla="*/ 569322 h 1559200"/>
              <a:gd name="connsiteX16-4981" fmla="*/ 515979 w 2048666"/>
              <a:gd name="connsiteY16-4982" fmla="*/ 505154 h 1559200"/>
              <a:gd name="connsiteX17-4983" fmla="*/ 596190 w 2048666"/>
              <a:gd name="connsiteY17-4984" fmla="*/ 440985 h 1559200"/>
              <a:gd name="connsiteX18-4985" fmla="*/ 596190 w 2048666"/>
              <a:gd name="connsiteY18-4986" fmla="*/ 424943 h 1559200"/>
              <a:gd name="connsiteX0-4987" fmla="*/ 565606 w 2046890"/>
              <a:gd name="connsiteY0-4988" fmla="*/ 415341 h 1559200"/>
              <a:gd name="connsiteX1-4989" fmla="*/ 674737 w 2046890"/>
              <a:gd name="connsiteY1-4990" fmla="*/ 155278 h 1559200"/>
              <a:gd name="connsiteX2-4991" fmla="*/ 915481 w 2046890"/>
              <a:gd name="connsiteY2-4992" fmla="*/ 13949 h 1559200"/>
              <a:gd name="connsiteX3-4993" fmla="*/ 1287049 w 2046890"/>
              <a:gd name="connsiteY3-4994" fmla="*/ 30104 h 1559200"/>
              <a:gd name="connsiteX4-4995" fmla="*/ 1641387 w 2046890"/>
              <a:gd name="connsiteY4-4996" fmla="*/ 234019 h 1559200"/>
              <a:gd name="connsiteX5-4997" fmla="*/ 1737640 w 2046890"/>
              <a:gd name="connsiteY5-4998" fmla="*/ 688734 h 1559200"/>
              <a:gd name="connsiteX6-4999" fmla="*/ 2046450 w 2046890"/>
              <a:gd name="connsiteY6-5000" fmla="*/ 945464 h 1559200"/>
              <a:gd name="connsiteX7-5001" fmla="*/ 1829655 w 2046890"/>
              <a:gd name="connsiteY7-5002" fmla="*/ 1367417 h 1559200"/>
              <a:gd name="connsiteX8-5003" fmla="*/ 1306537 w 2046890"/>
              <a:gd name="connsiteY8-5004" fmla="*/ 1548342 h 1559200"/>
              <a:gd name="connsiteX9-5005" fmla="*/ 598424 w 2046890"/>
              <a:gd name="connsiteY9-5006" fmla="*/ 1499764 h 1559200"/>
              <a:gd name="connsiteX10-5007" fmla="*/ 289614 w 2046890"/>
              <a:gd name="connsiteY10-5008" fmla="*/ 1387469 h 1559200"/>
              <a:gd name="connsiteX11-5009" fmla="*/ 197371 w 2046890"/>
              <a:gd name="connsiteY11-5010" fmla="*/ 1259132 h 1559200"/>
              <a:gd name="connsiteX12-5011" fmla="*/ 856 w 2046890"/>
              <a:gd name="connsiteY12-5012" fmla="*/ 990428 h 1559200"/>
              <a:gd name="connsiteX13-5013" fmla="*/ 129193 w 2046890"/>
              <a:gd name="connsiteY13-5014" fmla="*/ 713701 h 1559200"/>
              <a:gd name="connsiteX14-5015" fmla="*/ 209403 w 2046890"/>
              <a:gd name="connsiteY14-5016" fmla="*/ 633491 h 1559200"/>
              <a:gd name="connsiteX15-5017" fmla="*/ 353782 w 2046890"/>
              <a:gd name="connsiteY15-5018" fmla="*/ 569322 h 1559200"/>
              <a:gd name="connsiteX16-5019" fmla="*/ 514203 w 2046890"/>
              <a:gd name="connsiteY16-5020" fmla="*/ 505154 h 1559200"/>
              <a:gd name="connsiteX17-5021" fmla="*/ 594414 w 2046890"/>
              <a:gd name="connsiteY17-5022" fmla="*/ 440985 h 1559200"/>
              <a:gd name="connsiteX18-5023" fmla="*/ 594414 w 2046890"/>
              <a:gd name="connsiteY18-5024" fmla="*/ 424943 h 1559200"/>
              <a:gd name="connsiteX0-5025" fmla="*/ 568592 w 2049876"/>
              <a:gd name="connsiteY0-5026" fmla="*/ 415341 h 1559200"/>
              <a:gd name="connsiteX1-5027" fmla="*/ 677723 w 2049876"/>
              <a:gd name="connsiteY1-5028" fmla="*/ 155278 h 1559200"/>
              <a:gd name="connsiteX2-5029" fmla="*/ 918467 w 2049876"/>
              <a:gd name="connsiteY2-5030" fmla="*/ 13949 h 1559200"/>
              <a:gd name="connsiteX3-5031" fmla="*/ 1290035 w 2049876"/>
              <a:gd name="connsiteY3-5032" fmla="*/ 30104 h 1559200"/>
              <a:gd name="connsiteX4-5033" fmla="*/ 1644373 w 2049876"/>
              <a:gd name="connsiteY4-5034" fmla="*/ 234019 h 1559200"/>
              <a:gd name="connsiteX5-5035" fmla="*/ 1740626 w 2049876"/>
              <a:gd name="connsiteY5-5036" fmla="*/ 688734 h 1559200"/>
              <a:gd name="connsiteX6-5037" fmla="*/ 2049436 w 2049876"/>
              <a:gd name="connsiteY6-5038" fmla="*/ 945464 h 1559200"/>
              <a:gd name="connsiteX7-5039" fmla="*/ 1832641 w 2049876"/>
              <a:gd name="connsiteY7-5040" fmla="*/ 1367417 h 1559200"/>
              <a:gd name="connsiteX8-5041" fmla="*/ 1309523 w 2049876"/>
              <a:gd name="connsiteY8-5042" fmla="*/ 1548342 h 1559200"/>
              <a:gd name="connsiteX9-5043" fmla="*/ 601410 w 2049876"/>
              <a:gd name="connsiteY9-5044" fmla="*/ 1499764 h 1559200"/>
              <a:gd name="connsiteX10-5045" fmla="*/ 292600 w 2049876"/>
              <a:gd name="connsiteY10-5046" fmla="*/ 1387469 h 1559200"/>
              <a:gd name="connsiteX11-5047" fmla="*/ 3842 w 2049876"/>
              <a:gd name="connsiteY11-5048" fmla="*/ 990428 h 1559200"/>
              <a:gd name="connsiteX12-5049" fmla="*/ 132179 w 2049876"/>
              <a:gd name="connsiteY12-5050" fmla="*/ 713701 h 1559200"/>
              <a:gd name="connsiteX13-5051" fmla="*/ 212389 w 2049876"/>
              <a:gd name="connsiteY13-5052" fmla="*/ 633491 h 1559200"/>
              <a:gd name="connsiteX14-5053" fmla="*/ 356768 w 2049876"/>
              <a:gd name="connsiteY14-5054" fmla="*/ 569322 h 1559200"/>
              <a:gd name="connsiteX15-5055" fmla="*/ 517189 w 2049876"/>
              <a:gd name="connsiteY15-5056" fmla="*/ 505154 h 1559200"/>
              <a:gd name="connsiteX16-5057" fmla="*/ 597400 w 2049876"/>
              <a:gd name="connsiteY16-5058" fmla="*/ 440985 h 1559200"/>
              <a:gd name="connsiteX17-5059" fmla="*/ 597400 w 2049876"/>
              <a:gd name="connsiteY17-5060" fmla="*/ 424943 h 1559200"/>
              <a:gd name="connsiteX0-5061" fmla="*/ 565125 w 2046409"/>
              <a:gd name="connsiteY0-5062" fmla="*/ 415341 h 1559200"/>
              <a:gd name="connsiteX1-5063" fmla="*/ 674256 w 2046409"/>
              <a:gd name="connsiteY1-5064" fmla="*/ 155278 h 1559200"/>
              <a:gd name="connsiteX2-5065" fmla="*/ 915000 w 2046409"/>
              <a:gd name="connsiteY2-5066" fmla="*/ 13949 h 1559200"/>
              <a:gd name="connsiteX3-5067" fmla="*/ 1286568 w 2046409"/>
              <a:gd name="connsiteY3-5068" fmla="*/ 30104 h 1559200"/>
              <a:gd name="connsiteX4-5069" fmla="*/ 1640906 w 2046409"/>
              <a:gd name="connsiteY4-5070" fmla="*/ 234019 h 1559200"/>
              <a:gd name="connsiteX5-5071" fmla="*/ 1737159 w 2046409"/>
              <a:gd name="connsiteY5-5072" fmla="*/ 688734 h 1559200"/>
              <a:gd name="connsiteX6-5073" fmla="*/ 2045969 w 2046409"/>
              <a:gd name="connsiteY6-5074" fmla="*/ 945464 h 1559200"/>
              <a:gd name="connsiteX7-5075" fmla="*/ 1829174 w 2046409"/>
              <a:gd name="connsiteY7-5076" fmla="*/ 1367417 h 1559200"/>
              <a:gd name="connsiteX8-5077" fmla="*/ 1306056 w 2046409"/>
              <a:gd name="connsiteY8-5078" fmla="*/ 1548342 h 1559200"/>
              <a:gd name="connsiteX9-5079" fmla="*/ 597943 w 2046409"/>
              <a:gd name="connsiteY9-5080" fmla="*/ 1499764 h 1559200"/>
              <a:gd name="connsiteX10-5081" fmla="*/ 289133 w 2046409"/>
              <a:gd name="connsiteY10-5082" fmla="*/ 1387469 h 1559200"/>
              <a:gd name="connsiteX11-5083" fmla="*/ 375 w 2046409"/>
              <a:gd name="connsiteY11-5084" fmla="*/ 990428 h 1559200"/>
              <a:gd name="connsiteX12-5085" fmla="*/ 128712 w 2046409"/>
              <a:gd name="connsiteY12-5086" fmla="*/ 713701 h 1559200"/>
              <a:gd name="connsiteX13-5087" fmla="*/ 208922 w 2046409"/>
              <a:gd name="connsiteY13-5088" fmla="*/ 633491 h 1559200"/>
              <a:gd name="connsiteX14-5089" fmla="*/ 353301 w 2046409"/>
              <a:gd name="connsiteY14-5090" fmla="*/ 569322 h 1559200"/>
              <a:gd name="connsiteX15-5091" fmla="*/ 513722 w 2046409"/>
              <a:gd name="connsiteY15-5092" fmla="*/ 505154 h 1559200"/>
              <a:gd name="connsiteX16-5093" fmla="*/ 593933 w 2046409"/>
              <a:gd name="connsiteY16-5094" fmla="*/ 440985 h 1559200"/>
              <a:gd name="connsiteX17-5095" fmla="*/ 593933 w 2046409"/>
              <a:gd name="connsiteY17-5096" fmla="*/ 424943 h 1559200"/>
              <a:gd name="connsiteX0-5097" fmla="*/ 568592 w 2049876"/>
              <a:gd name="connsiteY0-5098" fmla="*/ 415341 h 1549014"/>
              <a:gd name="connsiteX1-5099" fmla="*/ 677723 w 2049876"/>
              <a:gd name="connsiteY1-5100" fmla="*/ 155278 h 1549014"/>
              <a:gd name="connsiteX2-5101" fmla="*/ 918467 w 2049876"/>
              <a:gd name="connsiteY2-5102" fmla="*/ 13949 h 1549014"/>
              <a:gd name="connsiteX3-5103" fmla="*/ 1290035 w 2049876"/>
              <a:gd name="connsiteY3-5104" fmla="*/ 30104 h 1549014"/>
              <a:gd name="connsiteX4-5105" fmla="*/ 1644373 w 2049876"/>
              <a:gd name="connsiteY4-5106" fmla="*/ 234019 h 1549014"/>
              <a:gd name="connsiteX5-5107" fmla="*/ 1740626 w 2049876"/>
              <a:gd name="connsiteY5-5108" fmla="*/ 688734 h 1549014"/>
              <a:gd name="connsiteX6-5109" fmla="*/ 2049436 w 2049876"/>
              <a:gd name="connsiteY6-5110" fmla="*/ 945464 h 1549014"/>
              <a:gd name="connsiteX7-5111" fmla="*/ 1832641 w 2049876"/>
              <a:gd name="connsiteY7-5112" fmla="*/ 1367417 h 1549014"/>
              <a:gd name="connsiteX8-5113" fmla="*/ 1309523 w 2049876"/>
              <a:gd name="connsiteY8-5114" fmla="*/ 1548342 h 1549014"/>
              <a:gd name="connsiteX9-5115" fmla="*/ 601410 w 2049876"/>
              <a:gd name="connsiteY9-5116" fmla="*/ 1499764 h 1549014"/>
              <a:gd name="connsiteX10-5117" fmla="*/ 292600 w 2049876"/>
              <a:gd name="connsiteY10-5118" fmla="*/ 1435596 h 1549014"/>
              <a:gd name="connsiteX11-5119" fmla="*/ 3842 w 2049876"/>
              <a:gd name="connsiteY11-5120" fmla="*/ 990428 h 1549014"/>
              <a:gd name="connsiteX12-5121" fmla="*/ 132179 w 2049876"/>
              <a:gd name="connsiteY12-5122" fmla="*/ 713701 h 1549014"/>
              <a:gd name="connsiteX13-5123" fmla="*/ 212389 w 2049876"/>
              <a:gd name="connsiteY13-5124" fmla="*/ 633491 h 1549014"/>
              <a:gd name="connsiteX14-5125" fmla="*/ 356768 w 2049876"/>
              <a:gd name="connsiteY14-5126" fmla="*/ 569322 h 1549014"/>
              <a:gd name="connsiteX15-5127" fmla="*/ 517189 w 2049876"/>
              <a:gd name="connsiteY15-5128" fmla="*/ 505154 h 1549014"/>
              <a:gd name="connsiteX16-5129" fmla="*/ 597400 w 2049876"/>
              <a:gd name="connsiteY16-5130" fmla="*/ 440985 h 1549014"/>
              <a:gd name="connsiteX17-5131" fmla="*/ 597400 w 2049876"/>
              <a:gd name="connsiteY17-5132" fmla="*/ 424943 h 1549014"/>
              <a:gd name="connsiteX0-5133" fmla="*/ 568592 w 2049876"/>
              <a:gd name="connsiteY0-5134" fmla="*/ 415341 h 1588292"/>
              <a:gd name="connsiteX1-5135" fmla="*/ 677723 w 2049876"/>
              <a:gd name="connsiteY1-5136" fmla="*/ 155278 h 1588292"/>
              <a:gd name="connsiteX2-5137" fmla="*/ 918467 w 2049876"/>
              <a:gd name="connsiteY2-5138" fmla="*/ 13949 h 1588292"/>
              <a:gd name="connsiteX3-5139" fmla="*/ 1290035 w 2049876"/>
              <a:gd name="connsiteY3-5140" fmla="*/ 30104 h 1588292"/>
              <a:gd name="connsiteX4-5141" fmla="*/ 1644373 w 2049876"/>
              <a:gd name="connsiteY4-5142" fmla="*/ 234019 h 1588292"/>
              <a:gd name="connsiteX5-5143" fmla="*/ 1740626 w 2049876"/>
              <a:gd name="connsiteY5-5144" fmla="*/ 688734 h 1588292"/>
              <a:gd name="connsiteX6-5145" fmla="*/ 2049436 w 2049876"/>
              <a:gd name="connsiteY6-5146" fmla="*/ 945464 h 1588292"/>
              <a:gd name="connsiteX7-5147" fmla="*/ 1832641 w 2049876"/>
              <a:gd name="connsiteY7-5148" fmla="*/ 1367417 h 1588292"/>
              <a:gd name="connsiteX8-5149" fmla="*/ 1309523 w 2049876"/>
              <a:gd name="connsiteY8-5150" fmla="*/ 1548342 h 1588292"/>
              <a:gd name="connsiteX9-5151" fmla="*/ 613442 w 2049876"/>
              <a:gd name="connsiteY9-5152" fmla="*/ 1583985 h 1588292"/>
              <a:gd name="connsiteX10-5153" fmla="*/ 292600 w 2049876"/>
              <a:gd name="connsiteY10-5154" fmla="*/ 1435596 h 1588292"/>
              <a:gd name="connsiteX11-5155" fmla="*/ 3842 w 2049876"/>
              <a:gd name="connsiteY11-5156" fmla="*/ 990428 h 1588292"/>
              <a:gd name="connsiteX12-5157" fmla="*/ 132179 w 2049876"/>
              <a:gd name="connsiteY12-5158" fmla="*/ 713701 h 1588292"/>
              <a:gd name="connsiteX13-5159" fmla="*/ 212389 w 2049876"/>
              <a:gd name="connsiteY13-5160" fmla="*/ 633491 h 1588292"/>
              <a:gd name="connsiteX14-5161" fmla="*/ 356768 w 2049876"/>
              <a:gd name="connsiteY14-5162" fmla="*/ 569322 h 1588292"/>
              <a:gd name="connsiteX15-5163" fmla="*/ 517189 w 2049876"/>
              <a:gd name="connsiteY15-5164" fmla="*/ 505154 h 1588292"/>
              <a:gd name="connsiteX16-5165" fmla="*/ 597400 w 2049876"/>
              <a:gd name="connsiteY16-5166" fmla="*/ 440985 h 1588292"/>
              <a:gd name="connsiteX17-5167" fmla="*/ 597400 w 2049876"/>
              <a:gd name="connsiteY17-5168" fmla="*/ 424943 h 1588292"/>
              <a:gd name="connsiteX0-5169" fmla="*/ 568592 w 2049876"/>
              <a:gd name="connsiteY0-5170" fmla="*/ 415341 h 1623044"/>
              <a:gd name="connsiteX1-5171" fmla="*/ 677723 w 2049876"/>
              <a:gd name="connsiteY1-5172" fmla="*/ 155278 h 1623044"/>
              <a:gd name="connsiteX2-5173" fmla="*/ 918467 w 2049876"/>
              <a:gd name="connsiteY2-5174" fmla="*/ 13949 h 1623044"/>
              <a:gd name="connsiteX3-5175" fmla="*/ 1290035 w 2049876"/>
              <a:gd name="connsiteY3-5176" fmla="*/ 30104 h 1623044"/>
              <a:gd name="connsiteX4-5177" fmla="*/ 1644373 w 2049876"/>
              <a:gd name="connsiteY4-5178" fmla="*/ 234019 h 1623044"/>
              <a:gd name="connsiteX5-5179" fmla="*/ 1740626 w 2049876"/>
              <a:gd name="connsiteY5-5180" fmla="*/ 688734 h 1623044"/>
              <a:gd name="connsiteX6-5181" fmla="*/ 2049436 w 2049876"/>
              <a:gd name="connsiteY6-5182" fmla="*/ 945464 h 1623044"/>
              <a:gd name="connsiteX7-5183" fmla="*/ 1832641 w 2049876"/>
              <a:gd name="connsiteY7-5184" fmla="*/ 1367417 h 1623044"/>
              <a:gd name="connsiteX8-5185" fmla="*/ 1309523 w 2049876"/>
              <a:gd name="connsiteY8-5186" fmla="*/ 1548342 h 1623044"/>
              <a:gd name="connsiteX9-5187" fmla="*/ 613442 w 2049876"/>
              <a:gd name="connsiteY9-5188" fmla="*/ 1583985 h 1623044"/>
              <a:gd name="connsiteX10-5189" fmla="*/ 292600 w 2049876"/>
              <a:gd name="connsiteY10-5190" fmla="*/ 1435596 h 1623044"/>
              <a:gd name="connsiteX11-5191" fmla="*/ 3842 w 2049876"/>
              <a:gd name="connsiteY11-5192" fmla="*/ 990428 h 1623044"/>
              <a:gd name="connsiteX12-5193" fmla="*/ 132179 w 2049876"/>
              <a:gd name="connsiteY12-5194" fmla="*/ 713701 h 1623044"/>
              <a:gd name="connsiteX13-5195" fmla="*/ 212389 w 2049876"/>
              <a:gd name="connsiteY13-5196" fmla="*/ 633491 h 1623044"/>
              <a:gd name="connsiteX14-5197" fmla="*/ 356768 w 2049876"/>
              <a:gd name="connsiteY14-5198" fmla="*/ 569322 h 1623044"/>
              <a:gd name="connsiteX15-5199" fmla="*/ 517189 w 2049876"/>
              <a:gd name="connsiteY15-5200" fmla="*/ 505154 h 1623044"/>
              <a:gd name="connsiteX16-5201" fmla="*/ 597400 w 2049876"/>
              <a:gd name="connsiteY16-5202" fmla="*/ 440985 h 1623044"/>
              <a:gd name="connsiteX17-5203" fmla="*/ 597400 w 2049876"/>
              <a:gd name="connsiteY17-5204" fmla="*/ 424943 h 1623044"/>
              <a:gd name="connsiteX0-5205" fmla="*/ 568592 w 2049876"/>
              <a:gd name="connsiteY0-5206" fmla="*/ 415341 h 1623044"/>
              <a:gd name="connsiteX1-5207" fmla="*/ 677723 w 2049876"/>
              <a:gd name="connsiteY1-5208" fmla="*/ 155278 h 1623044"/>
              <a:gd name="connsiteX2-5209" fmla="*/ 918467 w 2049876"/>
              <a:gd name="connsiteY2-5210" fmla="*/ 13949 h 1623044"/>
              <a:gd name="connsiteX3-5211" fmla="*/ 1290035 w 2049876"/>
              <a:gd name="connsiteY3-5212" fmla="*/ 30104 h 1623044"/>
              <a:gd name="connsiteX4-5213" fmla="*/ 1644373 w 2049876"/>
              <a:gd name="connsiteY4-5214" fmla="*/ 234019 h 1623044"/>
              <a:gd name="connsiteX5-5215" fmla="*/ 1740626 w 2049876"/>
              <a:gd name="connsiteY5-5216" fmla="*/ 688734 h 1623044"/>
              <a:gd name="connsiteX6-5217" fmla="*/ 2049436 w 2049876"/>
              <a:gd name="connsiteY6-5218" fmla="*/ 945464 h 1623044"/>
              <a:gd name="connsiteX7-5219" fmla="*/ 1832641 w 2049876"/>
              <a:gd name="connsiteY7-5220" fmla="*/ 1367417 h 1623044"/>
              <a:gd name="connsiteX8-5221" fmla="*/ 1309523 w 2049876"/>
              <a:gd name="connsiteY8-5222" fmla="*/ 1548342 h 1623044"/>
              <a:gd name="connsiteX9-5223" fmla="*/ 613442 w 2049876"/>
              <a:gd name="connsiteY9-5224" fmla="*/ 1583985 h 1623044"/>
              <a:gd name="connsiteX10-5225" fmla="*/ 292600 w 2049876"/>
              <a:gd name="connsiteY10-5226" fmla="*/ 1435596 h 1623044"/>
              <a:gd name="connsiteX11-5227" fmla="*/ 3842 w 2049876"/>
              <a:gd name="connsiteY11-5228" fmla="*/ 990428 h 1623044"/>
              <a:gd name="connsiteX12-5229" fmla="*/ 132179 w 2049876"/>
              <a:gd name="connsiteY12-5230" fmla="*/ 713701 h 1623044"/>
              <a:gd name="connsiteX13-5231" fmla="*/ 212389 w 2049876"/>
              <a:gd name="connsiteY13-5232" fmla="*/ 633491 h 1623044"/>
              <a:gd name="connsiteX14-5233" fmla="*/ 356768 w 2049876"/>
              <a:gd name="connsiteY14-5234" fmla="*/ 569322 h 1623044"/>
              <a:gd name="connsiteX15-5235" fmla="*/ 517189 w 2049876"/>
              <a:gd name="connsiteY15-5236" fmla="*/ 505154 h 1623044"/>
              <a:gd name="connsiteX16-5237" fmla="*/ 597400 w 2049876"/>
              <a:gd name="connsiteY16-5238" fmla="*/ 440985 h 1623044"/>
              <a:gd name="connsiteX17-5239" fmla="*/ 597400 w 2049876"/>
              <a:gd name="connsiteY17-5240" fmla="*/ 424943 h 1623044"/>
              <a:gd name="connsiteX0-5241" fmla="*/ 522006 w 2003290"/>
              <a:gd name="connsiteY0-5242" fmla="*/ 415341 h 1623044"/>
              <a:gd name="connsiteX1-5243" fmla="*/ 631137 w 2003290"/>
              <a:gd name="connsiteY1-5244" fmla="*/ 155278 h 1623044"/>
              <a:gd name="connsiteX2-5245" fmla="*/ 871881 w 2003290"/>
              <a:gd name="connsiteY2-5246" fmla="*/ 13949 h 1623044"/>
              <a:gd name="connsiteX3-5247" fmla="*/ 1243449 w 2003290"/>
              <a:gd name="connsiteY3-5248" fmla="*/ 30104 h 1623044"/>
              <a:gd name="connsiteX4-5249" fmla="*/ 1597787 w 2003290"/>
              <a:gd name="connsiteY4-5250" fmla="*/ 234019 h 1623044"/>
              <a:gd name="connsiteX5-5251" fmla="*/ 1694040 w 2003290"/>
              <a:gd name="connsiteY5-5252" fmla="*/ 688734 h 1623044"/>
              <a:gd name="connsiteX6-5253" fmla="*/ 2002850 w 2003290"/>
              <a:gd name="connsiteY6-5254" fmla="*/ 945464 h 1623044"/>
              <a:gd name="connsiteX7-5255" fmla="*/ 1786055 w 2003290"/>
              <a:gd name="connsiteY7-5256" fmla="*/ 1367417 h 1623044"/>
              <a:gd name="connsiteX8-5257" fmla="*/ 1262937 w 2003290"/>
              <a:gd name="connsiteY8-5258" fmla="*/ 1548342 h 1623044"/>
              <a:gd name="connsiteX9-5259" fmla="*/ 566856 w 2003290"/>
              <a:gd name="connsiteY9-5260" fmla="*/ 1583985 h 1623044"/>
              <a:gd name="connsiteX10-5261" fmla="*/ 246014 w 2003290"/>
              <a:gd name="connsiteY10-5262" fmla="*/ 1435596 h 1623044"/>
              <a:gd name="connsiteX11-5263" fmla="*/ 5382 w 2003290"/>
              <a:gd name="connsiteY11-5264" fmla="*/ 1014491 h 1623044"/>
              <a:gd name="connsiteX12-5265" fmla="*/ 85593 w 2003290"/>
              <a:gd name="connsiteY12-5266" fmla="*/ 713701 h 1623044"/>
              <a:gd name="connsiteX13-5267" fmla="*/ 165803 w 2003290"/>
              <a:gd name="connsiteY13-5268" fmla="*/ 633491 h 1623044"/>
              <a:gd name="connsiteX14-5269" fmla="*/ 310182 w 2003290"/>
              <a:gd name="connsiteY14-5270" fmla="*/ 569322 h 1623044"/>
              <a:gd name="connsiteX15-5271" fmla="*/ 470603 w 2003290"/>
              <a:gd name="connsiteY15-5272" fmla="*/ 505154 h 1623044"/>
              <a:gd name="connsiteX16-5273" fmla="*/ 550814 w 2003290"/>
              <a:gd name="connsiteY16-5274" fmla="*/ 440985 h 1623044"/>
              <a:gd name="connsiteX17-5275" fmla="*/ 550814 w 2003290"/>
              <a:gd name="connsiteY17-5276" fmla="*/ 424943 h 1623044"/>
              <a:gd name="connsiteX0-5277" fmla="*/ 517634 w 1998918"/>
              <a:gd name="connsiteY0-5278" fmla="*/ 415341 h 1623044"/>
              <a:gd name="connsiteX1-5279" fmla="*/ 626765 w 1998918"/>
              <a:gd name="connsiteY1-5280" fmla="*/ 155278 h 1623044"/>
              <a:gd name="connsiteX2-5281" fmla="*/ 867509 w 1998918"/>
              <a:gd name="connsiteY2-5282" fmla="*/ 13949 h 1623044"/>
              <a:gd name="connsiteX3-5283" fmla="*/ 1239077 w 1998918"/>
              <a:gd name="connsiteY3-5284" fmla="*/ 30104 h 1623044"/>
              <a:gd name="connsiteX4-5285" fmla="*/ 1593415 w 1998918"/>
              <a:gd name="connsiteY4-5286" fmla="*/ 234019 h 1623044"/>
              <a:gd name="connsiteX5-5287" fmla="*/ 1689668 w 1998918"/>
              <a:gd name="connsiteY5-5288" fmla="*/ 688734 h 1623044"/>
              <a:gd name="connsiteX6-5289" fmla="*/ 1998478 w 1998918"/>
              <a:gd name="connsiteY6-5290" fmla="*/ 945464 h 1623044"/>
              <a:gd name="connsiteX7-5291" fmla="*/ 1781683 w 1998918"/>
              <a:gd name="connsiteY7-5292" fmla="*/ 1367417 h 1623044"/>
              <a:gd name="connsiteX8-5293" fmla="*/ 1258565 w 1998918"/>
              <a:gd name="connsiteY8-5294" fmla="*/ 1548342 h 1623044"/>
              <a:gd name="connsiteX9-5295" fmla="*/ 562484 w 1998918"/>
              <a:gd name="connsiteY9-5296" fmla="*/ 1583985 h 1623044"/>
              <a:gd name="connsiteX10-5297" fmla="*/ 241642 w 1998918"/>
              <a:gd name="connsiteY10-5298" fmla="*/ 1435596 h 1623044"/>
              <a:gd name="connsiteX11-5299" fmla="*/ 1010 w 1998918"/>
              <a:gd name="connsiteY11-5300" fmla="*/ 1014491 h 1623044"/>
              <a:gd name="connsiteX12-5301" fmla="*/ 161431 w 1998918"/>
              <a:gd name="connsiteY12-5302" fmla="*/ 633491 h 1623044"/>
              <a:gd name="connsiteX13-5303" fmla="*/ 305810 w 1998918"/>
              <a:gd name="connsiteY13-5304" fmla="*/ 569322 h 1623044"/>
              <a:gd name="connsiteX14-5305" fmla="*/ 466231 w 1998918"/>
              <a:gd name="connsiteY14-5306" fmla="*/ 505154 h 1623044"/>
              <a:gd name="connsiteX15-5307" fmla="*/ 546442 w 1998918"/>
              <a:gd name="connsiteY15-5308" fmla="*/ 440985 h 1623044"/>
              <a:gd name="connsiteX16-5309" fmla="*/ 546442 w 1998918"/>
              <a:gd name="connsiteY16-5310" fmla="*/ 424943 h 1623044"/>
              <a:gd name="connsiteX0-5311" fmla="*/ 517161 w 1998445"/>
              <a:gd name="connsiteY0-5312" fmla="*/ 415341 h 1623044"/>
              <a:gd name="connsiteX1-5313" fmla="*/ 626292 w 1998445"/>
              <a:gd name="connsiteY1-5314" fmla="*/ 155278 h 1623044"/>
              <a:gd name="connsiteX2-5315" fmla="*/ 867036 w 1998445"/>
              <a:gd name="connsiteY2-5316" fmla="*/ 13949 h 1623044"/>
              <a:gd name="connsiteX3-5317" fmla="*/ 1238604 w 1998445"/>
              <a:gd name="connsiteY3-5318" fmla="*/ 30104 h 1623044"/>
              <a:gd name="connsiteX4-5319" fmla="*/ 1592942 w 1998445"/>
              <a:gd name="connsiteY4-5320" fmla="*/ 234019 h 1623044"/>
              <a:gd name="connsiteX5-5321" fmla="*/ 1689195 w 1998445"/>
              <a:gd name="connsiteY5-5322" fmla="*/ 688734 h 1623044"/>
              <a:gd name="connsiteX6-5323" fmla="*/ 1998005 w 1998445"/>
              <a:gd name="connsiteY6-5324" fmla="*/ 945464 h 1623044"/>
              <a:gd name="connsiteX7-5325" fmla="*/ 1781210 w 1998445"/>
              <a:gd name="connsiteY7-5326" fmla="*/ 1367417 h 1623044"/>
              <a:gd name="connsiteX8-5327" fmla="*/ 1258092 w 1998445"/>
              <a:gd name="connsiteY8-5328" fmla="*/ 1548342 h 1623044"/>
              <a:gd name="connsiteX9-5329" fmla="*/ 562011 w 1998445"/>
              <a:gd name="connsiteY9-5330" fmla="*/ 1583985 h 1623044"/>
              <a:gd name="connsiteX10-5331" fmla="*/ 241169 w 1998445"/>
              <a:gd name="connsiteY10-5332" fmla="*/ 1435596 h 1623044"/>
              <a:gd name="connsiteX11-5333" fmla="*/ 537 w 1998445"/>
              <a:gd name="connsiteY11-5334" fmla="*/ 1014491 h 1623044"/>
              <a:gd name="connsiteX12-5335" fmla="*/ 305337 w 1998445"/>
              <a:gd name="connsiteY12-5336" fmla="*/ 569322 h 1623044"/>
              <a:gd name="connsiteX13-5337" fmla="*/ 465758 w 1998445"/>
              <a:gd name="connsiteY13-5338" fmla="*/ 505154 h 1623044"/>
              <a:gd name="connsiteX14-5339" fmla="*/ 545969 w 1998445"/>
              <a:gd name="connsiteY14-5340" fmla="*/ 440985 h 1623044"/>
              <a:gd name="connsiteX15-5341" fmla="*/ 545969 w 1998445"/>
              <a:gd name="connsiteY15-5342" fmla="*/ 424943 h 1623044"/>
              <a:gd name="connsiteX0-5343" fmla="*/ 517161 w 1998445"/>
              <a:gd name="connsiteY0-5344" fmla="*/ 415341 h 1623044"/>
              <a:gd name="connsiteX1-5345" fmla="*/ 626292 w 1998445"/>
              <a:gd name="connsiteY1-5346" fmla="*/ 155278 h 1623044"/>
              <a:gd name="connsiteX2-5347" fmla="*/ 867036 w 1998445"/>
              <a:gd name="connsiteY2-5348" fmla="*/ 13949 h 1623044"/>
              <a:gd name="connsiteX3-5349" fmla="*/ 1238604 w 1998445"/>
              <a:gd name="connsiteY3-5350" fmla="*/ 30104 h 1623044"/>
              <a:gd name="connsiteX4-5351" fmla="*/ 1592942 w 1998445"/>
              <a:gd name="connsiteY4-5352" fmla="*/ 234019 h 1623044"/>
              <a:gd name="connsiteX5-5353" fmla="*/ 1689195 w 1998445"/>
              <a:gd name="connsiteY5-5354" fmla="*/ 688734 h 1623044"/>
              <a:gd name="connsiteX6-5355" fmla="*/ 1998005 w 1998445"/>
              <a:gd name="connsiteY6-5356" fmla="*/ 945464 h 1623044"/>
              <a:gd name="connsiteX7-5357" fmla="*/ 1781210 w 1998445"/>
              <a:gd name="connsiteY7-5358" fmla="*/ 1367417 h 1623044"/>
              <a:gd name="connsiteX8-5359" fmla="*/ 1258092 w 1998445"/>
              <a:gd name="connsiteY8-5360" fmla="*/ 1548342 h 1623044"/>
              <a:gd name="connsiteX9-5361" fmla="*/ 562011 w 1998445"/>
              <a:gd name="connsiteY9-5362" fmla="*/ 1583985 h 1623044"/>
              <a:gd name="connsiteX10-5363" fmla="*/ 241169 w 1998445"/>
              <a:gd name="connsiteY10-5364" fmla="*/ 1435596 h 1623044"/>
              <a:gd name="connsiteX11-5365" fmla="*/ 537 w 1998445"/>
              <a:gd name="connsiteY11-5366" fmla="*/ 1014491 h 1623044"/>
              <a:gd name="connsiteX12-5367" fmla="*/ 305337 w 1998445"/>
              <a:gd name="connsiteY12-5368" fmla="*/ 569322 h 1623044"/>
              <a:gd name="connsiteX13-5369" fmla="*/ 465758 w 1998445"/>
              <a:gd name="connsiteY13-5370" fmla="*/ 505154 h 1623044"/>
              <a:gd name="connsiteX14-5371" fmla="*/ 545969 w 1998445"/>
              <a:gd name="connsiteY14-5372" fmla="*/ 440985 h 1623044"/>
              <a:gd name="connsiteX15-5373" fmla="*/ 545969 w 1998445"/>
              <a:gd name="connsiteY15-5374" fmla="*/ 424943 h 1623044"/>
              <a:gd name="connsiteX0-5375" fmla="*/ 516734 w 1998018"/>
              <a:gd name="connsiteY0-5376" fmla="*/ 415341 h 1623044"/>
              <a:gd name="connsiteX1-5377" fmla="*/ 625865 w 1998018"/>
              <a:gd name="connsiteY1-5378" fmla="*/ 155278 h 1623044"/>
              <a:gd name="connsiteX2-5379" fmla="*/ 866609 w 1998018"/>
              <a:gd name="connsiteY2-5380" fmla="*/ 13949 h 1623044"/>
              <a:gd name="connsiteX3-5381" fmla="*/ 1238177 w 1998018"/>
              <a:gd name="connsiteY3-5382" fmla="*/ 30104 h 1623044"/>
              <a:gd name="connsiteX4-5383" fmla="*/ 1592515 w 1998018"/>
              <a:gd name="connsiteY4-5384" fmla="*/ 234019 h 1623044"/>
              <a:gd name="connsiteX5-5385" fmla="*/ 1688768 w 1998018"/>
              <a:gd name="connsiteY5-5386" fmla="*/ 688734 h 1623044"/>
              <a:gd name="connsiteX6-5387" fmla="*/ 1997578 w 1998018"/>
              <a:gd name="connsiteY6-5388" fmla="*/ 945464 h 1623044"/>
              <a:gd name="connsiteX7-5389" fmla="*/ 1780783 w 1998018"/>
              <a:gd name="connsiteY7-5390" fmla="*/ 1367417 h 1623044"/>
              <a:gd name="connsiteX8-5391" fmla="*/ 1257665 w 1998018"/>
              <a:gd name="connsiteY8-5392" fmla="*/ 1548342 h 1623044"/>
              <a:gd name="connsiteX9-5393" fmla="*/ 561584 w 1998018"/>
              <a:gd name="connsiteY9-5394" fmla="*/ 1583985 h 1623044"/>
              <a:gd name="connsiteX10-5395" fmla="*/ 240742 w 1998018"/>
              <a:gd name="connsiteY10-5396" fmla="*/ 1435596 h 1623044"/>
              <a:gd name="connsiteX11-5397" fmla="*/ 110 w 1998018"/>
              <a:gd name="connsiteY11-5398" fmla="*/ 1014491 h 1623044"/>
              <a:gd name="connsiteX12-5399" fmla="*/ 268815 w 1998018"/>
              <a:gd name="connsiteY12-5400" fmla="*/ 557291 h 1623044"/>
              <a:gd name="connsiteX13-5401" fmla="*/ 465331 w 1998018"/>
              <a:gd name="connsiteY13-5402" fmla="*/ 505154 h 1623044"/>
              <a:gd name="connsiteX14-5403" fmla="*/ 545542 w 1998018"/>
              <a:gd name="connsiteY14-5404" fmla="*/ 440985 h 1623044"/>
              <a:gd name="connsiteX15-5405" fmla="*/ 545542 w 1998018"/>
              <a:gd name="connsiteY15-5406" fmla="*/ 424943 h 1623044"/>
              <a:gd name="connsiteX0-5407" fmla="*/ 517007 w 1998291"/>
              <a:gd name="connsiteY0-5408" fmla="*/ 415341 h 1550411"/>
              <a:gd name="connsiteX1-5409" fmla="*/ 626138 w 1998291"/>
              <a:gd name="connsiteY1-5410" fmla="*/ 155278 h 1550411"/>
              <a:gd name="connsiteX2-5411" fmla="*/ 866882 w 1998291"/>
              <a:gd name="connsiteY2-5412" fmla="*/ 13949 h 1550411"/>
              <a:gd name="connsiteX3-5413" fmla="*/ 1238450 w 1998291"/>
              <a:gd name="connsiteY3-5414" fmla="*/ 30104 h 1550411"/>
              <a:gd name="connsiteX4-5415" fmla="*/ 1592788 w 1998291"/>
              <a:gd name="connsiteY4-5416" fmla="*/ 234019 h 1550411"/>
              <a:gd name="connsiteX5-5417" fmla="*/ 1689041 w 1998291"/>
              <a:gd name="connsiteY5-5418" fmla="*/ 688734 h 1550411"/>
              <a:gd name="connsiteX6-5419" fmla="*/ 1997851 w 1998291"/>
              <a:gd name="connsiteY6-5420" fmla="*/ 945464 h 1550411"/>
              <a:gd name="connsiteX7-5421" fmla="*/ 1781056 w 1998291"/>
              <a:gd name="connsiteY7-5422" fmla="*/ 1367417 h 1550411"/>
              <a:gd name="connsiteX8-5423" fmla="*/ 1257938 w 1998291"/>
              <a:gd name="connsiteY8-5424" fmla="*/ 1548342 h 1550411"/>
              <a:gd name="connsiteX9-5425" fmla="*/ 241015 w 1998291"/>
              <a:gd name="connsiteY9-5426" fmla="*/ 1435596 h 1550411"/>
              <a:gd name="connsiteX10-5427" fmla="*/ 383 w 1998291"/>
              <a:gd name="connsiteY10-5428" fmla="*/ 1014491 h 1550411"/>
              <a:gd name="connsiteX11-5429" fmla="*/ 269088 w 1998291"/>
              <a:gd name="connsiteY11-5430" fmla="*/ 557291 h 1550411"/>
              <a:gd name="connsiteX12-5431" fmla="*/ 465604 w 1998291"/>
              <a:gd name="connsiteY12-5432" fmla="*/ 505154 h 1550411"/>
              <a:gd name="connsiteX13-5433" fmla="*/ 545815 w 1998291"/>
              <a:gd name="connsiteY13-5434" fmla="*/ 440985 h 1550411"/>
              <a:gd name="connsiteX14-5435" fmla="*/ 545815 w 1998291"/>
              <a:gd name="connsiteY14-5436" fmla="*/ 424943 h 1550411"/>
              <a:gd name="connsiteX0-5437" fmla="*/ 517007 w 1998291"/>
              <a:gd name="connsiteY0-5438" fmla="*/ 415341 h 1575049"/>
              <a:gd name="connsiteX1-5439" fmla="*/ 626138 w 1998291"/>
              <a:gd name="connsiteY1-5440" fmla="*/ 155278 h 1575049"/>
              <a:gd name="connsiteX2-5441" fmla="*/ 866882 w 1998291"/>
              <a:gd name="connsiteY2-5442" fmla="*/ 13949 h 1575049"/>
              <a:gd name="connsiteX3-5443" fmla="*/ 1238450 w 1998291"/>
              <a:gd name="connsiteY3-5444" fmla="*/ 30104 h 1575049"/>
              <a:gd name="connsiteX4-5445" fmla="*/ 1592788 w 1998291"/>
              <a:gd name="connsiteY4-5446" fmla="*/ 234019 h 1575049"/>
              <a:gd name="connsiteX5-5447" fmla="*/ 1689041 w 1998291"/>
              <a:gd name="connsiteY5-5448" fmla="*/ 688734 h 1575049"/>
              <a:gd name="connsiteX6-5449" fmla="*/ 1997851 w 1998291"/>
              <a:gd name="connsiteY6-5450" fmla="*/ 945464 h 1575049"/>
              <a:gd name="connsiteX7-5451" fmla="*/ 1781056 w 1998291"/>
              <a:gd name="connsiteY7-5452" fmla="*/ 1367417 h 1575049"/>
              <a:gd name="connsiteX8-5453" fmla="*/ 1257938 w 1998291"/>
              <a:gd name="connsiteY8-5454" fmla="*/ 1548342 h 1575049"/>
              <a:gd name="connsiteX9-5455" fmla="*/ 241015 w 1998291"/>
              <a:gd name="connsiteY9-5456" fmla="*/ 1435596 h 1575049"/>
              <a:gd name="connsiteX10-5457" fmla="*/ 383 w 1998291"/>
              <a:gd name="connsiteY10-5458" fmla="*/ 1014491 h 1575049"/>
              <a:gd name="connsiteX11-5459" fmla="*/ 269088 w 1998291"/>
              <a:gd name="connsiteY11-5460" fmla="*/ 557291 h 1575049"/>
              <a:gd name="connsiteX12-5461" fmla="*/ 465604 w 1998291"/>
              <a:gd name="connsiteY12-5462" fmla="*/ 505154 h 1575049"/>
              <a:gd name="connsiteX13-5463" fmla="*/ 545815 w 1998291"/>
              <a:gd name="connsiteY13-5464" fmla="*/ 440985 h 1575049"/>
              <a:gd name="connsiteX14-5465" fmla="*/ 545815 w 1998291"/>
              <a:gd name="connsiteY14-5466" fmla="*/ 424943 h 1575049"/>
              <a:gd name="connsiteX0-5467" fmla="*/ 517007 w 1998291"/>
              <a:gd name="connsiteY0-5468" fmla="*/ 415341 h 1550411"/>
              <a:gd name="connsiteX1-5469" fmla="*/ 626138 w 1998291"/>
              <a:gd name="connsiteY1-5470" fmla="*/ 155278 h 1550411"/>
              <a:gd name="connsiteX2-5471" fmla="*/ 866882 w 1998291"/>
              <a:gd name="connsiteY2-5472" fmla="*/ 13949 h 1550411"/>
              <a:gd name="connsiteX3-5473" fmla="*/ 1238450 w 1998291"/>
              <a:gd name="connsiteY3-5474" fmla="*/ 30104 h 1550411"/>
              <a:gd name="connsiteX4-5475" fmla="*/ 1592788 w 1998291"/>
              <a:gd name="connsiteY4-5476" fmla="*/ 234019 h 1550411"/>
              <a:gd name="connsiteX5-5477" fmla="*/ 1689041 w 1998291"/>
              <a:gd name="connsiteY5-5478" fmla="*/ 688734 h 1550411"/>
              <a:gd name="connsiteX6-5479" fmla="*/ 1997851 w 1998291"/>
              <a:gd name="connsiteY6-5480" fmla="*/ 945464 h 1550411"/>
              <a:gd name="connsiteX7-5481" fmla="*/ 1781056 w 1998291"/>
              <a:gd name="connsiteY7-5482" fmla="*/ 1367417 h 1550411"/>
              <a:gd name="connsiteX8-5483" fmla="*/ 1257938 w 1998291"/>
              <a:gd name="connsiteY8-5484" fmla="*/ 1548342 h 1550411"/>
              <a:gd name="connsiteX9-5485" fmla="*/ 241015 w 1998291"/>
              <a:gd name="connsiteY9-5486" fmla="*/ 1435596 h 1550411"/>
              <a:gd name="connsiteX10-5487" fmla="*/ 383 w 1998291"/>
              <a:gd name="connsiteY10-5488" fmla="*/ 1014491 h 1550411"/>
              <a:gd name="connsiteX11-5489" fmla="*/ 269088 w 1998291"/>
              <a:gd name="connsiteY11-5490" fmla="*/ 557291 h 1550411"/>
              <a:gd name="connsiteX12-5491" fmla="*/ 465604 w 1998291"/>
              <a:gd name="connsiteY12-5492" fmla="*/ 505154 h 1550411"/>
              <a:gd name="connsiteX13-5493" fmla="*/ 545815 w 1998291"/>
              <a:gd name="connsiteY13-5494" fmla="*/ 440985 h 1550411"/>
              <a:gd name="connsiteX14-5495" fmla="*/ 545815 w 1998291"/>
              <a:gd name="connsiteY14-5496" fmla="*/ 424943 h 1550411"/>
              <a:gd name="connsiteX0-5497" fmla="*/ 517340 w 1998624"/>
              <a:gd name="connsiteY0-5498" fmla="*/ 415341 h 1570947"/>
              <a:gd name="connsiteX1-5499" fmla="*/ 626471 w 1998624"/>
              <a:gd name="connsiteY1-5500" fmla="*/ 155278 h 1570947"/>
              <a:gd name="connsiteX2-5501" fmla="*/ 867215 w 1998624"/>
              <a:gd name="connsiteY2-5502" fmla="*/ 13949 h 1570947"/>
              <a:gd name="connsiteX3-5503" fmla="*/ 1238783 w 1998624"/>
              <a:gd name="connsiteY3-5504" fmla="*/ 30104 h 1570947"/>
              <a:gd name="connsiteX4-5505" fmla="*/ 1593121 w 1998624"/>
              <a:gd name="connsiteY4-5506" fmla="*/ 234019 h 1570947"/>
              <a:gd name="connsiteX5-5507" fmla="*/ 1689374 w 1998624"/>
              <a:gd name="connsiteY5-5508" fmla="*/ 688734 h 1570947"/>
              <a:gd name="connsiteX6-5509" fmla="*/ 1998184 w 1998624"/>
              <a:gd name="connsiteY6-5510" fmla="*/ 945464 h 1570947"/>
              <a:gd name="connsiteX7-5511" fmla="*/ 1781389 w 1998624"/>
              <a:gd name="connsiteY7-5512" fmla="*/ 1367417 h 1570947"/>
              <a:gd name="connsiteX8-5513" fmla="*/ 1258271 w 1998624"/>
              <a:gd name="connsiteY8-5514" fmla="*/ 1548342 h 1570947"/>
              <a:gd name="connsiteX9-5515" fmla="*/ 241348 w 1998624"/>
              <a:gd name="connsiteY9-5516" fmla="*/ 1435596 h 1570947"/>
              <a:gd name="connsiteX10-5517" fmla="*/ 716 w 1998624"/>
              <a:gd name="connsiteY10-5518" fmla="*/ 1014491 h 1570947"/>
              <a:gd name="connsiteX11-5519" fmla="*/ 269421 w 1998624"/>
              <a:gd name="connsiteY11-5520" fmla="*/ 557291 h 1570947"/>
              <a:gd name="connsiteX12-5521" fmla="*/ 465937 w 1998624"/>
              <a:gd name="connsiteY12-5522" fmla="*/ 505154 h 1570947"/>
              <a:gd name="connsiteX13-5523" fmla="*/ 546148 w 1998624"/>
              <a:gd name="connsiteY13-5524" fmla="*/ 440985 h 1570947"/>
              <a:gd name="connsiteX14-5525" fmla="*/ 546148 w 1998624"/>
              <a:gd name="connsiteY14-5526" fmla="*/ 424943 h 1570947"/>
              <a:gd name="connsiteX0-5527" fmla="*/ 518835 w 2000119"/>
              <a:gd name="connsiteY0-5528" fmla="*/ 415341 h 1570947"/>
              <a:gd name="connsiteX1-5529" fmla="*/ 627966 w 2000119"/>
              <a:gd name="connsiteY1-5530" fmla="*/ 155278 h 1570947"/>
              <a:gd name="connsiteX2-5531" fmla="*/ 868710 w 2000119"/>
              <a:gd name="connsiteY2-5532" fmla="*/ 13949 h 1570947"/>
              <a:gd name="connsiteX3-5533" fmla="*/ 1240278 w 2000119"/>
              <a:gd name="connsiteY3-5534" fmla="*/ 30104 h 1570947"/>
              <a:gd name="connsiteX4-5535" fmla="*/ 1594616 w 2000119"/>
              <a:gd name="connsiteY4-5536" fmla="*/ 234019 h 1570947"/>
              <a:gd name="connsiteX5-5537" fmla="*/ 1690869 w 2000119"/>
              <a:gd name="connsiteY5-5538" fmla="*/ 688734 h 1570947"/>
              <a:gd name="connsiteX6-5539" fmla="*/ 1999679 w 2000119"/>
              <a:gd name="connsiteY6-5540" fmla="*/ 945464 h 1570947"/>
              <a:gd name="connsiteX7-5541" fmla="*/ 1782884 w 2000119"/>
              <a:gd name="connsiteY7-5542" fmla="*/ 1367417 h 1570947"/>
              <a:gd name="connsiteX8-5543" fmla="*/ 1259766 w 2000119"/>
              <a:gd name="connsiteY8-5544" fmla="*/ 1548342 h 1570947"/>
              <a:gd name="connsiteX9-5545" fmla="*/ 363159 w 2000119"/>
              <a:gd name="connsiteY9-5546" fmla="*/ 1435596 h 1570947"/>
              <a:gd name="connsiteX10-5547" fmla="*/ 2211 w 2000119"/>
              <a:gd name="connsiteY10-5548" fmla="*/ 1014491 h 1570947"/>
              <a:gd name="connsiteX11-5549" fmla="*/ 270916 w 2000119"/>
              <a:gd name="connsiteY11-5550" fmla="*/ 557291 h 1570947"/>
              <a:gd name="connsiteX12-5551" fmla="*/ 467432 w 2000119"/>
              <a:gd name="connsiteY12-5552" fmla="*/ 505154 h 1570947"/>
              <a:gd name="connsiteX13-5553" fmla="*/ 547643 w 2000119"/>
              <a:gd name="connsiteY13-5554" fmla="*/ 440985 h 1570947"/>
              <a:gd name="connsiteX14-5555" fmla="*/ 547643 w 2000119"/>
              <a:gd name="connsiteY14-5556" fmla="*/ 424943 h 1570947"/>
              <a:gd name="connsiteX0-5557" fmla="*/ 518835 w 2000119"/>
              <a:gd name="connsiteY0-5558" fmla="*/ 415341 h 1550411"/>
              <a:gd name="connsiteX1-5559" fmla="*/ 627966 w 2000119"/>
              <a:gd name="connsiteY1-5560" fmla="*/ 155278 h 1550411"/>
              <a:gd name="connsiteX2-5561" fmla="*/ 868710 w 2000119"/>
              <a:gd name="connsiteY2-5562" fmla="*/ 13949 h 1550411"/>
              <a:gd name="connsiteX3-5563" fmla="*/ 1240278 w 2000119"/>
              <a:gd name="connsiteY3-5564" fmla="*/ 30104 h 1550411"/>
              <a:gd name="connsiteX4-5565" fmla="*/ 1594616 w 2000119"/>
              <a:gd name="connsiteY4-5566" fmla="*/ 234019 h 1550411"/>
              <a:gd name="connsiteX5-5567" fmla="*/ 1690869 w 2000119"/>
              <a:gd name="connsiteY5-5568" fmla="*/ 688734 h 1550411"/>
              <a:gd name="connsiteX6-5569" fmla="*/ 1999679 w 2000119"/>
              <a:gd name="connsiteY6-5570" fmla="*/ 945464 h 1550411"/>
              <a:gd name="connsiteX7-5571" fmla="*/ 1782884 w 2000119"/>
              <a:gd name="connsiteY7-5572" fmla="*/ 1367417 h 1550411"/>
              <a:gd name="connsiteX8-5573" fmla="*/ 1331956 w 2000119"/>
              <a:gd name="connsiteY8-5574" fmla="*/ 1548342 h 1550411"/>
              <a:gd name="connsiteX9-5575" fmla="*/ 363159 w 2000119"/>
              <a:gd name="connsiteY9-5576" fmla="*/ 1435596 h 1550411"/>
              <a:gd name="connsiteX10-5577" fmla="*/ 2211 w 2000119"/>
              <a:gd name="connsiteY10-5578" fmla="*/ 1014491 h 1550411"/>
              <a:gd name="connsiteX11-5579" fmla="*/ 270916 w 2000119"/>
              <a:gd name="connsiteY11-5580" fmla="*/ 557291 h 1550411"/>
              <a:gd name="connsiteX12-5581" fmla="*/ 467432 w 2000119"/>
              <a:gd name="connsiteY12-5582" fmla="*/ 505154 h 1550411"/>
              <a:gd name="connsiteX13-5583" fmla="*/ 547643 w 2000119"/>
              <a:gd name="connsiteY13-5584" fmla="*/ 440985 h 1550411"/>
              <a:gd name="connsiteX14-5585" fmla="*/ 547643 w 2000119"/>
              <a:gd name="connsiteY14-5586" fmla="*/ 424943 h 1550411"/>
              <a:gd name="connsiteX0-5587" fmla="*/ 518835 w 2000119"/>
              <a:gd name="connsiteY0-5588" fmla="*/ 415341 h 1945642"/>
              <a:gd name="connsiteX1-5589" fmla="*/ 627966 w 2000119"/>
              <a:gd name="connsiteY1-5590" fmla="*/ 155278 h 1945642"/>
              <a:gd name="connsiteX2-5591" fmla="*/ 868710 w 2000119"/>
              <a:gd name="connsiteY2-5592" fmla="*/ 13949 h 1945642"/>
              <a:gd name="connsiteX3-5593" fmla="*/ 1240278 w 2000119"/>
              <a:gd name="connsiteY3-5594" fmla="*/ 30104 h 1945642"/>
              <a:gd name="connsiteX4-5595" fmla="*/ 1594616 w 2000119"/>
              <a:gd name="connsiteY4-5596" fmla="*/ 234019 h 1945642"/>
              <a:gd name="connsiteX5-5597" fmla="*/ 1690869 w 2000119"/>
              <a:gd name="connsiteY5-5598" fmla="*/ 688734 h 1945642"/>
              <a:gd name="connsiteX6-5599" fmla="*/ 1999679 w 2000119"/>
              <a:gd name="connsiteY6-5600" fmla="*/ 945464 h 1945642"/>
              <a:gd name="connsiteX7-5601" fmla="*/ 1782884 w 2000119"/>
              <a:gd name="connsiteY7-5602" fmla="*/ 1367417 h 1945642"/>
              <a:gd name="connsiteX8-5603" fmla="*/ 1380083 w 2000119"/>
              <a:gd name="connsiteY8-5604" fmla="*/ 1945384 h 1945642"/>
              <a:gd name="connsiteX9-5605" fmla="*/ 363159 w 2000119"/>
              <a:gd name="connsiteY9-5606" fmla="*/ 1435596 h 1945642"/>
              <a:gd name="connsiteX10-5607" fmla="*/ 2211 w 2000119"/>
              <a:gd name="connsiteY10-5608" fmla="*/ 1014491 h 1945642"/>
              <a:gd name="connsiteX11-5609" fmla="*/ 270916 w 2000119"/>
              <a:gd name="connsiteY11-5610" fmla="*/ 557291 h 1945642"/>
              <a:gd name="connsiteX12-5611" fmla="*/ 467432 w 2000119"/>
              <a:gd name="connsiteY12-5612" fmla="*/ 505154 h 1945642"/>
              <a:gd name="connsiteX13-5613" fmla="*/ 547643 w 2000119"/>
              <a:gd name="connsiteY13-5614" fmla="*/ 440985 h 1945642"/>
              <a:gd name="connsiteX14-5615" fmla="*/ 547643 w 2000119"/>
              <a:gd name="connsiteY14-5616" fmla="*/ 424943 h 1945642"/>
              <a:gd name="connsiteX0-5617" fmla="*/ 518835 w 2000119"/>
              <a:gd name="connsiteY0-5618" fmla="*/ 415341 h 1945642"/>
              <a:gd name="connsiteX1-5619" fmla="*/ 627966 w 2000119"/>
              <a:gd name="connsiteY1-5620" fmla="*/ 155278 h 1945642"/>
              <a:gd name="connsiteX2-5621" fmla="*/ 868710 w 2000119"/>
              <a:gd name="connsiteY2-5622" fmla="*/ 13949 h 1945642"/>
              <a:gd name="connsiteX3-5623" fmla="*/ 1240278 w 2000119"/>
              <a:gd name="connsiteY3-5624" fmla="*/ 30104 h 1945642"/>
              <a:gd name="connsiteX4-5625" fmla="*/ 1594616 w 2000119"/>
              <a:gd name="connsiteY4-5626" fmla="*/ 234019 h 1945642"/>
              <a:gd name="connsiteX5-5627" fmla="*/ 1690869 w 2000119"/>
              <a:gd name="connsiteY5-5628" fmla="*/ 688734 h 1945642"/>
              <a:gd name="connsiteX6-5629" fmla="*/ 1999679 w 2000119"/>
              <a:gd name="connsiteY6-5630" fmla="*/ 945464 h 1945642"/>
              <a:gd name="connsiteX7-5631" fmla="*/ 1782884 w 2000119"/>
              <a:gd name="connsiteY7-5632" fmla="*/ 1367417 h 1945642"/>
              <a:gd name="connsiteX8-5633" fmla="*/ 1380083 w 2000119"/>
              <a:gd name="connsiteY8-5634" fmla="*/ 1945384 h 1945642"/>
              <a:gd name="connsiteX9-5635" fmla="*/ 363159 w 2000119"/>
              <a:gd name="connsiteY9-5636" fmla="*/ 1435596 h 1945642"/>
              <a:gd name="connsiteX10-5637" fmla="*/ 2211 w 2000119"/>
              <a:gd name="connsiteY10-5638" fmla="*/ 1014491 h 1945642"/>
              <a:gd name="connsiteX11-5639" fmla="*/ 270916 w 2000119"/>
              <a:gd name="connsiteY11-5640" fmla="*/ 557291 h 1945642"/>
              <a:gd name="connsiteX12-5641" fmla="*/ 467432 w 2000119"/>
              <a:gd name="connsiteY12-5642" fmla="*/ 505154 h 1945642"/>
              <a:gd name="connsiteX13-5643" fmla="*/ 547643 w 2000119"/>
              <a:gd name="connsiteY13-5644" fmla="*/ 440985 h 1945642"/>
              <a:gd name="connsiteX14-5645" fmla="*/ 547643 w 2000119"/>
              <a:gd name="connsiteY14-5646" fmla="*/ 424943 h 1945642"/>
              <a:gd name="connsiteX0-5647" fmla="*/ 518835 w 2000119"/>
              <a:gd name="connsiteY0-5648" fmla="*/ 415341 h 1621454"/>
              <a:gd name="connsiteX1-5649" fmla="*/ 627966 w 2000119"/>
              <a:gd name="connsiteY1-5650" fmla="*/ 155278 h 1621454"/>
              <a:gd name="connsiteX2-5651" fmla="*/ 868710 w 2000119"/>
              <a:gd name="connsiteY2-5652" fmla="*/ 13949 h 1621454"/>
              <a:gd name="connsiteX3-5653" fmla="*/ 1240278 w 2000119"/>
              <a:gd name="connsiteY3-5654" fmla="*/ 30104 h 1621454"/>
              <a:gd name="connsiteX4-5655" fmla="*/ 1594616 w 2000119"/>
              <a:gd name="connsiteY4-5656" fmla="*/ 234019 h 1621454"/>
              <a:gd name="connsiteX5-5657" fmla="*/ 1690869 w 2000119"/>
              <a:gd name="connsiteY5-5658" fmla="*/ 688734 h 1621454"/>
              <a:gd name="connsiteX6-5659" fmla="*/ 1999679 w 2000119"/>
              <a:gd name="connsiteY6-5660" fmla="*/ 945464 h 1621454"/>
              <a:gd name="connsiteX7-5661" fmla="*/ 1782884 w 2000119"/>
              <a:gd name="connsiteY7-5662" fmla="*/ 1367417 h 1621454"/>
              <a:gd name="connsiteX8-5663" fmla="*/ 1343988 w 2000119"/>
              <a:gd name="connsiteY8-5664" fmla="*/ 1620531 h 1621454"/>
              <a:gd name="connsiteX9-5665" fmla="*/ 363159 w 2000119"/>
              <a:gd name="connsiteY9-5666" fmla="*/ 1435596 h 1621454"/>
              <a:gd name="connsiteX10-5667" fmla="*/ 2211 w 2000119"/>
              <a:gd name="connsiteY10-5668" fmla="*/ 1014491 h 1621454"/>
              <a:gd name="connsiteX11-5669" fmla="*/ 270916 w 2000119"/>
              <a:gd name="connsiteY11-5670" fmla="*/ 557291 h 1621454"/>
              <a:gd name="connsiteX12-5671" fmla="*/ 467432 w 2000119"/>
              <a:gd name="connsiteY12-5672" fmla="*/ 505154 h 1621454"/>
              <a:gd name="connsiteX13-5673" fmla="*/ 547643 w 2000119"/>
              <a:gd name="connsiteY13-5674" fmla="*/ 440985 h 1621454"/>
              <a:gd name="connsiteX14-5675" fmla="*/ 547643 w 2000119"/>
              <a:gd name="connsiteY14-5676" fmla="*/ 424943 h 1621454"/>
              <a:gd name="connsiteX0-5677" fmla="*/ 518835 w 2000119"/>
              <a:gd name="connsiteY0-5678" fmla="*/ 415341 h 1621454"/>
              <a:gd name="connsiteX1-5679" fmla="*/ 627966 w 2000119"/>
              <a:gd name="connsiteY1-5680" fmla="*/ 155278 h 1621454"/>
              <a:gd name="connsiteX2-5681" fmla="*/ 868710 w 2000119"/>
              <a:gd name="connsiteY2-5682" fmla="*/ 13949 h 1621454"/>
              <a:gd name="connsiteX3-5683" fmla="*/ 1240278 w 2000119"/>
              <a:gd name="connsiteY3-5684" fmla="*/ 30104 h 1621454"/>
              <a:gd name="connsiteX4-5685" fmla="*/ 1594616 w 2000119"/>
              <a:gd name="connsiteY4-5686" fmla="*/ 234019 h 1621454"/>
              <a:gd name="connsiteX5-5687" fmla="*/ 1690869 w 2000119"/>
              <a:gd name="connsiteY5-5688" fmla="*/ 688734 h 1621454"/>
              <a:gd name="connsiteX6-5689" fmla="*/ 1999679 w 2000119"/>
              <a:gd name="connsiteY6-5690" fmla="*/ 945464 h 1621454"/>
              <a:gd name="connsiteX7-5691" fmla="*/ 1782884 w 2000119"/>
              <a:gd name="connsiteY7-5692" fmla="*/ 1367417 h 1621454"/>
              <a:gd name="connsiteX8-5693" fmla="*/ 1343988 w 2000119"/>
              <a:gd name="connsiteY8-5694" fmla="*/ 1620531 h 1621454"/>
              <a:gd name="connsiteX9-5695" fmla="*/ 363159 w 2000119"/>
              <a:gd name="connsiteY9-5696" fmla="*/ 1435596 h 1621454"/>
              <a:gd name="connsiteX10-5697" fmla="*/ 2211 w 2000119"/>
              <a:gd name="connsiteY10-5698" fmla="*/ 1014491 h 1621454"/>
              <a:gd name="connsiteX11-5699" fmla="*/ 270916 w 2000119"/>
              <a:gd name="connsiteY11-5700" fmla="*/ 557291 h 1621454"/>
              <a:gd name="connsiteX12-5701" fmla="*/ 467432 w 2000119"/>
              <a:gd name="connsiteY12-5702" fmla="*/ 505154 h 1621454"/>
              <a:gd name="connsiteX13-5703" fmla="*/ 547643 w 2000119"/>
              <a:gd name="connsiteY13-5704" fmla="*/ 440985 h 1621454"/>
              <a:gd name="connsiteX14-5705" fmla="*/ 547643 w 2000119"/>
              <a:gd name="connsiteY14-5706" fmla="*/ 424943 h 1621454"/>
              <a:gd name="connsiteX0-5707" fmla="*/ 518835 w 2000119"/>
              <a:gd name="connsiteY0-5708" fmla="*/ 415341 h 1585720"/>
              <a:gd name="connsiteX1-5709" fmla="*/ 627966 w 2000119"/>
              <a:gd name="connsiteY1-5710" fmla="*/ 155278 h 1585720"/>
              <a:gd name="connsiteX2-5711" fmla="*/ 868710 w 2000119"/>
              <a:gd name="connsiteY2-5712" fmla="*/ 13949 h 1585720"/>
              <a:gd name="connsiteX3-5713" fmla="*/ 1240278 w 2000119"/>
              <a:gd name="connsiteY3-5714" fmla="*/ 30104 h 1585720"/>
              <a:gd name="connsiteX4-5715" fmla="*/ 1594616 w 2000119"/>
              <a:gd name="connsiteY4-5716" fmla="*/ 234019 h 1585720"/>
              <a:gd name="connsiteX5-5717" fmla="*/ 1690869 w 2000119"/>
              <a:gd name="connsiteY5-5718" fmla="*/ 688734 h 1585720"/>
              <a:gd name="connsiteX6-5719" fmla="*/ 1999679 w 2000119"/>
              <a:gd name="connsiteY6-5720" fmla="*/ 945464 h 1585720"/>
              <a:gd name="connsiteX7-5721" fmla="*/ 1782884 w 2000119"/>
              <a:gd name="connsiteY7-5722" fmla="*/ 1367417 h 1585720"/>
              <a:gd name="connsiteX8-5723" fmla="*/ 1247735 w 2000119"/>
              <a:gd name="connsiteY8-5724" fmla="*/ 1584436 h 1585720"/>
              <a:gd name="connsiteX9-5725" fmla="*/ 363159 w 2000119"/>
              <a:gd name="connsiteY9-5726" fmla="*/ 1435596 h 1585720"/>
              <a:gd name="connsiteX10-5727" fmla="*/ 2211 w 2000119"/>
              <a:gd name="connsiteY10-5728" fmla="*/ 1014491 h 1585720"/>
              <a:gd name="connsiteX11-5729" fmla="*/ 270916 w 2000119"/>
              <a:gd name="connsiteY11-5730" fmla="*/ 557291 h 1585720"/>
              <a:gd name="connsiteX12-5731" fmla="*/ 467432 w 2000119"/>
              <a:gd name="connsiteY12-5732" fmla="*/ 505154 h 1585720"/>
              <a:gd name="connsiteX13-5733" fmla="*/ 547643 w 2000119"/>
              <a:gd name="connsiteY13-5734" fmla="*/ 440985 h 1585720"/>
              <a:gd name="connsiteX14-5735" fmla="*/ 547643 w 2000119"/>
              <a:gd name="connsiteY14-5736" fmla="*/ 424943 h 1585720"/>
              <a:gd name="connsiteX0-5737" fmla="*/ 518835 w 2000119"/>
              <a:gd name="connsiteY0-5738" fmla="*/ 415341 h 1585720"/>
              <a:gd name="connsiteX1-5739" fmla="*/ 627966 w 2000119"/>
              <a:gd name="connsiteY1-5740" fmla="*/ 155278 h 1585720"/>
              <a:gd name="connsiteX2-5741" fmla="*/ 868710 w 2000119"/>
              <a:gd name="connsiteY2-5742" fmla="*/ 13949 h 1585720"/>
              <a:gd name="connsiteX3-5743" fmla="*/ 1240278 w 2000119"/>
              <a:gd name="connsiteY3-5744" fmla="*/ 30104 h 1585720"/>
              <a:gd name="connsiteX4-5745" fmla="*/ 1594616 w 2000119"/>
              <a:gd name="connsiteY4-5746" fmla="*/ 234019 h 1585720"/>
              <a:gd name="connsiteX5-5747" fmla="*/ 1690869 w 2000119"/>
              <a:gd name="connsiteY5-5748" fmla="*/ 688734 h 1585720"/>
              <a:gd name="connsiteX6-5749" fmla="*/ 1999679 w 2000119"/>
              <a:gd name="connsiteY6-5750" fmla="*/ 945464 h 1585720"/>
              <a:gd name="connsiteX7-5751" fmla="*/ 1782884 w 2000119"/>
              <a:gd name="connsiteY7-5752" fmla="*/ 1367417 h 1585720"/>
              <a:gd name="connsiteX8-5753" fmla="*/ 1247735 w 2000119"/>
              <a:gd name="connsiteY8-5754" fmla="*/ 1584436 h 1585720"/>
              <a:gd name="connsiteX9-5755" fmla="*/ 363159 w 2000119"/>
              <a:gd name="connsiteY9-5756" fmla="*/ 1435596 h 1585720"/>
              <a:gd name="connsiteX10-5757" fmla="*/ 2211 w 2000119"/>
              <a:gd name="connsiteY10-5758" fmla="*/ 1014491 h 1585720"/>
              <a:gd name="connsiteX11-5759" fmla="*/ 270916 w 2000119"/>
              <a:gd name="connsiteY11-5760" fmla="*/ 557291 h 1585720"/>
              <a:gd name="connsiteX12-5761" fmla="*/ 467432 w 2000119"/>
              <a:gd name="connsiteY12-5762" fmla="*/ 505154 h 1585720"/>
              <a:gd name="connsiteX13-5763" fmla="*/ 547643 w 2000119"/>
              <a:gd name="connsiteY13-5764" fmla="*/ 440985 h 1585720"/>
              <a:gd name="connsiteX14-5765" fmla="*/ 547643 w 2000119"/>
              <a:gd name="connsiteY14-5766" fmla="*/ 424943 h 1585720"/>
              <a:gd name="connsiteX0-5767" fmla="*/ 518835 w 2000119"/>
              <a:gd name="connsiteY0-5768" fmla="*/ 410422 h 1580801"/>
              <a:gd name="connsiteX1-5769" fmla="*/ 627966 w 2000119"/>
              <a:gd name="connsiteY1-5770" fmla="*/ 150359 h 1580801"/>
              <a:gd name="connsiteX2-5771" fmla="*/ 868710 w 2000119"/>
              <a:gd name="connsiteY2-5772" fmla="*/ 9030 h 1580801"/>
              <a:gd name="connsiteX3-5773" fmla="*/ 1240278 w 2000119"/>
              <a:gd name="connsiteY3-5774" fmla="*/ 25185 h 1580801"/>
              <a:gd name="connsiteX4-5775" fmla="*/ 1594616 w 2000119"/>
              <a:gd name="connsiteY4-5776" fmla="*/ 229100 h 1580801"/>
              <a:gd name="connsiteX5-5777" fmla="*/ 1690869 w 2000119"/>
              <a:gd name="connsiteY5-5778" fmla="*/ 683815 h 1580801"/>
              <a:gd name="connsiteX6-5779" fmla="*/ 1999679 w 2000119"/>
              <a:gd name="connsiteY6-5780" fmla="*/ 940545 h 1580801"/>
              <a:gd name="connsiteX7-5781" fmla="*/ 1782884 w 2000119"/>
              <a:gd name="connsiteY7-5782" fmla="*/ 1362498 h 1580801"/>
              <a:gd name="connsiteX8-5783" fmla="*/ 1247735 w 2000119"/>
              <a:gd name="connsiteY8-5784" fmla="*/ 1579517 h 1580801"/>
              <a:gd name="connsiteX9-5785" fmla="*/ 363159 w 2000119"/>
              <a:gd name="connsiteY9-5786" fmla="*/ 1430677 h 1580801"/>
              <a:gd name="connsiteX10-5787" fmla="*/ 2211 w 2000119"/>
              <a:gd name="connsiteY10-5788" fmla="*/ 1009572 h 1580801"/>
              <a:gd name="connsiteX11-5789" fmla="*/ 270916 w 2000119"/>
              <a:gd name="connsiteY11-5790" fmla="*/ 552372 h 1580801"/>
              <a:gd name="connsiteX12-5791" fmla="*/ 467432 w 2000119"/>
              <a:gd name="connsiteY12-5792" fmla="*/ 500235 h 1580801"/>
              <a:gd name="connsiteX13-5793" fmla="*/ 547643 w 2000119"/>
              <a:gd name="connsiteY13-5794" fmla="*/ 436066 h 1580801"/>
              <a:gd name="connsiteX14-5795" fmla="*/ 547643 w 2000119"/>
              <a:gd name="connsiteY14-5796" fmla="*/ 420024 h 1580801"/>
              <a:gd name="connsiteX0-5797" fmla="*/ 518835 w 2000119"/>
              <a:gd name="connsiteY0-5798" fmla="*/ 410422 h 1580801"/>
              <a:gd name="connsiteX1-5799" fmla="*/ 627966 w 2000119"/>
              <a:gd name="connsiteY1-5800" fmla="*/ 150359 h 1580801"/>
              <a:gd name="connsiteX2-5801" fmla="*/ 868710 w 2000119"/>
              <a:gd name="connsiteY2-5802" fmla="*/ 9030 h 1580801"/>
              <a:gd name="connsiteX3-5803" fmla="*/ 1240278 w 2000119"/>
              <a:gd name="connsiteY3-5804" fmla="*/ 25185 h 1580801"/>
              <a:gd name="connsiteX4-5805" fmla="*/ 1594616 w 2000119"/>
              <a:gd name="connsiteY4-5806" fmla="*/ 229100 h 1580801"/>
              <a:gd name="connsiteX5-5807" fmla="*/ 1690869 w 2000119"/>
              <a:gd name="connsiteY5-5808" fmla="*/ 683815 h 1580801"/>
              <a:gd name="connsiteX6-5809" fmla="*/ 1999679 w 2000119"/>
              <a:gd name="connsiteY6-5810" fmla="*/ 940545 h 1580801"/>
              <a:gd name="connsiteX7-5811" fmla="*/ 1782884 w 2000119"/>
              <a:gd name="connsiteY7-5812" fmla="*/ 1362498 h 1580801"/>
              <a:gd name="connsiteX8-5813" fmla="*/ 1247735 w 2000119"/>
              <a:gd name="connsiteY8-5814" fmla="*/ 1579517 h 1580801"/>
              <a:gd name="connsiteX9-5815" fmla="*/ 363159 w 2000119"/>
              <a:gd name="connsiteY9-5816" fmla="*/ 1430677 h 1580801"/>
              <a:gd name="connsiteX10-5817" fmla="*/ 2211 w 2000119"/>
              <a:gd name="connsiteY10-5818" fmla="*/ 1009572 h 1580801"/>
              <a:gd name="connsiteX11-5819" fmla="*/ 270916 w 2000119"/>
              <a:gd name="connsiteY11-5820" fmla="*/ 552372 h 1580801"/>
              <a:gd name="connsiteX12-5821" fmla="*/ 467432 w 2000119"/>
              <a:gd name="connsiteY12-5822" fmla="*/ 500235 h 1580801"/>
              <a:gd name="connsiteX13-5823" fmla="*/ 547643 w 2000119"/>
              <a:gd name="connsiteY13-5824" fmla="*/ 436066 h 1580801"/>
              <a:gd name="connsiteX14-5825" fmla="*/ 547643 w 2000119"/>
              <a:gd name="connsiteY14-5826" fmla="*/ 420024 h 1580801"/>
              <a:gd name="connsiteX0-5827" fmla="*/ 518835 w 2000119"/>
              <a:gd name="connsiteY0-5828" fmla="*/ 436277 h 1606656"/>
              <a:gd name="connsiteX1-5829" fmla="*/ 627966 w 2000119"/>
              <a:gd name="connsiteY1-5830" fmla="*/ 176214 h 1606656"/>
              <a:gd name="connsiteX2-5831" fmla="*/ 868710 w 2000119"/>
              <a:gd name="connsiteY2-5832" fmla="*/ 34885 h 1606656"/>
              <a:gd name="connsiteX3-5833" fmla="*/ 1240278 w 2000119"/>
              <a:gd name="connsiteY3-5834" fmla="*/ 51040 h 1606656"/>
              <a:gd name="connsiteX4-5835" fmla="*/ 1594616 w 2000119"/>
              <a:gd name="connsiteY4-5836" fmla="*/ 254955 h 1606656"/>
              <a:gd name="connsiteX5-5837" fmla="*/ 1690869 w 2000119"/>
              <a:gd name="connsiteY5-5838" fmla="*/ 709670 h 1606656"/>
              <a:gd name="connsiteX6-5839" fmla="*/ 1999679 w 2000119"/>
              <a:gd name="connsiteY6-5840" fmla="*/ 966400 h 1606656"/>
              <a:gd name="connsiteX7-5841" fmla="*/ 1782884 w 2000119"/>
              <a:gd name="connsiteY7-5842" fmla="*/ 1388353 h 1606656"/>
              <a:gd name="connsiteX8-5843" fmla="*/ 1247735 w 2000119"/>
              <a:gd name="connsiteY8-5844" fmla="*/ 1605372 h 1606656"/>
              <a:gd name="connsiteX9-5845" fmla="*/ 363159 w 2000119"/>
              <a:gd name="connsiteY9-5846" fmla="*/ 1456532 h 1606656"/>
              <a:gd name="connsiteX10-5847" fmla="*/ 2211 w 2000119"/>
              <a:gd name="connsiteY10-5848" fmla="*/ 1035427 h 1606656"/>
              <a:gd name="connsiteX11-5849" fmla="*/ 270916 w 2000119"/>
              <a:gd name="connsiteY11-5850" fmla="*/ 578227 h 1606656"/>
              <a:gd name="connsiteX12-5851" fmla="*/ 467432 w 2000119"/>
              <a:gd name="connsiteY12-5852" fmla="*/ 526090 h 1606656"/>
              <a:gd name="connsiteX13-5853" fmla="*/ 547643 w 2000119"/>
              <a:gd name="connsiteY13-5854" fmla="*/ 461921 h 1606656"/>
              <a:gd name="connsiteX14-5855" fmla="*/ 547643 w 2000119"/>
              <a:gd name="connsiteY14-5856" fmla="*/ 445879 h 1606656"/>
              <a:gd name="connsiteX0-5857" fmla="*/ 518835 w 2000119"/>
              <a:gd name="connsiteY0-5858" fmla="*/ 448117 h 1618496"/>
              <a:gd name="connsiteX1-5859" fmla="*/ 627966 w 2000119"/>
              <a:gd name="connsiteY1-5860" fmla="*/ 188054 h 1618496"/>
              <a:gd name="connsiteX2-5861" fmla="*/ 868710 w 2000119"/>
              <a:gd name="connsiteY2-5862" fmla="*/ 46725 h 1618496"/>
              <a:gd name="connsiteX3-5863" fmla="*/ 1276373 w 2000119"/>
              <a:gd name="connsiteY3-5864" fmla="*/ 14754 h 1618496"/>
              <a:gd name="connsiteX4-5865" fmla="*/ 1594616 w 2000119"/>
              <a:gd name="connsiteY4-5866" fmla="*/ 266795 h 1618496"/>
              <a:gd name="connsiteX5-5867" fmla="*/ 1690869 w 2000119"/>
              <a:gd name="connsiteY5-5868" fmla="*/ 721510 h 1618496"/>
              <a:gd name="connsiteX6-5869" fmla="*/ 1999679 w 2000119"/>
              <a:gd name="connsiteY6-5870" fmla="*/ 978240 h 1618496"/>
              <a:gd name="connsiteX7-5871" fmla="*/ 1782884 w 2000119"/>
              <a:gd name="connsiteY7-5872" fmla="*/ 1400193 h 1618496"/>
              <a:gd name="connsiteX8-5873" fmla="*/ 1247735 w 2000119"/>
              <a:gd name="connsiteY8-5874" fmla="*/ 1617212 h 1618496"/>
              <a:gd name="connsiteX9-5875" fmla="*/ 363159 w 2000119"/>
              <a:gd name="connsiteY9-5876" fmla="*/ 1468372 h 1618496"/>
              <a:gd name="connsiteX10-5877" fmla="*/ 2211 w 2000119"/>
              <a:gd name="connsiteY10-5878" fmla="*/ 1047267 h 1618496"/>
              <a:gd name="connsiteX11-5879" fmla="*/ 270916 w 2000119"/>
              <a:gd name="connsiteY11-5880" fmla="*/ 590067 h 1618496"/>
              <a:gd name="connsiteX12-5881" fmla="*/ 467432 w 2000119"/>
              <a:gd name="connsiteY12-5882" fmla="*/ 537930 h 1618496"/>
              <a:gd name="connsiteX13-5883" fmla="*/ 547643 w 2000119"/>
              <a:gd name="connsiteY13-5884" fmla="*/ 473761 h 1618496"/>
              <a:gd name="connsiteX14-5885" fmla="*/ 547643 w 2000119"/>
              <a:gd name="connsiteY14-5886" fmla="*/ 457719 h 1618496"/>
              <a:gd name="connsiteX0-5887" fmla="*/ 518835 w 2000119"/>
              <a:gd name="connsiteY0-5888" fmla="*/ 458923 h 1629302"/>
              <a:gd name="connsiteX1-5889" fmla="*/ 868710 w 2000119"/>
              <a:gd name="connsiteY1-5890" fmla="*/ 57531 h 1629302"/>
              <a:gd name="connsiteX2-5891" fmla="*/ 1276373 w 2000119"/>
              <a:gd name="connsiteY2-5892" fmla="*/ 25560 h 1629302"/>
              <a:gd name="connsiteX3-5893" fmla="*/ 1594616 w 2000119"/>
              <a:gd name="connsiteY3-5894" fmla="*/ 277601 h 1629302"/>
              <a:gd name="connsiteX4-5895" fmla="*/ 1690869 w 2000119"/>
              <a:gd name="connsiteY4-5896" fmla="*/ 732316 h 1629302"/>
              <a:gd name="connsiteX5-5897" fmla="*/ 1999679 w 2000119"/>
              <a:gd name="connsiteY5-5898" fmla="*/ 989046 h 1629302"/>
              <a:gd name="connsiteX6-5899" fmla="*/ 1782884 w 2000119"/>
              <a:gd name="connsiteY6-5900" fmla="*/ 1410999 h 1629302"/>
              <a:gd name="connsiteX7-5901" fmla="*/ 1247735 w 2000119"/>
              <a:gd name="connsiteY7-5902" fmla="*/ 1628018 h 1629302"/>
              <a:gd name="connsiteX8-5903" fmla="*/ 363159 w 2000119"/>
              <a:gd name="connsiteY8-5904" fmla="*/ 1479178 h 1629302"/>
              <a:gd name="connsiteX9-5905" fmla="*/ 2211 w 2000119"/>
              <a:gd name="connsiteY9-5906" fmla="*/ 1058073 h 1629302"/>
              <a:gd name="connsiteX10-5907" fmla="*/ 270916 w 2000119"/>
              <a:gd name="connsiteY10-5908" fmla="*/ 600873 h 1629302"/>
              <a:gd name="connsiteX11-5909" fmla="*/ 467432 w 2000119"/>
              <a:gd name="connsiteY11-5910" fmla="*/ 548736 h 1629302"/>
              <a:gd name="connsiteX12-5911" fmla="*/ 547643 w 2000119"/>
              <a:gd name="connsiteY12-5912" fmla="*/ 484567 h 1629302"/>
              <a:gd name="connsiteX13-5913" fmla="*/ 547643 w 2000119"/>
              <a:gd name="connsiteY13-5914" fmla="*/ 468525 h 1629302"/>
              <a:gd name="connsiteX0-5915" fmla="*/ 518835 w 2000119"/>
              <a:gd name="connsiteY0-5916" fmla="*/ 458923 h 1629302"/>
              <a:gd name="connsiteX1-5917" fmla="*/ 868710 w 2000119"/>
              <a:gd name="connsiteY1-5918" fmla="*/ 57531 h 1629302"/>
              <a:gd name="connsiteX2-5919" fmla="*/ 1276373 w 2000119"/>
              <a:gd name="connsiteY2-5920" fmla="*/ 25560 h 1629302"/>
              <a:gd name="connsiteX3-5921" fmla="*/ 1594616 w 2000119"/>
              <a:gd name="connsiteY3-5922" fmla="*/ 277601 h 1629302"/>
              <a:gd name="connsiteX4-5923" fmla="*/ 1690869 w 2000119"/>
              <a:gd name="connsiteY4-5924" fmla="*/ 732316 h 1629302"/>
              <a:gd name="connsiteX5-5925" fmla="*/ 1999679 w 2000119"/>
              <a:gd name="connsiteY5-5926" fmla="*/ 989046 h 1629302"/>
              <a:gd name="connsiteX6-5927" fmla="*/ 1782884 w 2000119"/>
              <a:gd name="connsiteY6-5928" fmla="*/ 1410999 h 1629302"/>
              <a:gd name="connsiteX7-5929" fmla="*/ 1247735 w 2000119"/>
              <a:gd name="connsiteY7-5930" fmla="*/ 1628018 h 1629302"/>
              <a:gd name="connsiteX8-5931" fmla="*/ 363159 w 2000119"/>
              <a:gd name="connsiteY8-5932" fmla="*/ 1479178 h 1629302"/>
              <a:gd name="connsiteX9-5933" fmla="*/ 2211 w 2000119"/>
              <a:gd name="connsiteY9-5934" fmla="*/ 1058073 h 1629302"/>
              <a:gd name="connsiteX10-5935" fmla="*/ 270916 w 2000119"/>
              <a:gd name="connsiteY10-5936" fmla="*/ 600873 h 1629302"/>
              <a:gd name="connsiteX11-5937" fmla="*/ 467432 w 2000119"/>
              <a:gd name="connsiteY11-5938" fmla="*/ 548736 h 1629302"/>
              <a:gd name="connsiteX12-5939" fmla="*/ 547643 w 2000119"/>
              <a:gd name="connsiteY12-5940" fmla="*/ 484567 h 1629302"/>
              <a:gd name="connsiteX13-5941" fmla="*/ 860464 w 2000119"/>
              <a:gd name="connsiteY13-5942" fmla="*/ 1166357 h 1629302"/>
              <a:gd name="connsiteX0-5943" fmla="*/ 518835 w 2000119"/>
              <a:gd name="connsiteY0-5944" fmla="*/ 458923 h 1629302"/>
              <a:gd name="connsiteX1-5945" fmla="*/ 868710 w 2000119"/>
              <a:gd name="connsiteY1-5946" fmla="*/ 57531 h 1629302"/>
              <a:gd name="connsiteX2-5947" fmla="*/ 1276373 w 2000119"/>
              <a:gd name="connsiteY2-5948" fmla="*/ 25560 h 1629302"/>
              <a:gd name="connsiteX3-5949" fmla="*/ 1594616 w 2000119"/>
              <a:gd name="connsiteY3-5950" fmla="*/ 277601 h 1629302"/>
              <a:gd name="connsiteX4-5951" fmla="*/ 1690869 w 2000119"/>
              <a:gd name="connsiteY4-5952" fmla="*/ 732316 h 1629302"/>
              <a:gd name="connsiteX5-5953" fmla="*/ 1999679 w 2000119"/>
              <a:gd name="connsiteY5-5954" fmla="*/ 989046 h 1629302"/>
              <a:gd name="connsiteX6-5955" fmla="*/ 1782884 w 2000119"/>
              <a:gd name="connsiteY6-5956" fmla="*/ 1410999 h 1629302"/>
              <a:gd name="connsiteX7-5957" fmla="*/ 1247735 w 2000119"/>
              <a:gd name="connsiteY7-5958" fmla="*/ 1628018 h 1629302"/>
              <a:gd name="connsiteX8-5959" fmla="*/ 363159 w 2000119"/>
              <a:gd name="connsiteY8-5960" fmla="*/ 1479178 h 1629302"/>
              <a:gd name="connsiteX9-5961" fmla="*/ 2211 w 2000119"/>
              <a:gd name="connsiteY9-5962" fmla="*/ 1058073 h 1629302"/>
              <a:gd name="connsiteX10-5963" fmla="*/ 270916 w 2000119"/>
              <a:gd name="connsiteY10-5964" fmla="*/ 600873 h 1629302"/>
              <a:gd name="connsiteX11-5965" fmla="*/ 467432 w 2000119"/>
              <a:gd name="connsiteY11-5966" fmla="*/ 548736 h 1629302"/>
              <a:gd name="connsiteX12-5967" fmla="*/ 860464 w 2000119"/>
              <a:gd name="connsiteY12-5968" fmla="*/ 1166357 h 1629302"/>
              <a:gd name="connsiteX0-5969" fmla="*/ 518835 w 2000119"/>
              <a:gd name="connsiteY0-5970" fmla="*/ 458923 h 1629302"/>
              <a:gd name="connsiteX1-5971" fmla="*/ 868710 w 2000119"/>
              <a:gd name="connsiteY1-5972" fmla="*/ 57531 h 1629302"/>
              <a:gd name="connsiteX2-5973" fmla="*/ 1276373 w 2000119"/>
              <a:gd name="connsiteY2-5974" fmla="*/ 25560 h 1629302"/>
              <a:gd name="connsiteX3-5975" fmla="*/ 1594616 w 2000119"/>
              <a:gd name="connsiteY3-5976" fmla="*/ 277601 h 1629302"/>
              <a:gd name="connsiteX4-5977" fmla="*/ 1690869 w 2000119"/>
              <a:gd name="connsiteY4-5978" fmla="*/ 732316 h 1629302"/>
              <a:gd name="connsiteX5-5979" fmla="*/ 1999679 w 2000119"/>
              <a:gd name="connsiteY5-5980" fmla="*/ 989046 h 1629302"/>
              <a:gd name="connsiteX6-5981" fmla="*/ 1782884 w 2000119"/>
              <a:gd name="connsiteY6-5982" fmla="*/ 1410999 h 1629302"/>
              <a:gd name="connsiteX7-5983" fmla="*/ 1247735 w 2000119"/>
              <a:gd name="connsiteY7-5984" fmla="*/ 1628018 h 1629302"/>
              <a:gd name="connsiteX8-5985" fmla="*/ 363159 w 2000119"/>
              <a:gd name="connsiteY8-5986" fmla="*/ 1479178 h 1629302"/>
              <a:gd name="connsiteX9-5987" fmla="*/ 2211 w 2000119"/>
              <a:gd name="connsiteY9-5988" fmla="*/ 1058073 h 1629302"/>
              <a:gd name="connsiteX10-5989" fmla="*/ 270916 w 2000119"/>
              <a:gd name="connsiteY10-5990" fmla="*/ 600873 h 1629302"/>
              <a:gd name="connsiteX11-5991" fmla="*/ 467432 w 2000119"/>
              <a:gd name="connsiteY11-5992" fmla="*/ 548736 h 1629302"/>
              <a:gd name="connsiteX12-5993" fmla="*/ 692022 w 2000119"/>
              <a:gd name="connsiteY12-5994" fmla="*/ 600873 h 1629302"/>
              <a:gd name="connsiteX0-5995" fmla="*/ 518835 w 2000119"/>
              <a:gd name="connsiteY0-5996" fmla="*/ 458923 h 1629302"/>
              <a:gd name="connsiteX1-5997" fmla="*/ 868710 w 2000119"/>
              <a:gd name="connsiteY1-5998" fmla="*/ 57531 h 1629302"/>
              <a:gd name="connsiteX2-5999" fmla="*/ 1276373 w 2000119"/>
              <a:gd name="connsiteY2-6000" fmla="*/ 25560 h 1629302"/>
              <a:gd name="connsiteX3-6001" fmla="*/ 1594616 w 2000119"/>
              <a:gd name="connsiteY3-6002" fmla="*/ 277601 h 1629302"/>
              <a:gd name="connsiteX4-6003" fmla="*/ 1690869 w 2000119"/>
              <a:gd name="connsiteY4-6004" fmla="*/ 732316 h 1629302"/>
              <a:gd name="connsiteX5-6005" fmla="*/ 1999679 w 2000119"/>
              <a:gd name="connsiteY5-6006" fmla="*/ 989046 h 1629302"/>
              <a:gd name="connsiteX6-6007" fmla="*/ 1782884 w 2000119"/>
              <a:gd name="connsiteY6-6008" fmla="*/ 1410999 h 1629302"/>
              <a:gd name="connsiteX7-6009" fmla="*/ 1247735 w 2000119"/>
              <a:gd name="connsiteY7-6010" fmla="*/ 1628018 h 1629302"/>
              <a:gd name="connsiteX8-6011" fmla="*/ 363159 w 2000119"/>
              <a:gd name="connsiteY8-6012" fmla="*/ 1479178 h 1629302"/>
              <a:gd name="connsiteX9-6013" fmla="*/ 2211 w 2000119"/>
              <a:gd name="connsiteY9-6014" fmla="*/ 1058073 h 1629302"/>
              <a:gd name="connsiteX10-6015" fmla="*/ 270916 w 2000119"/>
              <a:gd name="connsiteY10-6016" fmla="*/ 600873 h 1629302"/>
              <a:gd name="connsiteX11-6017" fmla="*/ 467432 w 2000119"/>
              <a:gd name="connsiteY11-6018" fmla="*/ 548736 h 1629302"/>
              <a:gd name="connsiteX12-6019" fmla="*/ 692022 w 2000119"/>
              <a:gd name="connsiteY12-6020" fmla="*/ 547371 h 1629302"/>
              <a:gd name="connsiteX0-6021" fmla="*/ 518835 w 2000119"/>
              <a:gd name="connsiteY0-6022" fmla="*/ 458923 h 1629302"/>
              <a:gd name="connsiteX1-6023" fmla="*/ 868710 w 2000119"/>
              <a:gd name="connsiteY1-6024" fmla="*/ 57531 h 1629302"/>
              <a:gd name="connsiteX2-6025" fmla="*/ 1276373 w 2000119"/>
              <a:gd name="connsiteY2-6026" fmla="*/ 25560 h 1629302"/>
              <a:gd name="connsiteX3-6027" fmla="*/ 1594616 w 2000119"/>
              <a:gd name="connsiteY3-6028" fmla="*/ 277601 h 1629302"/>
              <a:gd name="connsiteX4-6029" fmla="*/ 1690869 w 2000119"/>
              <a:gd name="connsiteY4-6030" fmla="*/ 732316 h 1629302"/>
              <a:gd name="connsiteX5-6031" fmla="*/ 1999679 w 2000119"/>
              <a:gd name="connsiteY5-6032" fmla="*/ 989046 h 1629302"/>
              <a:gd name="connsiteX6-6033" fmla="*/ 1782884 w 2000119"/>
              <a:gd name="connsiteY6-6034" fmla="*/ 1410999 h 1629302"/>
              <a:gd name="connsiteX7-6035" fmla="*/ 1247735 w 2000119"/>
              <a:gd name="connsiteY7-6036" fmla="*/ 1628018 h 1629302"/>
              <a:gd name="connsiteX8-6037" fmla="*/ 363159 w 2000119"/>
              <a:gd name="connsiteY8-6038" fmla="*/ 1479178 h 1629302"/>
              <a:gd name="connsiteX9-6039" fmla="*/ 2211 w 2000119"/>
              <a:gd name="connsiteY9-6040" fmla="*/ 1058073 h 1629302"/>
              <a:gd name="connsiteX10-6041" fmla="*/ 270916 w 2000119"/>
              <a:gd name="connsiteY10-6042" fmla="*/ 600873 h 1629302"/>
              <a:gd name="connsiteX11-6043" fmla="*/ 467432 w 2000119"/>
              <a:gd name="connsiteY11-6044" fmla="*/ 548736 h 1629302"/>
              <a:gd name="connsiteX12-6045" fmla="*/ 692022 w 2000119"/>
              <a:gd name="connsiteY12-6046" fmla="*/ 547371 h 1629302"/>
              <a:gd name="connsiteX0-6047" fmla="*/ 518835 w 2000119"/>
              <a:gd name="connsiteY0-6048" fmla="*/ 458923 h 1629302"/>
              <a:gd name="connsiteX1-6049" fmla="*/ 868710 w 2000119"/>
              <a:gd name="connsiteY1-6050" fmla="*/ 57531 h 1629302"/>
              <a:gd name="connsiteX2-6051" fmla="*/ 1276373 w 2000119"/>
              <a:gd name="connsiteY2-6052" fmla="*/ 25560 h 1629302"/>
              <a:gd name="connsiteX3-6053" fmla="*/ 1594616 w 2000119"/>
              <a:gd name="connsiteY3-6054" fmla="*/ 277601 h 1629302"/>
              <a:gd name="connsiteX4-6055" fmla="*/ 1690869 w 2000119"/>
              <a:gd name="connsiteY4-6056" fmla="*/ 732316 h 1629302"/>
              <a:gd name="connsiteX5-6057" fmla="*/ 1999679 w 2000119"/>
              <a:gd name="connsiteY5-6058" fmla="*/ 989046 h 1629302"/>
              <a:gd name="connsiteX6-6059" fmla="*/ 1782884 w 2000119"/>
              <a:gd name="connsiteY6-6060" fmla="*/ 1410999 h 1629302"/>
              <a:gd name="connsiteX7-6061" fmla="*/ 1247735 w 2000119"/>
              <a:gd name="connsiteY7-6062" fmla="*/ 1628018 h 1629302"/>
              <a:gd name="connsiteX8-6063" fmla="*/ 363159 w 2000119"/>
              <a:gd name="connsiteY8-6064" fmla="*/ 1479178 h 1629302"/>
              <a:gd name="connsiteX9-6065" fmla="*/ 2211 w 2000119"/>
              <a:gd name="connsiteY9-6066" fmla="*/ 1058073 h 1629302"/>
              <a:gd name="connsiteX10-6067" fmla="*/ 270916 w 2000119"/>
              <a:gd name="connsiteY10-6068" fmla="*/ 600873 h 1629302"/>
              <a:gd name="connsiteX11-6069" fmla="*/ 467432 w 2000119"/>
              <a:gd name="connsiteY11-6070" fmla="*/ 548736 h 1629302"/>
              <a:gd name="connsiteX12-6071" fmla="*/ 692022 w 2000119"/>
              <a:gd name="connsiteY12-6072" fmla="*/ 547371 h 1629302"/>
              <a:gd name="connsiteX0-6073" fmla="*/ 518835 w 2000119"/>
              <a:gd name="connsiteY0-6074" fmla="*/ 458923 h 1629302"/>
              <a:gd name="connsiteX1-6075" fmla="*/ 868710 w 2000119"/>
              <a:gd name="connsiteY1-6076" fmla="*/ 57531 h 1629302"/>
              <a:gd name="connsiteX2-6077" fmla="*/ 1276373 w 2000119"/>
              <a:gd name="connsiteY2-6078" fmla="*/ 25560 h 1629302"/>
              <a:gd name="connsiteX3-6079" fmla="*/ 1594616 w 2000119"/>
              <a:gd name="connsiteY3-6080" fmla="*/ 277601 h 1629302"/>
              <a:gd name="connsiteX4-6081" fmla="*/ 1690869 w 2000119"/>
              <a:gd name="connsiteY4-6082" fmla="*/ 732316 h 1629302"/>
              <a:gd name="connsiteX5-6083" fmla="*/ 1999679 w 2000119"/>
              <a:gd name="connsiteY5-6084" fmla="*/ 989046 h 1629302"/>
              <a:gd name="connsiteX6-6085" fmla="*/ 1782884 w 2000119"/>
              <a:gd name="connsiteY6-6086" fmla="*/ 1410999 h 1629302"/>
              <a:gd name="connsiteX7-6087" fmla="*/ 1247735 w 2000119"/>
              <a:gd name="connsiteY7-6088" fmla="*/ 1628018 h 1629302"/>
              <a:gd name="connsiteX8-6089" fmla="*/ 363159 w 2000119"/>
              <a:gd name="connsiteY8-6090" fmla="*/ 1479178 h 1629302"/>
              <a:gd name="connsiteX9-6091" fmla="*/ 2211 w 2000119"/>
              <a:gd name="connsiteY9-6092" fmla="*/ 1058073 h 1629302"/>
              <a:gd name="connsiteX10-6093" fmla="*/ 270916 w 2000119"/>
              <a:gd name="connsiteY10-6094" fmla="*/ 600873 h 1629302"/>
              <a:gd name="connsiteX11-6095" fmla="*/ 467432 w 2000119"/>
              <a:gd name="connsiteY11-6096" fmla="*/ 548736 h 1629302"/>
              <a:gd name="connsiteX0-6097" fmla="*/ 517463 w 1998747"/>
              <a:gd name="connsiteY0-6098" fmla="*/ 458923 h 1629302"/>
              <a:gd name="connsiteX1-6099" fmla="*/ 867338 w 1998747"/>
              <a:gd name="connsiteY1-6100" fmla="*/ 57531 h 1629302"/>
              <a:gd name="connsiteX2-6101" fmla="*/ 1275001 w 1998747"/>
              <a:gd name="connsiteY2-6102" fmla="*/ 25560 h 1629302"/>
              <a:gd name="connsiteX3-6103" fmla="*/ 1593244 w 1998747"/>
              <a:gd name="connsiteY3-6104" fmla="*/ 277601 h 1629302"/>
              <a:gd name="connsiteX4-6105" fmla="*/ 1689497 w 1998747"/>
              <a:gd name="connsiteY4-6106" fmla="*/ 732316 h 1629302"/>
              <a:gd name="connsiteX5-6107" fmla="*/ 1998307 w 1998747"/>
              <a:gd name="connsiteY5-6108" fmla="*/ 989046 h 1629302"/>
              <a:gd name="connsiteX6-6109" fmla="*/ 1781512 w 1998747"/>
              <a:gd name="connsiteY6-6110" fmla="*/ 1410999 h 1629302"/>
              <a:gd name="connsiteX7-6111" fmla="*/ 1246363 w 1998747"/>
              <a:gd name="connsiteY7-6112" fmla="*/ 1628018 h 1629302"/>
              <a:gd name="connsiteX8-6113" fmla="*/ 361787 w 1998747"/>
              <a:gd name="connsiteY8-6114" fmla="*/ 1479178 h 1629302"/>
              <a:gd name="connsiteX9-6115" fmla="*/ 839 w 1998747"/>
              <a:gd name="connsiteY9-6116" fmla="*/ 1058073 h 1629302"/>
              <a:gd name="connsiteX10-6117" fmla="*/ 269544 w 1998747"/>
              <a:gd name="connsiteY10-6118" fmla="*/ 600873 h 1629302"/>
              <a:gd name="connsiteX11-6119" fmla="*/ 504971 w 1998747"/>
              <a:gd name="connsiteY11-6120" fmla="*/ 504961 h 1629302"/>
              <a:gd name="connsiteX0-6121" fmla="*/ 517463 w 1998747"/>
              <a:gd name="connsiteY0-6122" fmla="*/ 458923 h 1629302"/>
              <a:gd name="connsiteX1-6123" fmla="*/ 867338 w 1998747"/>
              <a:gd name="connsiteY1-6124" fmla="*/ 57531 h 1629302"/>
              <a:gd name="connsiteX2-6125" fmla="*/ 1275001 w 1998747"/>
              <a:gd name="connsiteY2-6126" fmla="*/ 25560 h 1629302"/>
              <a:gd name="connsiteX3-6127" fmla="*/ 1593244 w 1998747"/>
              <a:gd name="connsiteY3-6128" fmla="*/ 277601 h 1629302"/>
              <a:gd name="connsiteX4-6129" fmla="*/ 1689497 w 1998747"/>
              <a:gd name="connsiteY4-6130" fmla="*/ 732316 h 1629302"/>
              <a:gd name="connsiteX5-6131" fmla="*/ 1998307 w 1998747"/>
              <a:gd name="connsiteY5-6132" fmla="*/ 989046 h 1629302"/>
              <a:gd name="connsiteX6-6133" fmla="*/ 1781512 w 1998747"/>
              <a:gd name="connsiteY6-6134" fmla="*/ 1410999 h 1629302"/>
              <a:gd name="connsiteX7-6135" fmla="*/ 1246363 w 1998747"/>
              <a:gd name="connsiteY7-6136" fmla="*/ 1628018 h 1629302"/>
              <a:gd name="connsiteX8-6137" fmla="*/ 361787 w 1998747"/>
              <a:gd name="connsiteY8-6138" fmla="*/ 1479178 h 1629302"/>
              <a:gd name="connsiteX9-6139" fmla="*/ 839 w 1998747"/>
              <a:gd name="connsiteY9-6140" fmla="*/ 1058073 h 1629302"/>
              <a:gd name="connsiteX10-6141" fmla="*/ 269544 w 1998747"/>
              <a:gd name="connsiteY10-6142" fmla="*/ 600873 h 1629302"/>
              <a:gd name="connsiteX11-6143" fmla="*/ 504971 w 1998747"/>
              <a:gd name="connsiteY11-6144" fmla="*/ 504961 h 1629302"/>
              <a:gd name="connsiteX0-6145" fmla="*/ 517737 w 1999021"/>
              <a:gd name="connsiteY0-6146" fmla="*/ 458923 h 1629302"/>
              <a:gd name="connsiteX1-6147" fmla="*/ 867612 w 1999021"/>
              <a:gd name="connsiteY1-6148" fmla="*/ 57531 h 1629302"/>
              <a:gd name="connsiteX2-6149" fmla="*/ 1275275 w 1999021"/>
              <a:gd name="connsiteY2-6150" fmla="*/ 25560 h 1629302"/>
              <a:gd name="connsiteX3-6151" fmla="*/ 1593518 w 1999021"/>
              <a:gd name="connsiteY3-6152" fmla="*/ 277601 h 1629302"/>
              <a:gd name="connsiteX4-6153" fmla="*/ 1689771 w 1999021"/>
              <a:gd name="connsiteY4-6154" fmla="*/ 732316 h 1629302"/>
              <a:gd name="connsiteX5-6155" fmla="*/ 1998581 w 1999021"/>
              <a:gd name="connsiteY5-6156" fmla="*/ 989046 h 1629302"/>
              <a:gd name="connsiteX6-6157" fmla="*/ 1781786 w 1999021"/>
              <a:gd name="connsiteY6-6158" fmla="*/ 1410999 h 1629302"/>
              <a:gd name="connsiteX7-6159" fmla="*/ 1246637 w 1999021"/>
              <a:gd name="connsiteY7-6160" fmla="*/ 1628018 h 1629302"/>
              <a:gd name="connsiteX8-6161" fmla="*/ 362061 w 1999021"/>
              <a:gd name="connsiteY8-6162" fmla="*/ 1479178 h 1629302"/>
              <a:gd name="connsiteX9-6163" fmla="*/ 1113 w 1999021"/>
              <a:gd name="connsiteY9-6164" fmla="*/ 1058073 h 1629302"/>
              <a:gd name="connsiteX10-6165" fmla="*/ 269818 w 1999021"/>
              <a:gd name="connsiteY10-6166" fmla="*/ 600873 h 1629302"/>
              <a:gd name="connsiteX11-6167" fmla="*/ 505245 w 1999021"/>
              <a:gd name="connsiteY11-6168" fmla="*/ 504961 h 1629302"/>
              <a:gd name="connsiteX0-6169" fmla="*/ 517884 w 1999168"/>
              <a:gd name="connsiteY0-6170" fmla="*/ 458923 h 1629302"/>
              <a:gd name="connsiteX1-6171" fmla="*/ 867759 w 1999168"/>
              <a:gd name="connsiteY1-6172" fmla="*/ 57531 h 1629302"/>
              <a:gd name="connsiteX2-6173" fmla="*/ 1275422 w 1999168"/>
              <a:gd name="connsiteY2-6174" fmla="*/ 25560 h 1629302"/>
              <a:gd name="connsiteX3-6175" fmla="*/ 1593665 w 1999168"/>
              <a:gd name="connsiteY3-6176" fmla="*/ 277601 h 1629302"/>
              <a:gd name="connsiteX4-6177" fmla="*/ 1689918 w 1999168"/>
              <a:gd name="connsiteY4-6178" fmla="*/ 732316 h 1629302"/>
              <a:gd name="connsiteX5-6179" fmla="*/ 1998728 w 1999168"/>
              <a:gd name="connsiteY5-6180" fmla="*/ 989046 h 1629302"/>
              <a:gd name="connsiteX6-6181" fmla="*/ 1781933 w 1999168"/>
              <a:gd name="connsiteY6-6182" fmla="*/ 1410999 h 1629302"/>
              <a:gd name="connsiteX7-6183" fmla="*/ 1246784 w 1999168"/>
              <a:gd name="connsiteY7-6184" fmla="*/ 1628018 h 1629302"/>
              <a:gd name="connsiteX8-6185" fmla="*/ 362208 w 1999168"/>
              <a:gd name="connsiteY8-6186" fmla="*/ 1479178 h 1629302"/>
              <a:gd name="connsiteX9-6187" fmla="*/ 1260 w 1999168"/>
              <a:gd name="connsiteY9-6188" fmla="*/ 1058073 h 1629302"/>
              <a:gd name="connsiteX10-6189" fmla="*/ 265102 w 1999168"/>
              <a:gd name="connsiteY10-6190" fmla="*/ 581418 h 1629302"/>
              <a:gd name="connsiteX11-6191" fmla="*/ 505392 w 1999168"/>
              <a:gd name="connsiteY11-6192" fmla="*/ 504961 h 1629302"/>
              <a:gd name="connsiteX0-6193" fmla="*/ 517884 w 1999168"/>
              <a:gd name="connsiteY0-6194" fmla="*/ 458923 h 1629302"/>
              <a:gd name="connsiteX1-6195" fmla="*/ 867759 w 1999168"/>
              <a:gd name="connsiteY1-6196" fmla="*/ 57531 h 1629302"/>
              <a:gd name="connsiteX2-6197" fmla="*/ 1275422 w 1999168"/>
              <a:gd name="connsiteY2-6198" fmla="*/ 25560 h 1629302"/>
              <a:gd name="connsiteX3-6199" fmla="*/ 1593665 w 1999168"/>
              <a:gd name="connsiteY3-6200" fmla="*/ 277601 h 1629302"/>
              <a:gd name="connsiteX4-6201" fmla="*/ 1689918 w 1999168"/>
              <a:gd name="connsiteY4-6202" fmla="*/ 732316 h 1629302"/>
              <a:gd name="connsiteX5-6203" fmla="*/ 1998728 w 1999168"/>
              <a:gd name="connsiteY5-6204" fmla="*/ 989046 h 1629302"/>
              <a:gd name="connsiteX6-6205" fmla="*/ 1781933 w 1999168"/>
              <a:gd name="connsiteY6-6206" fmla="*/ 1410999 h 1629302"/>
              <a:gd name="connsiteX7-6207" fmla="*/ 1246784 w 1999168"/>
              <a:gd name="connsiteY7-6208" fmla="*/ 1628018 h 1629302"/>
              <a:gd name="connsiteX8-6209" fmla="*/ 362208 w 1999168"/>
              <a:gd name="connsiteY8-6210" fmla="*/ 1479178 h 1629302"/>
              <a:gd name="connsiteX9-6211" fmla="*/ 1260 w 1999168"/>
              <a:gd name="connsiteY9-6212" fmla="*/ 1058073 h 1629302"/>
              <a:gd name="connsiteX10-6213" fmla="*/ 265102 w 1999168"/>
              <a:gd name="connsiteY10-6214" fmla="*/ 581418 h 1629302"/>
              <a:gd name="connsiteX11-6215" fmla="*/ 505392 w 1999168"/>
              <a:gd name="connsiteY11-6216" fmla="*/ 504961 h 1629302"/>
              <a:gd name="connsiteX0-6217" fmla="*/ 517562 w 1998846"/>
              <a:gd name="connsiteY0-6218" fmla="*/ 458923 h 1629302"/>
              <a:gd name="connsiteX1-6219" fmla="*/ 867437 w 1998846"/>
              <a:gd name="connsiteY1-6220" fmla="*/ 57531 h 1629302"/>
              <a:gd name="connsiteX2-6221" fmla="*/ 1275100 w 1998846"/>
              <a:gd name="connsiteY2-6222" fmla="*/ 25560 h 1629302"/>
              <a:gd name="connsiteX3-6223" fmla="*/ 1593343 w 1998846"/>
              <a:gd name="connsiteY3-6224" fmla="*/ 277601 h 1629302"/>
              <a:gd name="connsiteX4-6225" fmla="*/ 1689596 w 1998846"/>
              <a:gd name="connsiteY4-6226" fmla="*/ 732316 h 1629302"/>
              <a:gd name="connsiteX5-6227" fmla="*/ 1998406 w 1998846"/>
              <a:gd name="connsiteY5-6228" fmla="*/ 989046 h 1629302"/>
              <a:gd name="connsiteX6-6229" fmla="*/ 1781611 w 1998846"/>
              <a:gd name="connsiteY6-6230" fmla="*/ 1410999 h 1629302"/>
              <a:gd name="connsiteX7-6231" fmla="*/ 1246462 w 1998846"/>
              <a:gd name="connsiteY7-6232" fmla="*/ 1628018 h 1629302"/>
              <a:gd name="connsiteX8-6233" fmla="*/ 361886 w 1998846"/>
              <a:gd name="connsiteY8-6234" fmla="*/ 1479178 h 1629302"/>
              <a:gd name="connsiteX9-6235" fmla="*/ 938 w 1998846"/>
              <a:gd name="connsiteY9-6236" fmla="*/ 1058073 h 1629302"/>
              <a:gd name="connsiteX10-6237" fmla="*/ 264780 w 1998846"/>
              <a:gd name="connsiteY10-6238" fmla="*/ 581418 h 1629302"/>
              <a:gd name="connsiteX11-6239" fmla="*/ 495342 w 1998846"/>
              <a:gd name="connsiteY11-6240" fmla="*/ 485506 h 1629302"/>
              <a:gd name="connsiteX0-6241" fmla="*/ 519146 w 2000430"/>
              <a:gd name="connsiteY0-6242" fmla="*/ 458923 h 1629302"/>
              <a:gd name="connsiteX1-6243" fmla="*/ 869021 w 2000430"/>
              <a:gd name="connsiteY1-6244" fmla="*/ 57531 h 1629302"/>
              <a:gd name="connsiteX2-6245" fmla="*/ 1276684 w 2000430"/>
              <a:gd name="connsiteY2-6246" fmla="*/ 25560 h 1629302"/>
              <a:gd name="connsiteX3-6247" fmla="*/ 1594927 w 2000430"/>
              <a:gd name="connsiteY3-6248" fmla="*/ 277601 h 1629302"/>
              <a:gd name="connsiteX4-6249" fmla="*/ 1691180 w 2000430"/>
              <a:gd name="connsiteY4-6250" fmla="*/ 732316 h 1629302"/>
              <a:gd name="connsiteX5-6251" fmla="*/ 1999990 w 2000430"/>
              <a:gd name="connsiteY5-6252" fmla="*/ 989046 h 1629302"/>
              <a:gd name="connsiteX6-6253" fmla="*/ 1783195 w 2000430"/>
              <a:gd name="connsiteY6-6254" fmla="*/ 1410999 h 1629302"/>
              <a:gd name="connsiteX7-6255" fmla="*/ 1248046 w 2000430"/>
              <a:gd name="connsiteY7-6256" fmla="*/ 1628018 h 1629302"/>
              <a:gd name="connsiteX8-6257" fmla="*/ 363470 w 2000430"/>
              <a:gd name="connsiteY8-6258" fmla="*/ 1479178 h 1629302"/>
              <a:gd name="connsiteX9-6259" fmla="*/ 2522 w 2000430"/>
              <a:gd name="connsiteY9-6260" fmla="*/ 1058073 h 1629302"/>
              <a:gd name="connsiteX10-6261" fmla="*/ 217726 w 2000430"/>
              <a:gd name="connsiteY10-6262" fmla="*/ 591146 h 1629302"/>
              <a:gd name="connsiteX11-6263" fmla="*/ 496926 w 2000430"/>
              <a:gd name="connsiteY11-6264" fmla="*/ 485506 h 1629302"/>
              <a:gd name="connsiteX0-6265" fmla="*/ 519532 w 2000816"/>
              <a:gd name="connsiteY0-6266" fmla="*/ 458923 h 1629302"/>
              <a:gd name="connsiteX1-6267" fmla="*/ 869407 w 2000816"/>
              <a:gd name="connsiteY1-6268" fmla="*/ 57531 h 1629302"/>
              <a:gd name="connsiteX2-6269" fmla="*/ 1277070 w 2000816"/>
              <a:gd name="connsiteY2-6270" fmla="*/ 25560 h 1629302"/>
              <a:gd name="connsiteX3-6271" fmla="*/ 1595313 w 2000816"/>
              <a:gd name="connsiteY3-6272" fmla="*/ 277601 h 1629302"/>
              <a:gd name="connsiteX4-6273" fmla="*/ 1691566 w 2000816"/>
              <a:gd name="connsiteY4-6274" fmla="*/ 732316 h 1629302"/>
              <a:gd name="connsiteX5-6275" fmla="*/ 2000376 w 2000816"/>
              <a:gd name="connsiteY5-6276" fmla="*/ 989046 h 1629302"/>
              <a:gd name="connsiteX6-6277" fmla="*/ 1783581 w 2000816"/>
              <a:gd name="connsiteY6-6278" fmla="*/ 1410999 h 1629302"/>
              <a:gd name="connsiteX7-6279" fmla="*/ 1248432 w 2000816"/>
              <a:gd name="connsiteY7-6280" fmla="*/ 1628018 h 1629302"/>
              <a:gd name="connsiteX8-6281" fmla="*/ 363856 w 2000816"/>
              <a:gd name="connsiteY8-6282" fmla="*/ 1479178 h 1629302"/>
              <a:gd name="connsiteX9-6283" fmla="*/ 2908 w 2000816"/>
              <a:gd name="connsiteY9-6284" fmla="*/ 1058073 h 1629302"/>
              <a:gd name="connsiteX10-6285" fmla="*/ 218112 w 2000816"/>
              <a:gd name="connsiteY10-6286" fmla="*/ 591146 h 1629302"/>
              <a:gd name="connsiteX11-6287" fmla="*/ 497312 w 2000816"/>
              <a:gd name="connsiteY11-6288" fmla="*/ 485506 h 1629302"/>
              <a:gd name="connsiteX0-6289" fmla="*/ 520715 w 2001999"/>
              <a:gd name="connsiteY0-6290" fmla="*/ 458923 h 1629302"/>
              <a:gd name="connsiteX1-6291" fmla="*/ 870590 w 2001999"/>
              <a:gd name="connsiteY1-6292" fmla="*/ 57531 h 1629302"/>
              <a:gd name="connsiteX2-6293" fmla="*/ 1278253 w 2001999"/>
              <a:gd name="connsiteY2-6294" fmla="*/ 25560 h 1629302"/>
              <a:gd name="connsiteX3-6295" fmla="*/ 1596496 w 2001999"/>
              <a:gd name="connsiteY3-6296" fmla="*/ 277601 h 1629302"/>
              <a:gd name="connsiteX4-6297" fmla="*/ 1692749 w 2001999"/>
              <a:gd name="connsiteY4-6298" fmla="*/ 732316 h 1629302"/>
              <a:gd name="connsiteX5-6299" fmla="*/ 2001559 w 2001999"/>
              <a:gd name="connsiteY5-6300" fmla="*/ 989046 h 1629302"/>
              <a:gd name="connsiteX6-6301" fmla="*/ 1784764 w 2001999"/>
              <a:gd name="connsiteY6-6302" fmla="*/ 1410999 h 1629302"/>
              <a:gd name="connsiteX7-6303" fmla="*/ 1249615 w 2001999"/>
              <a:gd name="connsiteY7-6304" fmla="*/ 1628018 h 1629302"/>
              <a:gd name="connsiteX8-6305" fmla="*/ 365039 w 2001999"/>
              <a:gd name="connsiteY8-6306" fmla="*/ 1479178 h 1629302"/>
              <a:gd name="connsiteX9-6307" fmla="*/ 4091 w 2001999"/>
              <a:gd name="connsiteY9-6308" fmla="*/ 1058073 h 1629302"/>
              <a:gd name="connsiteX10-6309" fmla="*/ 199839 w 2001999"/>
              <a:gd name="connsiteY10-6310" fmla="*/ 586282 h 1629302"/>
              <a:gd name="connsiteX11-6311" fmla="*/ 498495 w 2001999"/>
              <a:gd name="connsiteY11-6312" fmla="*/ 485506 h 1629302"/>
              <a:gd name="connsiteX0-6313" fmla="*/ 520715 w 2001999"/>
              <a:gd name="connsiteY0-6314" fmla="*/ 454650 h 1625029"/>
              <a:gd name="connsiteX1-6315" fmla="*/ 787905 w 2001999"/>
              <a:gd name="connsiteY1-6316" fmla="*/ 62985 h 1625029"/>
              <a:gd name="connsiteX2-6317" fmla="*/ 1278253 w 2001999"/>
              <a:gd name="connsiteY2-6318" fmla="*/ 21287 h 1625029"/>
              <a:gd name="connsiteX3-6319" fmla="*/ 1596496 w 2001999"/>
              <a:gd name="connsiteY3-6320" fmla="*/ 273328 h 1625029"/>
              <a:gd name="connsiteX4-6321" fmla="*/ 1692749 w 2001999"/>
              <a:gd name="connsiteY4-6322" fmla="*/ 728043 h 1625029"/>
              <a:gd name="connsiteX5-6323" fmla="*/ 2001559 w 2001999"/>
              <a:gd name="connsiteY5-6324" fmla="*/ 984773 h 1625029"/>
              <a:gd name="connsiteX6-6325" fmla="*/ 1784764 w 2001999"/>
              <a:gd name="connsiteY6-6326" fmla="*/ 1406726 h 1625029"/>
              <a:gd name="connsiteX7-6327" fmla="*/ 1249615 w 2001999"/>
              <a:gd name="connsiteY7-6328" fmla="*/ 1623745 h 1625029"/>
              <a:gd name="connsiteX8-6329" fmla="*/ 365039 w 2001999"/>
              <a:gd name="connsiteY8-6330" fmla="*/ 1474905 h 1625029"/>
              <a:gd name="connsiteX9-6331" fmla="*/ 4091 w 2001999"/>
              <a:gd name="connsiteY9-6332" fmla="*/ 1053800 h 1625029"/>
              <a:gd name="connsiteX10-6333" fmla="*/ 199839 w 2001999"/>
              <a:gd name="connsiteY10-6334" fmla="*/ 582009 h 1625029"/>
              <a:gd name="connsiteX11-6335" fmla="*/ 498495 w 2001999"/>
              <a:gd name="connsiteY11-6336" fmla="*/ 481233 h 1625029"/>
              <a:gd name="connsiteX0-6337" fmla="*/ 520715 w 2001999"/>
              <a:gd name="connsiteY0-6338" fmla="*/ 454650 h 1625029"/>
              <a:gd name="connsiteX1-6339" fmla="*/ 787905 w 2001999"/>
              <a:gd name="connsiteY1-6340" fmla="*/ 62985 h 1625029"/>
              <a:gd name="connsiteX2-6341" fmla="*/ 1278253 w 2001999"/>
              <a:gd name="connsiteY2-6342" fmla="*/ 21287 h 1625029"/>
              <a:gd name="connsiteX3-6343" fmla="*/ 1596496 w 2001999"/>
              <a:gd name="connsiteY3-6344" fmla="*/ 273328 h 1625029"/>
              <a:gd name="connsiteX4-6345" fmla="*/ 1692749 w 2001999"/>
              <a:gd name="connsiteY4-6346" fmla="*/ 728043 h 1625029"/>
              <a:gd name="connsiteX5-6347" fmla="*/ 2001559 w 2001999"/>
              <a:gd name="connsiteY5-6348" fmla="*/ 984773 h 1625029"/>
              <a:gd name="connsiteX6-6349" fmla="*/ 1784764 w 2001999"/>
              <a:gd name="connsiteY6-6350" fmla="*/ 1406726 h 1625029"/>
              <a:gd name="connsiteX7-6351" fmla="*/ 1249615 w 2001999"/>
              <a:gd name="connsiteY7-6352" fmla="*/ 1623745 h 1625029"/>
              <a:gd name="connsiteX8-6353" fmla="*/ 365039 w 2001999"/>
              <a:gd name="connsiteY8-6354" fmla="*/ 1474905 h 1625029"/>
              <a:gd name="connsiteX9-6355" fmla="*/ 4091 w 2001999"/>
              <a:gd name="connsiteY9-6356" fmla="*/ 1053800 h 1625029"/>
              <a:gd name="connsiteX10-6357" fmla="*/ 199839 w 2001999"/>
              <a:gd name="connsiteY10-6358" fmla="*/ 582009 h 1625029"/>
              <a:gd name="connsiteX11-6359" fmla="*/ 498495 w 2001999"/>
              <a:gd name="connsiteY11-6360" fmla="*/ 481233 h 1625029"/>
              <a:gd name="connsiteX0-6361" fmla="*/ 520715 w 2001999"/>
              <a:gd name="connsiteY0-6362" fmla="*/ 450964 h 1621343"/>
              <a:gd name="connsiteX1-6363" fmla="*/ 787905 w 2001999"/>
              <a:gd name="connsiteY1-6364" fmla="*/ 69026 h 1621343"/>
              <a:gd name="connsiteX2-6365" fmla="*/ 1278253 w 2001999"/>
              <a:gd name="connsiteY2-6366" fmla="*/ 17601 h 1621343"/>
              <a:gd name="connsiteX3-6367" fmla="*/ 1596496 w 2001999"/>
              <a:gd name="connsiteY3-6368" fmla="*/ 269642 h 1621343"/>
              <a:gd name="connsiteX4-6369" fmla="*/ 1692749 w 2001999"/>
              <a:gd name="connsiteY4-6370" fmla="*/ 724357 h 1621343"/>
              <a:gd name="connsiteX5-6371" fmla="*/ 2001559 w 2001999"/>
              <a:gd name="connsiteY5-6372" fmla="*/ 981087 h 1621343"/>
              <a:gd name="connsiteX6-6373" fmla="*/ 1784764 w 2001999"/>
              <a:gd name="connsiteY6-6374" fmla="*/ 1403040 h 1621343"/>
              <a:gd name="connsiteX7-6375" fmla="*/ 1249615 w 2001999"/>
              <a:gd name="connsiteY7-6376" fmla="*/ 1620059 h 1621343"/>
              <a:gd name="connsiteX8-6377" fmla="*/ 365039 w 2001999"/>
              <a:gd name="connsiteY8-6378" fmla="*/ 1471219 h 1621343"/>
              <a:gd name="connsiteX9-6379" fmla="*/ 4091 w 2001999"/>
              <a:gd name="connsiteY9-6380" fmla="*/ 1050114 h 1621343"/>
              <a:gd name="connsiteX10-6381" fmla="*/ 199839 w 2001999"/>
              <a:gd name="connsiteY10-6382" fmla="*/ 578323 h 1621343"/>
              <a:gd name="connsiteX11-6383" fmla="*/ 498495 w 2001999"/>
              <a:gd name="connsiteY11-6384" fmla="*/ 477547 h 1621343"/>
              <a:gd name="connsiteX0-6385" fmla="*/ 520715 w 2001999"/>
              <a:gd name="connsiteY0-6386" fmla="*/ 450964 h 1621343"/>
              <a:gd name="connsiteX1-6387" fmla="*/ 787905 w 2001999"/>
              <a:gd name="connsiteY1-6388" fmla="*/ 69026 h 1621343"/>
              <a:gd name="connsiteX2-6389" fmla="*/ 1278253 w 2001999"/>
              <a:gd name="connsiteY2-6390" fmla="*/ 17601 h 1621343"/>
              <a:gd name="connsiteX3-6391" fmla="*/ 1596496 w 2001999"/>
              <a:gd name="connsiteY3-6392" fmla="*/ 269642 h 1621343"/>
              <a:gd name="connsiteX4-6393" fmla="*/ 1692749 w 2001999"/>
              <a:gd name="connsiteY4-6394" fmla="*/ 724357 h 1621343"/>
              <a:gd name="connsiteX5-6395" fmla="*/ 2001559 w 2001999"/>
              <a:gd name="connsiteY5-6396" fmla="*/ 981087 h 1621343"/>
              <a:gd name="connsiteX6-6397" fmla="*/ 1784764 w 2001999"/>
              <a:gd name="connsiteY6-6398" fmla="*/ 1403040 h 1621343"/>
              <a:gd name="connsiteX7-6399" fmla="*/ 1249615 w 2001999"/>
              <a:gd name="connsiteY7-6400" fmla="*/ 1620059 h 1621343"/>
              <a:gd name="connsiteX8-6401" fmla="*/ 365039 w 2001999"/>
              <a:gd name="connsiteY8-6402" fmla="*/ 1471219 h 1621343"/>
              <a:gd name="connsiteX9-6403" fmla="*/ 4091 w 2001999"/>
              <a:gd name="connsiteY9-6404" fmla="*/ 1050114 h 1621343"/>
              <a:gd name="connsiteX10-6405" fmla="*/ 199839 w 2001999"/>
              <a:gd name="connsiteY10-6406" fmla="*/ 578323 h 1621343"/>
              <a:gd name="connsiteX11-6407" fmla="*/ 498495 w 2001999"/>
              <a:gd name="connsiteY11-6408" fmla="*/ 477547 h 1621343"/>
              <a:gd name="connsiteX0-6409" fmla="*/ 520715 w 2001999"/>
              <a:gd name="connsiteY0-6410" fmla="*/ 453395 h 1623774"/>
              <a:gd name="connsiteX1-6411" fmla="*/ 787905 w 2001999"/>
              <a:gd name="connsiteY1-6412" fmla="*/ 71457 h 1623774"/>
              <a:gd name="connsiteX2-6413" fmla="*/ 1278253 w 2001999"/>
              <a:gd name="connsiteY2-6414" fmla="*/ 20032 h 1623774"/>
              <a:gd name="connsiteX3-6415" fmla="*/ 1596496 w 2001999"/>
              <a:gd name="connsiteY3-6416" fmla="*/ 272073 h 1623774"/>
              <a:gd name="connsiteX4-6417" fmla="*/ 1692749 w 2001999"/>
              <a:gd name="connsiteY4-6418" fmla="*/ 726788 h 1623774"/>
              <a:gd name="connsiteX5-6419" fmla="*/ 2001559 w 2001999"/>
              <a:gd name="connsiteY5-6420" fmla="*/ 983518 h 1623774"/>
              <a:gd name="connsiteX6-6421" fmla="*/ 1784764 w 2001999"/>
              <a:gd name="connsiteY6-6422" fmla="*/ 1405471 h 1623774"/>
              <a:gd name="connsiteX7-6423" fmla="*/ 1249615 w 2001999"/>
              <a:gd name="connsiteY7-6424" fmla="*/ 1622490 h 1623774"/>
              <a:gd name="connsiteX8-6425" fmla="*/ 365039 w 2001999"/>
              <a:gd name="connsiteY8-6426" fmla="*/ 1473650 h 1623774"/>
              <a:gd name="connsiteX9-6427" fmla="*/ 4091 w 2001999"/>
              <a:gd name="connsiteY9-6428" fmla="*/ 1052545 h 1623774"/>
              <a:gd name="connsiteX10-6429" fmla="*/ 199839 w 2001999"/>
              <a:gd name="connsiteY10-6430" fmla="*/ 580754 h 1623774"/>
              <a:gd name="connsiteX11-6431" fmla="*/ 498495 w 2001999"/>
              <a:gd name="connsiteY11-6432" fmla="*/ 479978 h 1623774"/>
              <a:gd name="connsiteX0-6433" fmla="*/ 520715 w 2001999"/>
              <a:gd name="connsiteY0-6434" fmla="*/ 451973 h 1622352"/>
              <a:gd name="connsiteX1-6435" fmla="*/ 787905 w 2001999"/>
              <a:gd name="connsiteY1-6436" fmla="*/ 70035 h 1622352"/>
              <a:gd name="connsiteX2-6437" fmla="*/ 1278253 w 2001999"/>
              <a:gd name="connsiteY2-6438" fmla="*/ 18610 h 1622352"/>
              <a:gd name="connsiteX3-6439" fmla="*/ 1620815 w 2001999"/>
              <a:gd name="connsiteY3-6440" fmla="*/ 251195 h 1622352"/>
              <a:gd name="connsiteX4-6441" fmla="*/ 1692749 w 2001999"/>
              <a:gd name="connsiteY4-6442" fmla="*/ 725366 h 1622352"/>
              <a:gd name="connsiteX5-6443" fmla="*/ 2001559 w 2001999"/>
              <a:gd name="connsiteY5-6444" fmla="*/ 982096 h 1622352"/>
              <a:gd name="connsiteX6-6445" fmla="*/ 1784764 w 2001999"/>
              <a:gd name="connsiteY6-6446" fmla="*/ 1404049 h 1622352"/>
              <a:gd name="connsiteX7-6447" fmla="*/ 1249615 w 2001999"/>
              <a:gd name="connsiteY7-6448" fmla="*/ 1621068 h 1622352"/>
              <a:gd name="connsiteX8-6449" fmla="*/ 365039 w 2001999"/>
              <a:gd name="connsiteY8-6450" fmla="*/ 1472228 h 1622352"/>
              <a:gd name="connsiteX9-6451" fmla="*/ 4091 w 2001999"/>
              <a:gd name="connsiteY9-6452" fmla="*/ 1051123 h 1622352"/>
              <a:gd name="connsiteX10-6453" fmla="*/ 199839 w 2001999"/>
              <a:gd name="connsiteY10-6454" fmla="*/ 579332 h 1622352"/>
              <a:gd name="connsiteX11-6455" fmla="*/ 498495 w 2001999"/>
              <a:gd name="connsiteY11-6456" fmla="*/ 478556 h 1622352"/>
              <a:gd name="connsiteX0-6457" fmla="*/ 520715 w 2001999"/>
              <a:gd name="connsiteY0-6458" fmla="*/ 451973 h 1622352"/>
              <a:gd name="connsiteX1-6459" fmla="*/ 787905 w 2001999"/>
              <a:gd name="connsiteY1-6460" fmla="*/ 70035 h 1622352"/>
              <a:gd name="connsiteX2-6461" fmla="*/ 1278253 w 2001999"/>
              <a:gd name="connsiteY2-6462" fmla="*/ 18610 h 1622352"/>
              <a:gd name="connsiteX3-6463" fmla="*/ 1620815 w 2001999"/>
              <a:gd name="connsiteY3-6464" fmla="*/ 251195 h 1622352"/>
              <a:gd name="connsiteX4-6465" fmla="*/ 1692749 w 2001999"/>
              <a:gd name="connsiteY4-6466" fmla="*/ 725366 h 1622352"/>
              <a:gd name="connsiteX5-6467" fmla="*/ 2001559 w 2001999"/>
              <a:gd name="connsiteY5-6468" fmla="*/ 982096 h 1622352"/>
              <a:gd name="connsiteX6-6469" fmla="*/ 1784764 w 2001999"/>
              <a:gd name="connsiteY6-6470" fmla="*/ 1404049 h 1622352"/>
              <a:gd name="connsiteX7-6471" fmla="*/ 1249615 w 2001999"/>
              <a:gd name="connsiteY7-6472" fmla="*/ 1621068 h 1622352"/>
              <a:gd name="connsiteX8-6473" fmla="*/ 365039 w 2001999"/>
              <a:gd name="connsiteY8-6474" fmla="*/ 1472228 h 1622352"/>
              <a:gd name="connsiteX9-6475" fmla="*/ 4091 w 2001999"/>
              <a:gd name="connsiteY9-6476" fmla="*/ 1051123 h 1622352"/>
              <a:gd name="connsiteX10-6477" fmla="*/ 199839 w 2001999"/>
              <a:gd name="connsiteY10-6478" fmla="*/ 579332 h 1622352"/>
              <a:gd name="connsiteX11-6479" fmla="*/ 498495 w 2001999"/>
              <a:gd name="connsiteY11-6480" fmla="*/ 478556 h 1622352"/>
              <a:gd name="connsiteX0-6481" fmla="*/ 520715 w 2003169"/>
              <a:gd name="connsiteY0-6482" fmla="*/ 451973 h 1622352"/>
              <a:gd name="connsiteX1-6483" fmla="*/ 787905 w 2003169"/>
              <a:gd name="connsiteY1-6484" fmla="*/ 70035 h 1622352"/>
              <a:gd name="connsiteX2-6485" fmla="*/ 1278253 w 2003169"/>
              <a:gd name="connsiteY2-6486" fmla="*/ 18610 h 1622352"/>
              <a:gd name="connsiteX3-6487" fmla="*/ 1620815 w 2003169"/>
              <a:gd name="connsiteY3-6488" fmla="*/ 251195 h 1622352"/>
              <a:gd name="connsiteX4-6489" fmla="*/ 1687885 w 2003169"/>
              <a:gd name="connsiteY4-6490" fmla="*/ 715638 h 1622352"/>
              <a:gd name="connsiteX5-6491" fmla="*/ 2001559 w 2003169"/>
              <a:gd name="connsiteY5-6492" fmla="*/ 982096 h 1622352"/>
              <a:gd name="connsiteX6-6493" fmla="*/ 1784764 w 2003169"/>
              <a:gd name="connsiteY6-6494" fmla="*/ 1404049 h 1622352"/>
              <a:gd name="connsiteX7-6495" fmla="*/ 1249615 w 2003169"/>
              <a:gd name="connsiteY7-6496" fmla="*/ 1621068 h 1622352"/>
              <a:gd name="connsiteX8-6497" fmla="*/ 365039 w 2003169"/>
              <a:gd name="connsiteY8-6498" fmla="*/ 1472228 h 1622352"/>
              <a:gd name="connsiteX9-6499" fmla="*/ 4091 w 2003169"/>
              <a:gd name="connsiteY9-6500" fmla="*/ 1051123 h 1622352"/>
              <a:gd name="connsiteX10-6501" fmla="*/ 199839 w 2003169"/>
              <a:gd name="connsiteY10-6502" fmla="*/ 579332 h 1622352"/>
              <a:gd name="connsiteX11-6503" fmla="*/ 498495 w 2003169"/>
              <a:gd name="connsiteY11-6504" fmla="*/ 478556 h 1622352"/>
              <a:gd name="connsiteX0-6505" fmla="*/ 520715 w 2001752"/>
              <a:gd name="connsiteY0-6506" fmla="*/ 451973 h 1622352"/>
              <a:gd name="connsiteX1-6507" fmla="*/ 787905 w 2001752"/>
              <a:gd name="connsiteY1-6508" fmla="*/ 70035 h 1622352"/>
              <a:gd name="connsiteX2-6509" fmla="*/ 1278253 w 2001752"/>
              <a:gd name="connsiteY2-6510" fmla="*/ 18610 h 1622352"/>
              <a:gd name="connsiteX3-6511" fmla="*/ 1620815 w 2001752"/>
              <a:gd name="connsiteY3-6512" fmla="*/ 251195 h 1622352"/>
              <a:gd name="connsiteX4-6513" fmla="*/ 1687885 w 2001752"/>
              <a:gd name="connsiteY4-6514" fmla="*/ 715638 h 1622352"/>
              <a:gd name="connsiteX5-6515" fmla="*/ 2001559 w 2001752"/>
              <a:gd name="connsiteY5-6516" fmla="*/ 982096 h 1622352"/>
              <a:gd name="connsiteX6-6517" fmla="*/ 1784764 w 2001752"/>
              <a:gd name="connsiteY6-6518" fmla="*/ 1404049 h 1622352"/>
              <a:gd name="connsiteX7-6519" fmla="*/ 1249615 w 2001752"/>
              <a:gd name="connsiteY7-6520" fmla="*/ 1621068 h 1622352"/>
              <a:gd name="connsiteX8-6521" fmla="*/ 365039 w 2001752"/>
              <a:gd name="connsiteY8-6522" fmla="*/ 1472228 h 1622352"/>
              <a:gd name="connsiteX9-6523" fmla="*/ 4091 w 2001752"/>
              <a:gd name="connsiteY9-6524" fmla="*/ 1051123 h 1622352"/>
              <a:gd name="connsiteX10-6525" fmla="*/ 199839 w 2001752"/>
              <a:gd name="connsiteY10-6526" fmla="*/ 579332 h 1622352"/>
              <a:gd name="connsiteX11-6527" fmla="*/ 498495 w 2001752"/>
              <a:gd name="connsiteY11-6528" fmla="*/ 478556 h 1622352"/>
              <a:gd name="connsiteX0-6529" fmla="*/ 520715 w 2002640"/>
              <a:gd name="connsiteY0-6530" fmla="*/ 451973 h 1622352"/>
              <a:gd name="connsiteX1-6531" fmla="*/ 787905 w 2002640"/>
              <a:gd name="connsiteY1-6532" fmla="*/ 70035 h 1622352"/>
              <a:gd name="connsiteX2-6533" fmla="*/ 1278253 w 2002640"/>
              <a:gd name="connsiteY2-6534" fmla="*/ 18610 h 1622352"/>
              <a:gd name="connsiteX3-6535" fmla="*/ 1620815 w 2002640"/>
              <a:gd name="connsiteY3-6536" fmla="*/ 251195 h 1622352"/>
              <a:gd name="connsiteX4-6537" fmla="*/ 1707340 w 2002640"/>
              <a:gd name="connsiteY4-6538" fmla="*/ 701047 h 1622352"/>
              <a:gd name="connsiteX5-6539" fmla="*/ 2001559 w 2002640"/>
              <a:gd name="connsiteY5-6540" fmla="*/ 982096 h 1622352"/>
              <a:gd name="connsiteX6-6541" fmla="*/ 1784764 w 2002640"/>
              <a:gd name="connsiteY6-6542" fmla="*/ 1404049 h 1622352"/>
              <a:gd name="connsiteX7-6543" fmla="*/ 1249615 w 2002640"/>
              <a:gd name="connsiteY7-6544" fmla="*/ 1621068 h 1622352"/>
              <a:gd name="connsiteX8-6545" fmla="*/ 365039 w 2002640"/>
              <a:gd name="connsiteY8-6546" fmla="*/ 1472228 h 1622352"/>
              <a:gd name="connsiteX9-6547" fmla="*/ 4091 w 2002640"/>
              <a:gd name="connsiteY9-6548" fmla="*/ 1051123 h 1622352"/>
              <a:gd name="connsiteX10-6549" fmla="*/ 199839 w 2002640"/>
              <a:gd name="connsiteY10-6550" fmla="*/ 579332 h 1622352"/>
              <a:gd name="connsiteX11-6551" fmla="*/ 498495 w 2002640"/>
              <a:gd name="connsiteY11-6552" fmla="*/ 478556 h 1622352"/>
              <a:gd name="connsiteX0-6553" fmla="*/ 520715 w 2002640"/>
              <a:gd name="connsiteY0-6554" fmla="*/ 451973 h 1622352"/>
              <a:gd name="connsiteX1-6555" fmla="*/ 787905 w 2002640"/>
              <a:gd name="connsiteY1-6556" fmla="*/ 70035 h 1622352"/>
              <a:gd name="connsiteX2-6557" fmla="*/ 1278253 w 2002640"/>
              <a:gd name="connsiteY2-6558" fmla="*/ 18610 h 1622352"/>
              <a:gd name="connsiteX3-6559" fmla="*/ 1620815 w 2002640"/>
              <a:gd name="connsiteY3-6560" fmla="*/ 251195 h 1622352"/>
              <a:gd name="connsiteX4-6561" fmla="*/ 1707340 w 2002640"/>
              <a:gd name="connsiteY4-6562" fmla="*/ 701047 h 1622352"/>
              <a:gd name="connsiteX5-6563" fmla="*/ 2001559 w 2002640"/>
              <a:gd name="connsiteY5-6564" fmla="*/ 982096 h 1622352"/>
              <a:gd name="connsiteX6-6565" fmla="*/ 1784764 w 2002640"/>
              <a:gd name="connsiteY6-6566" fmla="*/ 1404049 h 1622352"/>
              <a:gd name="connsiteX7-6567" fmla="*/ 1249615 w 2002640"/>
              <a:gd name="connsiteY7-6568" fmla="*/ 1621068 h 1622352"/>
              <a:gd name="connsiteX8-6569" fmla="*/ 365039 w 2002640"/>
              <a:gd name="connsiteY8-6570" fmla="*/ 1472228 h 1622352"/>
              <a:gd name="connsiteX9-6571" fmla="*/ 4091 w 2002640"/>
              <a:gd name="connsiteY9-6572" fmla="*/ 1051123 h 1622352"/>
              <a:gd name="connsiteX10-6573" fmla="*/ 199839 w 2002640"/>
              <a:gd name="connsiteY10-6574" fmla="*/ 579332 h 1622352"/>
              <a:gd name="connsiteX11-6575" fmla="*/ 498495 w 2002640"/>
              <a:gd name="connsiteY11-6576" fmla="*/ 478556 h 1622352"/>
              <a:gd name="connsiteX0-6577" fmla="*/ 520715 w 2002640"/>
              <a:gd name="connsiteY0-6578" fmla="*/ 449135 h 1619514"/>
              <a:gd name="connsiteX1-6579" fmla="*/ 787905 w 2002640"/>
              <a:gd name="connsiteY1-6580" fmla="*/ 67197 h 1619514"/>
              <a:gd name="connsiteX2-6581" fmla="*/ 1278253 w 2002640"/>
              <a:gd name="connsiteY2-6582" fmla="*/ 15772 h 1619514"/>
              <a:gd name="connsiteX3-6583" fmla="*/ 1640271 w 2002640"/>
              <a:gd name="connsiteY3-6584" fmla="*/ 209447 h 1619514"/>
              <a:gd name="connsiteX4-6585" fmla="*/ 1707340 w 2002640"/>
              <a:gd name="connsiteY4-6586" fmla="*/ 698209 h 1619514"/>
              <a:gd name="connsiteX5-6587" fmla="*/ 2001559 w 2002640"/>
              <a:gd name="connsiteY5-6588" fmla="*/ 979258 h 1619514"/>
              <a:gd name="connsiteX6-6589" fmla="*/ 1784764 w 2002640"/>
              <a:gd name="connsiteY6-6590" fmla="*/ 1401211 h 1619514"/>
              <a:gd name="connsiteX7-6591" fmla="*/ 1249615 w 2002640"/>
              <a:gd name="connsiteY7-6592" fmla="*/ 1618230 h 1619514"/>
              <a:gd name="connsiteX8-6593" fmla="*/ 365039 w 2002640"/>
              <a:gd name="connsiteY8-6594" fmla="*/ 1469390 h 1619514"/>
              <a:gd name="connsiteX9-6595" fmla="*/ 4091 w 2002640"/>
              <a:gd name="connsiteY9-6596" fmla="*/ 1048285 h 1619514"/>
              <a:gd name="connsiteX10-6597" fmla="*/ 199839 w 2002640"/>
              <a:gd name="connsiteY10-6598" fmla="*/ 576494 h 1619514"/>
              <a:gd name="connsiteX11-6599" fmla="*/ 498495 w 2002640"/>
              <a:gd name="connsiteY11-6600" fmla="*/ 475718 h 1619514"/>
              <a:gd name="connsiteX0-6601" fmla="*/ 520715 w 2002640"/>
              <a:gd name="connsiteY0-6602" fmla="*/ 441360 h 1611739"/>
              <a:gd name="connsiteX1-6603" fmla="*/ 758722 w 2002640"/>
              <a:gd name="connsiteY1-6604" fmla="*/ 83741 h 1611739"/>
              <a:gd name="connsiteX2-6605" fmla="*/ 1278253 w 2002640"/>
              <a:gd name="connsiteY2-6606" fmla="*/ 7997 h 1611739"/>
              <a:gd name="connsiteX3-6607" fmla="*/ 1640271 w 2002640"/>
              <a:gd name="connsiteY3-6608" fmla="*/ 201772 h 1611739"/>
              <a:gd name="connsiteX4-6609" fmla="*/ 1707340 w 2002640"/>
              <a:gd name="connsiteY4-6610" fmla="*/ 690434 h 1611739"/>
              <a:gd name="connsiteX5-6611" fmla="*/ 2001559 w 2002640"/>
              <a:gd name="connsiteY5-6612" fmla="*/ 971483 h 1611739"/>
              <a:gd name="connsiteX6-6613" fmla="*/ 1784764 w 2002640"/>
              <a:gd name="connsiteY6-6614" fmla="*/ 1393436 h 1611739"/>
              <a:gd name="connsiteX7-6615" fmla="*/ 1249615 w 2002640"/>
              <a:gd name="connsiteY7-6616" fmla="*/ 1610455 h 1611739"/>
              <a:gd name="connsiteX8-6617" fmla="*/ 365039 w 2002640"/>
              <a:gd name="connsiteY8-6618" fmla="*/ 1461615 h 1611739"/>
              <a:gd name="connsiteX9-6619" fmla="*/ 4091 w 2002640"/>
              <a:gd name="connsiteY9-6620" fmla="*/ 1040510 h 1611739"/>
              <a:gd name="connsiteX10-6621" fmla="*/ 199839 w 2002640"/>
              <a:gd name="connsiteY10-6622" fmla="*/ 568719 h 1611739"/>
              <a:gd name="connsiteX11-6623" fmla="*/ 498495 w 2002640"/>
              <a:gd name="connsiteY11-6624" fmla="*/ 467943 h 1611739"/>
              <a:gd name="connsiteX0-6625" fmla="*/ 520715 w 2002640"/>
              <a:gd name="connsiteY0-6626" fmla="*/ 462395 h 1632774"/>
              <a:gd name="connsiteX1-6627" fmla="*/ 758722 w 2002640"/>
              <a:gd name="connsiteY1-6628" fmla="*/ 104776 h 1632774"/>
              <a:gd name="connsiteX2-6629" fmla="*/ 1253933 w 2002640"/>
              <a:gd name="connsiteY2-6630" fmla="*/ 4713 h 1632774"/>
              <a:gd name="connsiteX3-6631" fmla="*/ 1640271 w 2002640"/>
              <a:gd name="connsiteY3-6632" fmla="*/ 222707 h 1632774"/>
              <a:gd name="connsiteX4-6633" fmla="*/ 1707340 w 2002640"/>
              <a:gd name="connsiteY4-6634" fmla="*/ 711469 h 1632774"/>
              <a:gd name="connsiteX5-6635" fmla="*/ 2001559 w 2002640"/>
              <a:gd name="connsiteY5-6636" fmla="*/ 992518 h 1632774"/>
              <a:gd name="connsiteX6-6637" fmla="*/ 1784764 w 2002640"/>
              <a:gd name="connsiteY6-6638" fmla="*/ 1414471 h 1632774"/>
              <a:gd name="connsiteX7-6639" fmla="*/ 1249615 w 2002640"/>
              <a:gd name="connsiteY7-6640" fmla="*/ 1631490 h 1632774"/>
              <a:gd name="connsiteX8-6641" fmla="*/ 365039 w 2002640"/>
              <a:gd name="connsiteY8-6642" fmla="*/ 1482650 h 1632774"/>
              <a:gd name="connsiteX9-6643" fmla="*/ 4091 w 2002640"/>
              <a:gd name="connsiteY9-6644" fmla="*/ 1061545 h 1632774"/>
              <a:gd name="connsiteX10-6645" fmla="*/ 199839 w 2002640"/>
              <a:gd name="connsiteY10-6646" fmla="*/ 589754 h 1632774"/>
              <a:gd name="connsiteX11-6647" fmla="*/ 498495 w 2002640"/>
              <a:gd name="connsiteY11-6648" fmla="*/ 488978 h 1632774"/>
              <a:gd name="connsiteX0-6649" fmla="*/ 515361 w 1997286"/>
              <a:gd name="connsiteY0-6650" fmla="*/ 462395 h 1632748"/>
              <a:gd name="connsiteX1-6651" fmla="*/ 753368 w 1997286"/>
              <a:gd name="connsiteY1-6652" fmla="*/ 104776 h 1632748"/>
              <a:gd name="connsiteX2-6653" fmla="*/ 1248579 w 1997286"/>
              <a:gd name="connsiteY2-6654" fmla="*/ 4713 h 1632748"/>
              <a:gd name="connsiteX3-6655" fmla="*/ 1634917 w 1997286"/>
              <a:gd name="connsiteY3-6656" fmla="*/ 222707 h 1632748"/>
              <a:gd name="connsiteX4-6657" fmla="*/ 1701986 w 1997286"/>
              <a:gd name="connsiteY4-6658" fmla="*/ 711469 h 1632748"/>
              <a:gd name="connsiteX5-6659" fmla="*/ 1996205 w 1997286"/>
              <a:gd name="connsiteY5-6660" fmla="*/ 992518 h 1632748"/>
              <a:gd name="connsiteX6-6661" fmla="*/ 1779410 w 1997286"/>
              <a:gd name="connsiteY6-6662" fmla="*/ 1414471 h 1632748"/>
              <a:gd name="connsiteX7-6663" fmla="*/ 1244261 w 1997286"/>
              <a:gd name="connsiteY7-6664" fmla="*/ 1631490 h 1632748"/>
              <a:gd name="connsiteX8-6665" fmla="*/ 359685 w 1997286"/>
              <a:gd name="connsiteY8-6666" fmla="*/ 1482650 h 1632748"/>
              <a:gd name="connsiteX9-6667" fmla="*/ 3601 w 1997286"/>
              <a:gd name="connsiteY9-6668" fmla="*/ 1071273 h 1632748"/>
              <a:gd name="connsiteX10-6669" fmla="*/ 194485 w 1997286"/>
              <a:gd name="connsiteY10-6670" fmla="*/ 589754 h 1632748"/>
              <a:gd name="connsiteX11-6671" fmla="*/ 493141 w 1997286"/>
              <a:gd name="connsiteY11-6672" fmla="*/ 488978 h 1632748"/>
              <a:gd name="connsiteX0-6673" fmla="*/ 515361 w 1997286"/>
              <a:gd name="connsiteY0-6674" fmla="*/ 462395 h 1632748"/>
              <a:gd name="connsiteX1-6675" fmla="*/ 753368 w 1997286"/>
              <a:gd name="connsiteY1-6676" fmla="*/ 104776 h 1632748"/>
              <a:gd name="connsiteX2-6677" fmla="*/ 1248579 w 1997286"/>
              <a:gd name="connsiteY2-6678" fmla="*/ 4713 h 1632748"/>
              <a:gd name="connsiteX3-6679" fmla="*/ 1634917 w 1997286"/>
              <a:gd name="connsiteY3-6680" fmla="*/ 222707 h 1632748"/>
              <a:gd name="connsiteX4-6681" fmla="*/ 1701986 w 1997286"/>
              <a:gd name="connsiteY4-6682" fmla="*/ 711469 h 1632748"/>
              <a:gd name="connsiteX5-6683" fmla="*/ 1996205 w 1997286"/>
              <a:gd name="connsiteY5-6684" fmla="*/ 992518 h 1632748"/>
              <a:gd name="connsiteX6-6685" fmla="*/ 1779410 w 1997286"/>
              <a:gd name="connsiteY6-6686" fmla="*/ 1414471 h 1632748"/>
              <a:gd name="connsiteX7-6687" fmla="*/ 1244261 w 1997286"/>
              <a:gd name="connsiteY7-6688" fmla="*/ 1631490 h 1632748"/>
              <a:gd name="connsiteX8-6689" fmla="*/ 359685 w 1997286"/>
              <a:gd name="connsiteY8-6690" fmla="*/ 1482650 h 1632748"/>
              <a:gd name="connsiteX9-6691" fmla="*/ 3601 w 1997286"/>
              <a:gd name="connsiteY9-6692" fmla="*/ 1071273 h 1632748"/>
              <a:gd name="connsiteX10-6693" fmla="*/ 194485 w 1997286"/>
              <a:gd name="connsiteY10-6694" fmla="*/ 589754 h 1632748"/>
              <a:gd name="connsiteX11-6695" fmla="*/ 493141 w 1997286"/>
              <a:gd name="connsiteY11-6696" fmla="*/ 488978 h 1632748"/>
              <a:gd name="connsiteX0-6697" fmla="*/ 513448 w 1995373"/>
              <a:gd name="connsiteY0-6698" fmla="*/ 462395 h 1632748"/>
              <a:gd name="connsiteX1-6699" fmla="*/ 751455 w 1995373"/>
              <a:gd name="connsiteY1-6700" fmla="*/ 104776 h 1632748"/>
              <a:gd name="connsiteX2-6701" fmla="*/ 1246666 w 1995373"/>
              <a:gd name="connsiteY2-6702" fmla="*/ 4713 h 1632748"/>
              <a:gd name="connsiteX3-6703" fmla="*/ 1633004 w 1995373"/>
              <a:gd name="connsiteY3-6704" fmla="*/ 222707 h 1632748"/>
              <a:gd name="connsiteX4-6705" fmla="*/ 1700073 w 1995373"/>
              <a:gd name="connsiteY4-6706" fmla="*/ 711469 h 1632748"/>
              <a:gd name="connsiteX5-6707" fmla="*/ 1994292 w 1995373"/>
              <a:gd name="connsiteY5-6708" fmla="*/ 992518 h 1632748"/>
              <a:gd name="connsiteX6-6709" fmla="*/ 1777497 w 1995373"/>
              <a:gd name="connsiteY6-6710" fmla="*/ 1414471 h 1632748"/>
              <a:gd name="connsiteX7-6711" fmla="*/ 1242348 w 1995373"/>
              <a:gd name="connsiteY7-6712" fmla="*/ 1631490 h 1632748"/>
              <a:gd name="connsiteX8-6713" fmla="*/ 357772 w 1995373"/>
              <a:gd name="connsiteY8-6714" fmla="*/ 1482650 h 1632748"/>
              <a:gd name="connsiteX9-6715" fmla="*/ 1688 w 1995373"/>
              <a:gd name="connsiteY9-6716" fmla="*/ 1071273 h 1632748"/>
              <a:gd name="connsiteX10-6717" fmla="*/ 192572 w 1995373"/>
              <a:gd name="connsiteY10-6718" fmla="*/ 589754 h 1632748"/>
              <a:gd name="connsiteX11-6719" fmla="*/ 491228 w 1995373"/>
              <a:gd name="connsiteY11-6720" fmla="*/ 488978 h 1632748"/>
              <a:gd name="connsiteX0-6721" fmla="*/ 513448 w 1995373"/>
              <a:gd name="connsiteY0-6722" fmla="*/ 462395 h 1632748"/>
              <a:gd name="connsiteX1-6723" fmla="*/ 751455 w 1995373"/>
              <a:gd name="connsiteY1-6724" fmla="*/ 104776 h 1632748"/>
              <a:gd name="connsiteX2-6725" fmla="*/ 1246666 w 1995373"/>
              <a:gd name="connsiteY2-6726" fmla="*/ 4713 h 1632748"/>
              <a:gd name="connsiteX3-6727" fmla="*/ 1633004 w 1995373"/>
              <a:gd name="connsiteY3-6728" fmla="*/ 222707 h 1632748"/>
              <a:gd name="connsiteX4-6729" fmla="*/ 1700073 w 1995373"/>
              <a:gd name="connsiteY4-6730" fmla="*/ 711469 h 1632748"/>
              <a:gd name="connsiteX5-6731" fmla="*/ 1994292 w 1995373"/>
              <a:gd name="connsiteY5-6732" fmla="*/ 992518 h 1632748"/>
              <a:gd name="connsiteX6-6733" fmla="*/ 1777497 w 1995373"/>
              <a:gd name="connsiteY6-6734" fmla="*/ 1414471 h 1632748"/>
              <a:gd name="connsiteX7-6735" fmla="*/ 1242348 w 1995373"/>
              <a:gd name="connsiteY7-6736" fmla="*/ 1631490 h 1632748"/>
              <a:gd name="connsiteX8-6737" fmla="*/ 357772 w 1995373"/>
              <a:gd name="connsiteY8-6738" fmla="*/ 1482650 h 1632748"/>
              <a:gd name="connsiteX9-6739" fmla="*/ 1688 w 1995373"/>
              <a:gd name="connsiteY9-6740" fmla="*/ 1071273 h 1632748"/>
              <a:gd name="connsiteX10-6741" fmla="*/ 192572 w 1995373"/>
              <a:gd name="connsiteY10-6742" fmla="*/ 589754 h 1632748"/>
              <a:gd name="connsiteX11-6743" fmla="*/ 491228 w 1995373"/>
              <a:gd name="connsiteY11-6744" fmla="*/ 488978 h 1632748"/>
              <a:gd name="connsiteX0-6745" fmla="*/ 516674 w 1998599"/>
              <a:gd name="connsiteY0-6746" fmla="*/ 462395 h 1632748"/>
              <a:gd name="connsiteX1-6747" fmla="*/ 754681 w 1998599"/>
              <a:gd name="connsiteY1-6748" fmla="*/ 104776 h 1632748"/>
              <a:gd name="connsiteX2-6749" fmla="*/ 1249892 w 1998599"/>
              <a:gd name="connsiteY2-6750" fmla="*/ 4713 h 1632748"/>
              <a:gd name="connsiteX3-6751" fmla="*/ 1636230 w 1998599"/>
              <a:gd name="connsiteY3-6752" fmla="*/ 222707 h 1632748"/>
              <a:gd name="connsiteX4-6753" fmla="*/ 1703299 w 1998599"/>
              <a:gd name="connsiteY4-6754" fmla="*/ 711469 h 1632748"/>
              <a:gd name="connsiteX5-6755" fmla="*/ 1997518 w 1998599"/>
              <a:gd name="connsiteY5-6756" fmla="*/ 992518 h 1632748"/>
              <a:gd name="connsiteX6-6757" fmla="*/ 1780723 w 1998599"/>
              <a:gd name="connsiteY6-6758" fmla="*/ 1414471 h 1632748"/>
              <a:gd name="connsiteX7-6759" fmla="*/ 1245574 w 1998599"/>
              <a:gd name="connsiteY7-6760" fmla="*/ 1631490 h 1632748"/>
              <a:gd name="connsiteX8-6761" fmla="*/ 360998 w 1998599"/>
              <a:gd name="connsiteY8-6762" fmla="*/ 1482650 h 1632748"/>
              <a:gd name="connsiteX9-6763" fmla="*/ 4914 w 1998599"/>
              <a:gd name="connsiteY9-6764" fmla="*/ 1071273 h 1632748"/>
              <a:gd name="connsiteX10-6765" fmla="*/ 176343 w 1998599"/>
              <a:gd name="connsiteY10-6766" fmla="*/ 589754 h 1632748"/>
              <a:gd name="connsiteX11-6767" fmla="*/ 494454 w 1998599"/>
              <a:gd name="connsiteY11-6768" fmla="*/ 488978 h 1632748"/>
              <a:gd name="connsiteX0-6769" fmla="*/ 517023 w 1998948"/>
              <a:gd name="connsiteY0-6770" fmla="*/ 462395 h 1632748"/>
              <a:gd name="connsiteX1-6771" fmla="*/ 755030 w 1998948"/>
              <a:gd name="connsiteY1-6772" fmla="*/ 104776 h 1632748"/>
              <a:gd name="connsiteX2-6773" fmla="*/ 1250241 w 1998948"/>
              <a:gd name="connsiteY2-6774" fmla="*/ 4713 h 1632748"/>
              <a:gd name="connsiteX3-6775" fmla="*/ 1636579 w 1998948"/>
              <a:gd name="connsiteY3-6776" fmla="*/ 222707 h 1632748"/>
              <a:gd name="connsiteX4-6777" fmla="*/ 1703648 w 1998948"/>
              <a:gd name="connsiteY4-6778" fmla="*/ 711469 h 1632748"/>
              <a:gd name="connsiteX5-6779" fmla="*/ 1997867 w 1998948"/>
              <a:gd name="connsiteY5-6780" fmla="*/ 992518 h 1632748"/>
              <a:gd name="connsiteX6-6781" fmla="*/ 1781072 w 1998948"/>
              <a:gd name="connsiteY6-6782" fmla="*/ 1414471 h 1632748"/>
              <a:gd name="connsiteX7-6783" fmla="*/ 1245923 w 1998948"/>
              <a:gd name="connsiteY7-6784" fmla="*/ 1631490 h 1632748"/>
              <a:gd name="connsiteX8-6785" fmla="*/ 361347 w 1998948"/>
              <a:gd name="connsiteY8-6786" fmla="*/ 1482650 h 1632748"/>
              <a:gd name="connsiteX9-6787" fmla="*/ 5263 w 1998948"/>
              <a:gd name="connsiteY9-6788" fmla="*/ 1071273 h 1632748"/>
              <a:gd name="connsiteX10-6789" fmla="*/ 176692 w 1998948"/>
              <a:gd name="connsiteY10-6790" fmla="*/ 589754 h 1632748"/>
              <a:gd name="connsiteX11-6791" fmla="*/ 494803 w 1998948"/>
              <a:gd name="connsiteY11-6792" fmla="*/ 488978 h 1632748"/>
              <a:gd name="connsiteX0-6793" fmla="*/ 517285 w 1999210"/>
              <a:gd name="connsiteY0-6794" fmla="*/ 462395 h 1632748"/>
              <a:gd name="connsiteX1-6795" fmla="*/ 755292 w 1999210"/>
              <a:gd name="connsiteY1-6796" fmla="*/ 104776 h 1632748"/>
              <a:gd name="connsiteX2-6797" fmla="*/ 1250503 w 1999210"/>
              <a:gd name="connsiteY2-6798" fmla="*/ 4713 h 1632748"/>
              <a:gd name="connsiteX3-6799" fmla="*/ 1636841 w 1999210"/>
              <a:gd name="connsiteY3-6800" fmla="*/ 222707 h 1632748"/>
              <a:gd name="connsiteX4-6801" fmla="*/ 1703910 w 1999210"/>
              <a:gd name="connsiteY4-6802" fmla="*/ 711469 h 1632748"/>
              <a:gd name="connsiteX5-6803" fmla="*/ 1998129 w 1999210"/>
              <a:gd name="connsiteY5-6804" fmla="*/ 992518 h 1632748"/>
              <a:gd name="connsiteX6-6805" fmla="*/ 1781334 w 1999210"/>
              <a:gd name="connsiteY6-6806" fmla="*/ 1414471 h 1632748"/>
              <a:gd name="connsiteX7-6807" fmla="*/ 1246185 w 1999210"/>
              <a:gd name="connsiteY7-6808" fmla="*/ 1631490 h 1632748"/>
              <a:gd name="connsiteX8-6809" fmla="*/ 361609 w 1999210"/>
              <a:gd name="connsiteY8-6810" fmla="*/ 1482650 h 1632748"/>
              <a:gd name="connsiteX9-6811" fmla="*/ 5525 w 1999210"/>
              <a:gd name="connsiteY9-6812" fmla="*/ 1071273 h 1632748"/>
              <a:gd name="connsiteX10-6813" fmla="*/ 176954 w 1999210"/>
              <a:gd name="connsiteY10-6814" fmla="*/ 589754 h 1632748"/>
              <a:gd name="connsiteX11-6815" fmla="*/ 495065 w 1999210"/>
              <a:gd name="connsiteY11-6816" fmla="*/ 488978 h 1632748"/>
              <a:gd name="connsiteX0-6817" fmla="*/ 519257 w 2001182"/>
              <a:gd name="connsiteY0-6818" fmla="*/ 462395 h 1632748"/>
              <a:gd name="connsiteX1-6819" fmla="*/ 757264 w 2001182"/>
              <a:gd name="connsiteY1-6820" fmla="*/ 104776 h 1632748"/>
              <a:gd name="connsiteX2-6821" fmla="*/ 1252475 w 2001182"/>
              <a:gd name="connsiteY2-6822" fmla="*/ 4713 h 1632748"/>
              <a:gd name="connsiteX3-6823" fmla="*/ 1638813 w 2001182"/>
              <a:gd name="connsiteY3-6824" fmla="*/ 222707 h 1632748"/>
              <a:gd name="connsiteX4-6825" fmla="*/ 1705882 w 2001182"/>
              <a:gd name="connsiteY4-6826" fmla="*/ 711469 h 1632748"/>
              <a:gd name="connsiteX5-6827" fmla="*/ 2000101 w 2001182"/>
              <a:gd name="connsiteY5-6828" fmla="*/ 992518 h 1632748"/>
              <a:gd name="connsiteX6-6829" fmla="*/ 1783306 w 2001182"/>
              <a:gd name="connsiteY6-6830" fmla="*/ 1414471 h 1632748"/>
              <a:gd name="connsiteX7-6831" fmla="*/ 1248157 w 2001182"/>
              <a:gd name="connsiteY7-6832" fmla="*/ 1631490 h 1632748"/>
              <a:gd name="connsiteX8-6833" fmla="*/ 363581 w 2001182"/>
              <a:gd name="connsiteY8-6834" fmla="*/ 1482650 h 1632748"/>
              <a:gd name="connsiteX9-6835" fmla="*/ 7497 w 2001182"/>
              <a:gd name="connsiteY9-6836" fmla="*/ 1071273 h 1632748"/>
              <a:gd name="connsiteX10-6837" fmla="*/ 159470 w 2001182"/>
              <a:gd name="connsiteY10-6838" fmla="*/ 589754 h 1632748"/>
              <a:gd name="connsiteX11-6839" fmla="*/ 497037 w 2001182"/>
              <a:gd name="connsiteY11-6840" fmla="*/ 488978 h 1632748"/>
              <a:gd name="connsiteX0-6841" fmla="*/ 490626 w 1972551"/>
              <a:gd name="connsiteY0-6842" fmla="*/ 462395 h 1632748"/>
              <a:gd name="connsiteX1-6843" fmla="*/ 728633 w 1972551"/>
              <a:gd name="connsiteY1-6844" fmla="*/ 104776 h 1632748"/>
              <a:gd name="connsiteX2-6845" fmla="*/ 1223844 w 1972551"/>
              <a:gd name="connsiteY2-6846" fmla="*/ 4713 h 1632748"/>
              <a:gd name="connsiteX3-6847" fmla="*/ 1610182 w 1972551"/>
              <a:gd name="connsiteY3-6848" fmla="*/ 222707 h 1632748"/>
              <a:gd name="connsiteX4-6849" fmla="*/ 1677251 w 1972551"/>
              <a:gd name="connsiteY4-6850" fmla="*/ 711469 h 1632748"/>
              <a:gd name="connsiteX5-6851" fmla="*/ 1971470 w 1972551"/>
              <a:gd name="connsiteY5-6852" fmla="*/ 992518 h 1632748"/>
              <a:gd name="connsiteX6-6853" fmla="*/ 1754675 w 1972551"/>
              <a:gd name="connsiteY6-6854" fmla="*/ 1414471 h 1632748"/>
              <a:gd name="connsiteX7-6855" fmla="*/ 1219526 w 1972551"/>
              <a:gd name="connsiteY7-6856" fmla="*/ 1631490 h 1632748"/>
              <a:gd name="connsiteX8-6857" fmla="*/ 334950 w 1972551"/>
              <a:gd name="connsiteY8-6858" fmla="*/ 1482650 h 1632748"/>
              <a:gd name="connsiteX9-6859" fmla="*/ 8049 w 1972551"/>
              <a:gd name="connsiteY9-6860" fmla="*/ 1071273 h 1632748"/>
              <a:gd name="connsiteX10-6861" fmla="*/ 130839 w 1972551"/>
              <a:gd name="connsiteY10-6862" fmla="*/ 589754 h 1632748"/>
              <a:gd name="connsiteX11-6863" fmla="*/ 468406 w 1972551"/>
              <a:gd name="connsiteY11-6864" fmla="*/ 488978 h 1632748"/>
              <a:gd name="connsiteX0-6865" fmla="*/ 491750 w 1973675"/>
              <a:gd name="connsiteY0-6866" fmla="*/ 462395 h 1632923"/>
              <a:gd name="connsiteX1-6867" fmla="*/ 729757 w 1973675"/>
              <a:gd name="connsiteY1-6868" fmla="*/ 104776 h 1632923"/>
              <a:gd name="connsiteX2-6869" fmla="*/ 1224968 w 1973675"/>
              <a:gd name="connsiteY2-6870" fmla="*/ 4713 h 1632923"/>
              <a:gd name="connsiteX3-6871" fmla="*/ 1611306 w 1973675"/>
              <a:gd name="connsiteY3-6872" fmla="*/ 222707 h 1632923"/>
              <a:gd name="connsiteX4-6873" fmla="*/ 1678375 w 1973675"/>
              <a:gd name="connsiteY4-6874" fmla="*/ 711469 h 1632923"/>
              <a:gd name="connsiteX5-6875" fmla="*/ 1972594 w 1973675"/>
              <a:gd name="connsiteY5-6876" fmla="*/ 992518 h 1632923"/>
              <a:gd name="connsiteX6-6877" fmla="*/ 1755799 w 1973675"/>
              <a:gd name="connsiteY6-6878" fmla="*/ 1414471 h 1632923"/>
              <a:gd name="connsiteX7-6879" fmla="*/ 1220650 w 1973675"/>
              <a:gd name="connsiteY7-6880" fmla="*/ 1631490 h 1632923"/>
              <a:gd name="connsiteX8-6881" fmla="*/ 355530 w 1973675"/>
              <a:gd name="connsiteY8-6882" fmla="*/ 1492378 h 1632923"/>
              <a:gd name="connsiteX9-6883" fmla="*/ 9173 w 1973675"/>
              <a:gd name="connsiteY9-6884" fmla="*/ 1071273 h 1632923"/>
              <a:gd name="connsiteX10-6885" fmla="*/ 131963 w 1973675"/>
              <a:gd name="connsiteY10-6886" fmla="*/ 589754 h 1632923"/>
              <a:gd name="connsiteX11-6887" fmla="*/ 469530 w 1973675"/>
              <a:gd name="connsiteY11-6888" fmla="*/ 488978 h 1632923"/>
              <a:gd name="connsiteX0-6889" fmla="*/ 491750 w 1973675"/>
              <a:gd name="connsiteY0-6890" fmla="*/ 462395 h 1632923"/>
              <a:gd name="connsiteX1-6891" fmla="*/ 729757 w 1973675"/>
              <a:gd name="connsiteY1-6892" fmla="*/ 104776 h 1632923"/>
              <a:gd name="connsiteX2-6893" fmla="*/ 1224968 w 1973675"/>
              <a:gd name="connsiteY2-6894" fmla="*/ 4713 h 1632923"/>
              <a:gd name="connsiteX3-6895" fmla="*/ 1611306 w 1973675"/>
              <a:gd name="connsiteY3-6896" fmla="*/ 222707 h 1632923"/>
              <a:gd name="connsiteX4-6897" fmla="*/ 1678375 w 1973675"/>
              <a:gd name="connsiteY4-6898" fmla="*/ 711469 h 1632923"/>
              <a:gd name="connsiteX5-6899" fmla="*/ 1972594 w 1973675"/>
              <a:gd name="connsiteY5-6900" fmla="*/ 992518 h 1632923"/>
              <a:gd name="connsiteX6-6901" fmla="*/ 1755799 w 1973675"/>
              <a:gd name="connsiteY6-6902" fmla="*/ 1414471 h 1632923"/>
              <a:gd name="connsiteX7-6903" fmla="*/ 1220650 w 1973675"/>
              <a:gd name="connsiteY7-6904" fmla="*/ 1631490 h 1632923"/>
              <a:gd name="connsiteX8-6905" fmla="*/ 355530 w 1973675"/>
              <a:gd name="connsiteY8-6906" fmla="*/ 1492378 h 1632923"/>
              <a:gd name="connsiteX9-6907" fmla="*/ 9173 w 1973675"/>
              <a:gd name="connsiteY9-6908" fmla="*/ 1071273 h 1632923"/>
              <a:gd name="connsiteX10-6909" fmla="*/ 131963 w 1973675"/>
              <a:gd name="connsiteY10-6910" fmla="*/ 589754 h 1632923"/>
              <a:gd name="connsiteX11-6911" fmla="*/ 469530 w 1973675"/>
              <a:gd name="connsiteY11-6912" fmla="*/ 488978 h 1632923"/>
              <a:gd name="connsiteX0-6913" fmla="*/ 491750 w 1973675"/>
              <a:gd name="connsiteY0-6914" fmla="*/ 462395 h 1636452"/>
              <a:gd name="connsiteX1-6915" fmla="*/ 729757 w 1973675"/>
              <a:gd name="connsiteY1-6916" fmla="*/ 104776 h 1636452"/>
              <a:gd name="connsiteX2-6917" fmla="*/ 1224968 w 1973675"/>
              <a:gd name="connsiteY2-6918" fmla="*/ 4713 h 1636452"/>
              <a:gd name="connsiteX3-6919" fmla="*/ 1611306 w 1973675"/>
              <a:gd name="connsiteY3-6920" fmla="*/ 222707 h 1636452"/>
              <a:gd name="connsiteX4-6921" fmla="*/ 1678375 w 1973675"/>
              <a:gd name="connsiteY4-6922" fmla="*/ 711469 h 1636452"/>
              <a:gd name="connsiteX5-6923" fmla="*/ 1972594 w 1973675"/>
              <a:gd name="connsiteY5-6924" fmla="*/ 992518 h 1636452"/>
              <a:gd name="connsiteX6-6925" fmla="*/ 1755799 w 1973675"/>
              <a:gd name="connsiteY6-6926" fmla="*/ 1414471 h 1636452"/>
              <a:gd name="connsiteX7-6927" fmla="*/ 1220650 w 1973675"/>
              <a:gd name="connsiteY7-6928" fmla="*/ 1631490 h 1636452"/>
              <a:gd name="connsiteX8-6929" fmla="*/ 355530 w 1973675"/>
              <a:gd name="connsiteY8-6930" fmla="*/ 1492378 h 1636452"/>
              <a:gd name="connsiteX9-6931" fmla="*/ 9173 w 1973675"/>
              <a:gd name="connsiteY9-6932" fmla="*/ 1071273 h 1636452"/>
              <a:gd name="connsiteX10-6933" fmla="*/ 131963 w 1973675"/>
              <a:gd name="connsiteY10-6934" fmla="*/ 589754 h 1636452"/>
              <a:gd name="connsiteX11-6935" fmla="*/ 469530 w 1973675"/>
              <a:gd name="connsiteY11-6936" fmla="*/ 488978 h 1636452"/>
              <a:gd name="connsiteX0-6937" fmla="*/ 491750 w 1975375"/>
              <a:gd name="connsiteY0-6938" fmla="*/ 462395 h 1633665"/>
              <a:gd name="connsiteX1-6939" fmla="*/ 729757 w 1975375"/>
              <a:gd name="connsiteY1-6940" fmla="*/ 104776 h 1633665"/>
              <a:gd name="connsiteX2-6941" fmla="*/ 1224968 w 1975375"/>
              <a:gd name="connsiteY2-6942" fmla="*/ 4713 h 1633665"/>
              <a:gd name="connsiteX3-6943" fmla="*/ 1611306 w 1975375"/>
              <a:gd name="connsiteY3-6944" fmla="*/ 222707 h 1633665"/>
              <a:gd name="connsiteX4-6945" fmla="*/ 1678375 w 1975375"/>
              <a:gd name="connsiteY4-6946" fmla="*/ 711469 h 1633665"/>
              <a:gd name="connsiteX5-6947" fmla="*/ 1972594 w 1975375"/>
              <a:gd name="connsiteY5-6948" fmla="*/ 992518 h 1633665"/>
              <a:gd name="connsiteX6-6949" fmla="*/ 1789846 w 1975375"/>
              <a:gd name="connsiteY6-6950" fmla="*/ 1404744 h 1633665"/>
              <a:gd name="connsiteX7-6951" fmla="*/ 1220650 w 1975375"/>
              <a:gd name="connsiteY7-6952" fmla="*/ 1631490 h 1633665"/>
              <a:gd name="connsiteX8-6953" fmla="*/ 355530 w 1975375"/>
              <a:gd name="connsiteY8-6954" fmla="*/ 1492378 h 1633665"/>
              <a:gd name="connsiteX9-6955" fmla="*/ 9173 w 1975375"/>
              <a:gd name="connsiteY9-6956" fmla="*/ 1071273 h 1633665"/>
              <a:gd name="connsiteX10-6957" fmla="*/ 131963 w 1975375"/>
              <a:gd name="connsiteY10-6958" fmla="*/ 589754 h 1633665"/>
              <a:gd name="connsiteX11-6959" fmla="*/ 469530 w 1975375"/>
              <a:gd name="connsiteY11-6960" fmla="*/ 488978 h 1633665"/>
              <a:gd name="connsiteX0-6961" fmla="*/ 491750 w 1975375"/>
              <a:gd name="connsiteY0-6962" fmla="*/ 462395 h 1633665"/>
              <a:gd name="connsiteX1-6963" fmla="*/ 729757 w 1975375"/>
              <a:gd name="connsiteY1-6964" fmla="*/ 104776 h 1633665"/>
              <a:gd name="connsiteX2-6965" fmla="*/ 1224968 w 1975375"/>
              <a:gd name="connsiteY2-6966" fmla="*/ 4713 h 1633665"/>
              <a:gd name="connsiteX3-6967" fmla="*/ 1611306 w 1975375"/>
              <a:gd name="connsiteY3-6968" fmla="*/ 222707 h 1633665"/>
              <a:gd name="connsiteX4-6969" fmla="*/ 1678375 w 1975375"/>
              <a:gd name="connsiteY4-6970" fmla="*/ 711469 h 1633665"/>
              <a:gd name="connsiteX5-6971" fmla="*/ 1972594 w 1975375"/>
              <a:gd name="connsiteY5-6972" fmla="*/ 992518 h 1633665"/>
              <a:gd name="connsiteX6-6973" fmla="*/ 1789846 w 1975375"/>
              <a:gd name="connsiteY6-6974" fmla="*/ 1404744 h 1633665"/>
              <a:gd name="connsiteX7-6975" fmla="*/ 1220650 w 1975375"/>
              <a:gd name="connsiteY7-6976" fmla="*/ 1631490 h 1633665"/>
              <a:gd name="connsiteX8-6977" fmla="*/ 355530 w 1975375"/>
              <a:gd name="connsiteY8-6978" fmla="*/ 1492378 h 1633665"/>
              <a:gd name="connsiteX9-6979" fmla="*/ 9173 w 1975375"/>
              <a:gd name="connsiteY9-6980" fmla="*/ 1071273 h 1633665"/>
              <a:gd name="connsiteX10-6981" fmla="*/ 131963 w 1975375"/>
              <a:gd name="connsiteY10-6982" fmla="*/ 589754 h 1633665"/>
              <a:gd name="connsiteX11-6983" fmla="*/ 469530 w 1975375"/>
              <a:gd name="connsiteY11-6984" fmla="*/ 488978 h 1633665"/>
              <a:gd name="connsiteX0-6985" fmla="*/ 488954 w 1972579"/>
              <a:gd name="connsiteY0-6986" fmla="*/ 462395 h 1633665"/>
              <a:gd name="connsiteX1-6987" fmla="*/ 726961 w 1972579"/>
              <a:gd name="connsiteY1-6988" fmla="*/ 104776 h 1633665"/>
              <a:gd name="connsiteX2-6989" fmla="*/ 1222172 w 1972579"/>
              <a:gd name="connsiteY2-6990" fmla="*/ 4713 h 1633665"/>
              <a:gd name="connsiteX3-6991" fmla="*/ 1608510 w 1972579"/>
              <a:gd name="connsiteY3-6992" fmla="*/ 222707 h 1633665"/>
              <a:gd name="connsiteX4-6993" fmla="*/ 1675579 w 1972579"/>
              <a:gd name="connsiteY4-6994" fmla="*/ 711469 h 1633665"/>
              <a:gd name="connsiteX5-6995" fmla="*/ 1969798 w 1972579"/>
              <a:gd name="connsiteY5-6996" fmla="*/ 992518 h 1633665"/>
              <a:gd name="connsiteX6-6997" fmla="*/ 1787050 w 1972579"/>
              <a:gd name="connsiteY6-6998" fmla="*/ 1404744 h 1633665"/>
              <a:gd name="connsiteX7-6999" fmla="*/ 1217854 w 1972579"/>
              <a:gd name="connsiteY7-7000" fmla="*/ 1631490 h 1633665"/>
              <a:gd name="connsiteX8-7001" fmla="*/ 352734 w 1972579"/>
              <a:gd name="connsiteY8-7002" fmla="*/ 1492378 h 1633665"/>
              <a:gd name="connsiteX9-7003" fmla="*/ 6377 w 1972579"/>
              <a:gd name="connsiteY9-7004" fmla="*/ 1071273 h 1633665"/>
              <a:gd name="connsiteX10-7005" fmla="*/ 153486 w 1972579"/>
              <a:gd name="connsiteY10-7006" fmla="*/ 604346 h 1633665"/>
              <a:gd name="connsiteX11-7007" fmla="*/ 466734 w 1972579"/>
              <a:gd name="connsiteY11-7008" fmla="*/ 488978 h 1633665"/>
              <a:gd name="connsiteX0-7009" fmla="*/ 491661 w 1975286"/>
              <a:gd name="connsiteY0-7010" fmla="*/ 462395 h 1633665"/>
              <a:gd name="connsiteX1-7011" fmla="*/ 729668 w 1975286"/>
              <a:gd name="connsiteY1-7012" fmla="*/ 104776 h 1633665"/>
              <a:gd name="connsiteX2-7013" fmla="*/ 1224879 w 1975286"/>
              <a:gd name="connsiteY2-7014" fmla="*/ 4713 h 1633665"/>
              <a:gd name="connsiteX3-7015" fmla="*/ 1611217 w 1975286"/>
              <a:gd name="connsiteY3-7016" fmla="*/ 222707 h 1633665"/>
              <a:gd name="connsiteX4-7017" fmla="*/ 1678286 w 1975286"/>
              <a:gd name="connsiteY4-7018" fmla="*/ 711469 h 1633665"/>
              <a:gd name="connsiteX5-7019" fmla="*/ 1972505 w 1975286"/>
              <a:gd name="connsiteY5-7020" fmla="*/ 992518 h 1633665"/>
              <a:gd name="connsiteX6-7021" fmla="*/ 1789757 w 1975286"/>
              <a:gd name="connsiteY6-7022" fmla="*/ 1404744 h 1633665"/>
              <a:gd name="connsiteX7-7023" fmla="*/ 1220561 w 1975286"/>
              <a:gd name="connsiteY7-7024" fmla="*/ 1631490 h 1633665"/>
              <a:gd name="connsiteX8-7025" fmla="*/ 355441 w 1975286"/>
              <a:gd name="connsiteY8-7026" fmla="*/ 1492378 h 1633665"/>
              <a:gd name="connsiteX9-7027" fmla="*/ 9084 w 1975286"/>
              <a:gd name="connsiteY9-7028" fmla="*/ 1071273 h 1633665"/>
              <a:gd name="connsiteX10-7029" fmla="*/ 156193 w 1975286"/>
              <a:gd name="connsiteY10-7030" fmla="*/ 604346 h 1633665"/>
              <a:gd name="connsiteX11-7031" fmla="*/ 469441 w 1975286"/>
              <a:gd name="connsiteY11-7032" fmla="*/ 488978 h 1633665"/>
              <a:gd name="connsiteX0-7033" fmla="*/ 491661 w 1975286"/>
              <a:gd name="connsiteY0-7034" fmla="*/ 460240 h 1631510"/>
              <a:gd name="connsiteX1-7035" fmla="*/ 729668 w 1975286"/>
              <a:gd name="connsiteY1-7036" fmla="*/ 102621 h 1631510"/>
              <a:gd name="connsiteX2-7037" fmla="*/ 1224879 w 1975286"/>
              <a:gd name="connsiteY2-7038" fmla="*/ 2558 h 1631510"/>
              <a:gd name="connsiteX3-7039" fmla="*/ 1611217 w 1975286"/>
              <a:gd name="connsiteY3-7040" fmla="*/ 180396 h 1631510"/>
              <a:gd name="connsiteX4-7041" fmla="*/ 1678286 w 1975286"/>
              <a:gd name="connsiteY4-7042" fmla="*/ 709314 h 1631510"/>
              <a:gd name="connsiteX5-7043" fmla="*/ 1972505 w 1975286"/>
              <a:gd name="connsiteY5-7044" fmla="*/ 990363 h 1631510"/>
              <a:gd name="connsiteX6-7045" fmla="*/ 1789757 w 1975286"/>
              <a:gd name="connsiteY6-7046" fmla="*/ 1402589 h 1631510"/>
              <a:gd name="connsiteX7-7047" fmla="*/ 1220561 w 1975286"/>
              <a:gd name="connsiteY7-7048" fmla="*/ 1629335 h 1631510"/>
              <a:gd name="connsiteX8-7049" fmla="*/ 355441 w 1975286"/>
              <a:gd name="connsiteY8-7050" fmla="*/ 1490223 h 1631510"/>
              <a:gd name="connsiteX9-7051" fmla="*/ 9084 w 1975286"/>
              <a:gd name="connsiteY9-7052" fmla="*/ 1069118 h 1631510"/>
              <a:gd name="connsiteX10-7053" fmla="*/ 156193 w 1975286"/>
              <a:gd name="connsiteY10-7054" fmla="*/ 602191 h 1631510"/>
              <a:gd name="connsiteX11-7055" fmla="*/ 469441 w 1975286"/>
              <a:gd name="connsiteY11-7056" fmla="*/ 486823 h 1631510"/>
              <a:gd name="connsiteX0-7057" fmla="*/ 491661 w 1989425"/>
              <a:gd name="connsiteY0-7058" fmla="*/ 460240 h 1656142"/>
              <a:gd name="connsiteX1-7059" fmla="*/ 729668 w 1989425"/>
              <a:gd name="connsiteY1-7060" fmla="*/ 102621 h 1656142"/>
              <a:gd name="connsiteX2-7061" fmla="*/ 1224879 w 1989425"/>
              <a:gd name="connsiteY2-7062" fmla="*/ 2558 h 1656142"/>
              <a:gd name="connsiteX3-7063" fmla="*/ 1611217 w 1989425"/>
              <a:gd name="connsiteY3-7064" fmla="*/ 180396 h 1656142"/>
              <a:gd name="connsiteX4-7065" fmla="*/ 1678286 w 1989425"/>
              <a:gd name="connsiteY4-7066" fmla="*/ 709314 h 1656142"/>
              <a:gd name="connsiteX5-7067" fmla="*/ 1972505 w 1989425"/>
              <a:gd name="connsiteY5-7068" fmla="*/ 990363 h 1656142"/>
              <a:gd name="connsiteX6-7069" fmla="*/ 1220561 w 1989425"/>
              <a:gd name="connsiteY6-7070" fmla="*/ 1629335 h 1656142"/>
              <a:gd name="connsiteX7-7071" fmla="*/ 355441 w 1989425"/>
              <a:gd name="connsiteY7-7072" fmla="*/ 1490223 h 1656142"/>
              <a:gd name="connsiteX8-7073" fmla="*/ 9084 w 1989425"/>
              <a:gd name="connsiteY8-7074" fmla="*/ 1069118 h 1656142"/>
              <a:gd name="connsiteX9-7075" fmla="*/ 156193 w 1989425"/>
              <a:gd name="connsiteY9-7076" fmla="*/ 602191 h 1656142"/>
              <a:gd name="connsiteX10-7077" fmla="*/ 469441 w 1989425"/>
              <a:gd name="connsiteY10-7078" fmla="*/ 486823 h 1656142"/>
              <a:gd name="connsiteX0-7079" fmla="*/ 491661 w 1983927"/>
              <a:gd name="connsiteY0-7080" fmla="*/ 460240 h 1644312"/>
              <a:gd name="connsiteX1-7081" fmla="*/ 729668 w 1983927"/>
              <a:gd name="connsiteY1-7082" fmla="*/ 102621 h 1644312"/>
              <a:gd name="connsiteX2-7083" fmla="*/ 1224879 w 1983927"/>
              <a:gd name="connsiteY2-7084" fmla="*/ 2558 h 1644312"/>
              <a:gd name="connsiteX3-7085" fmla="*/ 1611217 w 1983927"/>
              <a:gd name="connsiteY3-7086" fmla="*/ 180396 h 1644312"/>
              <a:gd name="connsiteX4-7087" fmla="*/ 1678286 w 1983927"/>
              <a:gd name="connsiteY4-7088" fmla="*/ 709314 h 1644312"/>
              <a:gd name="connsiteX5-7089" fmla="*/ 1972505 w 1983927"/>
              <a:gd name="connsiteY5-7090" fmla="*/ 990363 h 1644312"/>
              <a:gd name="connsiteX6-7091" fmla="*/ 1325370 w 1983927"/>
              <a:gd name="connsiteY6-7092" fmla="*/ 1615947 h 1644312"/>
              <a:gd name="connsiteX7-7093" fmla="*/ 355441 w 1983927"/>
              <a:gd name="connsiteY7-7094" fmla="*/ 1490223 h 1644312"/>
              <a:gd name="connsiteX8-7095" fmla="*/ 9084 w 1983927"/>
              <a:gd name="connsiteY8-7096" fmla="*/ 1069118 h 1644312"/>
              <a:gd name="connsiteX9-7097" fmla="*/ 156193 w 1983927"/>
              <a:gd name="connsiteY9-7098" fmla="*/ 602191 h 1644312"/>
              <a:gd name="connsiteX10-7099" fmla="*/ 469441 w 1983927"/>
              <a:gd name="connsiteY10-7100" fmla="*/ 486823 h 1644312"/>
              <a:gd name="connsiteX0-7101" fmla="*/ 491661 w 1983927"/>
              <a:gd name="connsiteY0-7102" fmla="*/ 460240 h 1627284"/>
              <a:gd name="connsiteX1-7103" fmla="*/ 729668 w 1983927"/>
              <a:gd name="connsiteY1-7104" fmla="*/ 102621 h 1627284"/>
              <a:gd name="connsiteX2-7105" fmla="*/ 1224879 w 1983927"/>
              <a:gd name="connsiteY2-7106" fmla="*/ 2558 h 1627284"/>
              <a:gd name="connsiteX3-7107" fmla="*/ 1611217 w 1983927"/>
              <a:gd name="connsiteY3-7108" fmla="*/ 180396 h 1627284"/>
              <a:gd name="connsiteX4-7109" fmla="*/ 1678286 w 1983927"/>
              <a:gd name="connsiteY4-7110" fmla="*/ 709314 h 1627284"/>
              <a:gd name="connsiteX5-7111" fmla="*/ 1972505 w 1983927"/>
              <a:gd name="connsiteY5-7112" fmla="*/ 990363 h 1627284"/>
              <a:gd name="connsiteX6-7113" fmla="*/ 1325370 w 1983927"/>
              <a:gd name="connsiteY6-7114" fmla="*/ 1615947 h 1627284"/>
              <a:gd name="connsiteX7-7115" fmla="*/ 355441 w 1983927"/>
              <a:gd name="connsiteY7-7116" fmla="*/ 1490223 h 1627284"/>
              <a:gd name="connsiteX8-7117" fmla="*/ 9084 w 1983927"/>
              <a:gd name="connsiteY8-7118" fmla="*/ 1069118 h 1627284"/>
              <a:gd name="connsiteX9-7119" fmla="*/ 156193 w 1983927"/>
              <a:gd name="connsiteY9-7120" fmla="*/ 602191 h 1627284"/>
              <a:gd name="connsiteX10-7121" fmla="*/ 469441 w 1983927"/>
              <a:gd name="connsiteY10-7122" fmla="*/ 486823 h 1627284"/>
              <a:gd name="connsiteX0-7123" fmla="*/ 491661 w 1978172"/>
              <a:gd name="connsiteY0-7124" fmla="*/ 460240 h 1627284"/>
              <a:gd name="connsiteX1-7125" fmla="*/ 729668 w 1978172"/>
              <a:gd name="connsiteY1-7126" fmla="*/ 102621 h 1627284"/>
              <a:gd name="connsiteX2-7127" fmla="*/ 1224879 w 1978172"/>
              <a:gd name="connsiteY2-7128" fmla="*/ 2558 h 1627284"/>
              <a:gd name="connsiteX3-7129" fmla="*/ 1611217 w 1978172"/>
              <a:gd name="connsiteY3-7130" fmla="*/ 180396 h 1627284"/>
              <a:gd name="connsiteX4-7131" fmla="*/ 1678286 w 1978172"/>
              <a:gd name="connsiteY4-7132" fmla="*/ 709314 h 1627284"/>
              <a:gd name="connsiteX5-7133" fmla="*/ 1972505 w 1978172"/>
              <a:gd name="connsiteY5-7134" fmla="*/ 990363 h 1627284"/>
              <a:gd name="connsiteX6-7135" fmla="*/ 1325370 w 1978172"/>
              <a:gd name="connsiteY6-7136" fmla="*/ 1615947 h 1627284"/>
              <a:gd name="connsiteX7-7137" fmla="*/ 355441 w 1978172"/>
              <a:gd name="connsiteY7-7138" fmla="*/ 1490223 h 1627284"/>
              <a:gd name="connsiteX8-7139" fmla="*/ 9084 w 1978172"/>
              <a:gd name="connsiteY8-7140" fmla="*/ 1069118 h 1627284"/>
              <a:gd name="connsiteX9-7141" fmla="*/ 156193 w 1978172"/>
              <a:gd name="connsiteY9-7142" fmla="*/ 602191 h 1627284"/>
              <a:gd name="connsiteX10-7143" fmla="*/ 469441 w 1978172"/>
              <a:gd name="connsiteY10-7144" fmla="*/ 486823 h 1627284"/>
              <a:gd name="connsiteX0-7145" fmla="*/ 491661 w 2024701"/>
              <a:gd name="connsiteY0-7146" fmla="*/ 460240 h 1645242"/>
              <a:gd name="connsiteX1-7147" fmla="*/ 729668 w 2024701"/>
              <a:gd name="connsiteY1-7148" fmla="*/ 102621 h 1645242"/>
              <a:gd name="connsiteX2-7149" fmla="*/ 1224879 w 2024701"/>
              <a:gd name="connsiteY2-7150" fmla="*/ 2558 h 1645242"/>
              <a:gd name="connsiteX3-7151" fmla="*/ 1611217 w 2024701"/>
              <a:gd name="connsiteY3-7152" fmla="*/ 180396 h 1645242"/>
              <a:gd name="connsiteX4-7153" fmla="*/ 1678286 w 2024701"/>
              <a:gd name="connsiteY4-7154" fmla="*/ 709314 h 1645242"/>
              <a:gd name="connsiteX5-7155" fmla="*/ 2020145 w 2024701"/>
              <a:gd name="connsiteY5-7156" fmla="*/ 976975 h 1645242"/>
              <a:gd name="connsiteX6-7157" fmla="*/ 1325370 w 2024701"/>
              <a:gd name="connsiteY6-7158" fmla="*/ 1615947 h 1645242"/>
              <a:gd name="connsiteX7-7159" fmla="*/ 355441 w 2024701"/>
              <a:gd name="connsiteY7-7160" fmla="*/ 1490223 h 1645242"/>
              <a:gd name="connsiteX8-7161" fmla="*/ 9084 w 2024701"/>
              <a:gd name="connsiteY8-7162" fmla="*/ 1069118 h 1645242"/>
              <a:gd name="connsiteX9-7163" fmla="*/ 156193 w 2024701"/>
              <a:gd name="connsiteY9-7164" fmla="*/ 602191 h 1645242"/>
              <a:gd name="connsiteX10-7165" fmla="*/ 469441 w 2024701"/>
              <a:gd name="connsiteY10-7166" fmla="*/ 486823 h 1645242"/>
              <a:gd name="connsiteX0-7167" fmla="*/ 491661 w 2021159"/>
              <a:gd name="connsiteY0-7168" fmla="*/ 460240 h 1645242"/>
              <a:gd name="connsiteX1-7169" fmla="*/ 729668 w 2021159"/>
              <a:gd name="connsiteY1-7170" fmla="*/ 102621 h 1645242"/>
              <a:gd name="connsiteX2-7171" fmla="*/ 1224879 w 2021159"/>
              <a:gd name="connsiteY2-7172" fmla="*/ 2558 h 1645242"/>
              <a:gd name="connsiteX3-7173" fmla="*/ 1611217 w 2021159"/>
              <a:gd name="connsiteY3-7174" fmla="*/ 180396 h 1645242"/>
              <a:gd name="connsiteX4-7175" fmla="*/ 1678286 w 2021159"/>
              <a:gd name="connsiteY4-7176" fmla="*/ 709314 h 1645242"/>
              <a:gd name="connsiteX5-7177" fmla="*/ 2020145 w 2021159"/>
              <a:gd name="connsiteY5-7178" fmla="*/ 976975 h 1645242"/>
              <a:gd name="connsiteX6-7179" fmla="*/ 1325370 w 2021159"/>
              <a:gd name="connsiteY6-7180" fmla="*/ 1615947 h 1645242"/>
              <a:gd name="connsiteX7-7181" fmla="*/ 355441 w 2021159"/>
              <a:gd name="connsiteY7-7182" fmla="*/ 1490223 h 1645242"/>
              <a:gd name="connsiteX8-7183" fmla="*/ 9084 w 2021159"/>
              <a:gd name="connsiteY8-7184" fmla="*/ 1069118 h 1645242"/>
              <a:gd name="connsiteX9-7185" fmla="*/ 156193 w 2021159"/>
              <a:gd name="connsiteY9-7186" fmla="*/ 602191 h 1645242"/>
              <a:gd name="connsiteX10-7187" fmla="*/ 469441 w 2021159"/>
              <a:gd name="connsiteY10-7188" fmla="*/ 486823 h 1645242"/>
              <a:gd name="connsiteX0-7189" fmla="*/ 491661 w 2024763"/>
              <a:gd name="connsiteY0-7190" fmla="*/ 460240 h 1622194"/>
              <a:gd name="connsiteX1-7191" fmla="*/ 729668 w 2024763"/>
              <a:gd name="connsiteY1-7192" fmla="*/ 102621 h 1622194"/>
              <a:gd name="connsiteX2-7193" fmla="*/ 1224879 w 2024763"/>
              <a:gd name="connsiteY2-7194" fmla="*/ 2558 h 1622194"/>
              <a:gd name="connsiteX3-7195" fmla="*/ 1611217 w 2024763"/>
              <a:gd name="connsiteY3-7196" fmla="*/ 180396 h 1622194"/>
              <a:gd name="connsiteX4-7197" fmla="*/ 1678286 w 2024763"/>
              <a:gd name="connsiteY4-7198" fmla="*/ 709314 h 1622194"/>
              <a:gd name="connsiteX5-7199" fmla="*/ 2020145 w 2024763"/>
              <a:gd name="connsiteY5-7200" fmla="*/ 976975 h 1622194"/>
              <a:gd name="connsiteX6-7201" fmla="*/ 1449237 w 2024763"/>
              <a:gd name="connsiteY6-7202" fmla="*/ 1589174 h 1622194"/>
              <a:gd name="connsiteX7-7203" fmla="*/ 355441 w 2024763"/>
              <a:gd name="connsiteY7-7204" fmla="*/ 1490223 h 1622194"/>
              <a:gd name="connsiteX8-7205" fmla="*/ 9084 w 2024763"/>
              <a:gd name="connsiteY8-7206" fmla="*/ 1069118 h 1622194"/>
              <a:gd name="connsiteX9-7207" fmla="*/ 156193 w 2024763"/>
              <a:gd name="connsiteY9-7208" fmla="*/ 602191 h 1622194"/>
              <a:gd name="connsiteX10-7209" fmla="*/ 469441 w 2024763"/>
              <a:gd name="connsiteY10-7210" fmla="*/ 486823 h 1622194"/>
              <a:gd name="connsiteX0-7211" fmla="*/ 491661 w 2024763"/>
              <a:gd name="connsiteY0-7212" fmla="*/ 460240 h 1599831"/>
              <a:gd name="connsiteX1-7213" fmla="*/ 729668 w 2024763"/>
              <a:gd name="connsiteY1-7214" fmla="*/ 102621 h 1599831"/>
              <a:gd name="connsiteX2-7215" fmla="*/ 1224879 w 2024763"/>
              <a:gd name="connsiteY2-7216" fmla="*/ 2558 h 1599831"/>
              <a:gd name="connsiteX3-7217" fmla="*/ 1611217 w 2024763"/>
              <a:gd name="connsiteY3-7218" fmla="*/ 180396 h 1599831"/>
              <a:gd name="connsiteX4-7219" fmla="*/ 1678286 w 2024763"/>
              <a:gd name="connsiteY4-7220" fmla="*/ 709314 h 1599831"/>
              <a:gd name="connsiteX5-7221" fmla="*/ 2020145 w 2024763"/>
              <a:gd name="connsiteY5-7222" fmla="*/ 976975 h 1599831"/>
              <a:gd name="connsiteX6-7223" fmla="*/ 1449237 w 2024763"/>
              <a:gd name="connsiteY6-7224" fmla="*/ 1589174 h 1599831"/>
              <a:gd name="connsiteX7-7225" fmla="*/ 355441 w 2024763"/>
              <a:gd name="connsiteY7-7226" fmla="*/ 1490223 h 1599831"/>
              <a:gd name="connsiteX8-7227" fmla="*/ 9084 w 2024763"/>
              <a:gd name="connsiteY8-7228" fmla="*/ 1069118 h 1599831"/>
              <a:gd name="connsiteX9-7229" fmla="*/ 156193 w 2024763"/>
              <a:gd name="connsiteY9-7230" fmla="*/ 602191 h 1599831"/>
              <a:gd name="connsiteX10-7231" fmla="*/ 469441 w 2024763"/>
              <a:gd name="connsiteY10-7232" fmla="*/ 486823 h 1599831"/>
              <a:gd name="connsiteX0-7233" fmla="*/ 491661 w 2020247"/>
              <a:gd name="connsiteY0-7234" fmla="*/ 460240 h 1599831"/>
              <a:gd name="connsiteX1-7235" fmla="*/ 729668 w 2020247"/>
              <a:gd name="connsiteY1-7236" fmla="*/ 102621 h 1599831"/>
              <a:gd name="connsiteX2-7237" fmla="*/ 1224879 w 2020247"/>
              <a:gd name="connsiteY2-7238" fmla="*/ 2558 h 1599831"/>
              <a:gd name="connsiteX3-7239" fmla="*/ 1611217 w 2020247"/>
              <a:gd name="connsiteY3-7240" fmla="*/ 180396 h 1599831"/>
              <a:gd name="connsiteX4-7241" fmla="*/ 1678286 w 2020247"/>
              <a:gd name="connsiteY4-7242" fmla="*/ 709314 h 1599831"/>
              <a:gd name="connsiteX5-7243" fmla="*/ 2020145 w 2020247"/>
              <a:gd name="connsiteY5-7244" fmla="*/ 976975 h 1599831"/>
              <a:gd name="connsiteX6-7245" fmla="*/ 1449237 w 2020247"/>
              <a:gd name="connsiteY6-7246" fmla="*/ 1589174 h 1599831"/>
              <a:gd name="connsiteX7-7247" fmla="*/ 355441 w 2020247"/>
              <a:gd name="connsiteY7-7248" fmla="*/ 1490223 h 1599831"/>
              <a:gd name="connsiteX8-7249" fmla="*/ 9084 w 2020247"/>
              <a:gd name="connsiteY8-7250" fmla="*/ 1069118 h 1599831"/>
              <a:gd name="connsiteX9-7251" fmla="*/ 156193 w 2020247"/>
              <a:gd name="connsiteY9-7252" fmla="*/ 602191 h 1599831"/>
              <a:gd name="connsiteX10-7253" fmla="*/ 469441 w 2020247"/>
              <a:gd name="connsiteY10-7254" fmla="*/ 486823 h 1599831"/>
              <a:gd name="connsiteX0-7255" fmla="*/ 491661 w 2020247"/>
              <a:gd name="connsiteY0-7256" fmla="*/ 457770 h 1597361"/>
              <a:gd name="connsiteX1-7257" fmla="*/ 729668 w 2020247"/>
              <a:gd name="connsiteY1-7258" fmla="*/ 100151 h 1597361"/>
              <a:gd name="connsiteX2-7259" fmla="*/ 1224879 w 2020247"/>
              <a:gd name="connsiteY2-7260" fmla="*/ 88 h 1597361"/>
              <a:gd name="connsiteX3-7261" fmla="*/ 1582630 w 2020247"/>
              <a:gd name="connsiteY3-7262" fmla="*/ 110998 h 1597361"/>
              <a:gd name="connsiteX4-7263" fmla="*/ 1678286 w 2020247"/>
              <a:gd name="connsiteY4-7264" fmla="*/ 706844 h 1597361"/>
              <a:gd name="connsiteX5-7265" fmla="*/ 2020145 w 2020247"/>
              <a:gd name="connsiteY5-7266" fmla="*/ 974505 h 1597361"/>
              <a:gd name="connsiteX6-7267" fmla="*/ 1449237 w 2020247"/>
              <a:gd name="connsiteY6-7268" fmla="*/ 1586704 h 1597361"/>
              <a:gd name="connsiteX7-7269" fmla="*/ 355441 w 2020247"/>
              <a:gd name="connsiteY7-7270" fmla="*/ 1487753 h 1597361"/>
              <a:gd name="connsiteX8-7271" fmla="*/ 9084 w 2020247"/>
              <a:gd name="connsiteY8-7272" fmla="*/ 1066648 h 1597361"/>
              <a:gd name="connsiteX9-7273" fmla="*/ 156193 w 2020247"/>
              <a:gd name="connsiteY9-7274" fmla="*/ 599721 h 1597361"/>
              <a:gd name="connsiteX10-7275" fmla="*/ 469441 w 2020247"/>
              <a:gd name="connsiteY10-7276" fmla="*/ 484353 h 1597361"/>
              <a:gd name="connsiteX0-7277" fmla="*/ 491661 w 2020247"/>
              <a:gd name="connsiteY0-7278" fmla="*/ 460927 h 1600518"/>
              <a:gd name="connsiteX1-7279" fmla="*/ 729668 w 2020247"/>
              <a:gd name="connsiteY1-7280" fmla="*/ 103308 h 1600518"/>
              <a:gd name="connsiteX2-7281" fmla="*/ 1224879 w 2020247"/>
              <a:gd name="connsiteY2-7282" fmla="*/ 3245 h 1600518"/>
              <a:gd name="connsiteX3-7283" fmla="*/ 1582630 w 2020247"/>
              <a:gd name="connsiteY3-7284" fmla="*/ 194468 h 1600518"/>
              <a:gd name="connsiteX4-7285" fmla="*/ 1678286 w 2020247"/>
              <a:gd name="connsiteY4-7286" fmla="*/ 710001 h 1600518"/>
              <a:gd name="connsiteX5-7287" fmla="*/ 2020145 w 2020247"/>
              <a:gd name="connsiteY5-7288" fmla="*/ 977662 h 1600518"/>
              <a:gd name="connsiteX6-7289" fmla="*/ 1449237 w 2020247"/>
              <a:gd name="connsiteY6-7290" fmla="*/ 1589861 h 1600518"/>
              <a:gd name="connsiteX7-7291" fmla="*/ 355441 w 2020247"/>
              <a:gd name="connsiteY7-7292" fmla="*/ 1490910 h 1600518"/>
              <a:gd name="connsiteX8-7293" fmla="*/ 9084 w 2020247"/>
              <a:gd name="connsiteY8-7294" fmla="*/ 1069805 h 1600518"/>
              <a:gd name="connsiteX9-7295" fmla="*/ 156193 w 2020247"/>
              <a:gd name="connsiteY9-7296" fmla="*/ 602878 h 1600518"/>
              <a:gd name="connsiteX10-7297" fmla="*/ 469441 w 2020247"/>
              <a:gd name="connsiteY10-7298" fmla="*/ 487510 h 1600518"/>
              <a:gd name="connsiteX0-7299" fmla="*/ 491661 w 2020247"/>
              <a:gd name="connsiteY0-7300" fmla="*/ 462692 h 1602283"/>
              <a:gd name="connsiteX1-7301" fmla="*/ 758254 w 2020247"/>
              <a:gd name="connsiteY1-7302" fmla="*/ 91687 h 1602283"/>
              <a:gd name="connsiteX2-7303" fmla="*/ 1224879 w 2020247"/>
              <a:gd name="connsiteY2-7304" fmla="*/ 5010 h 1602283"/>
              <a:gd name="connsiteX3-7305" fmla="*/ 1582630 w 2020247"/>
              <a:gd name="connsiteY3-7306" fmla="*/ 196233 h 1602283"/>
              <a:gd name="connsiteX4-7307" fmla="*/ 1678286 w 2020247"/>
              <a:gd name="connsiteY4-7308" fmla="*/ 711766 h 1602283"/>
              <a:gd name="connsiteX5-7309" fmla="*/ 2020145 w 2020247"/>
              <a:gd name="connsiteY5-7310" fmla="*/ 979427 h 1602283"/>
              <a:gd name="connsiteX6-7311" fmla="*/ 1449237 w 2020247"/>
              <a:gd name="connsiteY6-7312" fmla="*/ 1591626 h 1602283"/>
              <a:gd name="connsiteX7-7313" fmla="*/ 355441 w 2020247"/>
              <a:gd name="connsiteY7-7314" fmla="*/ 1492675 h 1602283"/>
              <a:gd name="connsiteX8-7315" fmla="*/ 9084 w 2020247"/>
              <a:gd name="connsiteY8-7316" fmla="*/ 1071570 h 1602283"/>
              <a:gd name="connsiteX9-7317" fmla="*/ 156193 w 2020247"/>
              <a:gd name="connsiteY9-7318" fmla="*/ 604643 h 1602283"/>
              <a:gd name="connsiteX10-7319" fmla="*/ 469441 w 2020247"/>
              <a:gd name="connsiteY10-7320" fmla="*/ 489275 h 1602283"/>
              <a:gd name="connsiteX0-7321" fmla="*/ 491661 w 2026875"/>
              <a:gd name="connsiteY0-7322" fmla="*/ 462692 h 1664818"/>
              <a:gd name="connsiteX1-7323" fmla="*/ 758254 w 2026875"/>
              <a:gd name="connsiteY1-7324" fmla="*/ 91687 h 1664818"/>
              <a:gd name="connsiteX2-7325" fmla="*/ 1224879 w 2026875"/>
              <a:gd name="connsiteY2-7326" fmla="*/ 5010 h 1664818"/>
              <a:gd name="connsiteX3-7327" fmla="*/ 1582630 w 2026875"/>
              <a:gd name="connsiteY3-7328" fmla="*/ 196233 h 1664818"/>
              <a:gd name="connsiteX4-7329" fmla="*/ 1678286 w 2026875"/>
              <a:gd name="connsiteY4-7330" fmla="*/ 711766 h 1664818"/>
              <a:gd name="connsiteX5-7331" fmla="*/ 2020145 w 2026875"/>
              <a:gd name="connsiteY5-7332" fmla="*/ 979427 h 1664818"/>
              <a:gd name="connsiteX6-7333" fmla="*/ 1392069 w 2026875"/>
              <a:gd name="connsiteY6-7334" fmla="*/ 1658555 h 1664818"/>
              <a:gd name="connsiteX7-7335" fmla="*/ 355441 w 2026875"/>
              <a:gd name="connsiteY7-7336" fmla="*/ 1492675 h 1664818"/>
              <a:gd name="connsiteX8-7337" fmla="*/ 9084 w 2026875"/>
              <a:gd name="connsiteY8-7338" fmla="*/ 1071570 h 1664818"/>
              <a:gd name="connsiteX9-7339" fmla="*/ 156193 w 2026875"/>
              <a:gd name="connsiteY9-7340" fmla="*/ 604643 h 1664818"/>
              <a:gd name="connsiteX10-7341" fmla="*/ 469441 w 2026875"/>
              <a:gd name="connsiteY10-7342" fmla="*/ 489275 h 1664818"/>
              <a:gd name="connsiteX0-7343" fmla="*/ 491661 w 2026875"/>
              <a:gd name="connsiteY0-7344" fmla="*/ 462692 h 1663654"/>
              <a:gd name="connsiteX1-7345" fmla="*/ 758254 w 2026875"/>
              <a:gd name="connsiteY1-7346" fmla="*/ 91687 h 1663654"/>
              <a:gd name="connsiteX2-7347" fmla="*/ 1224879 w 2026875"/>
              <a:gd name="connsiteY2-7348" fmla="*/ 5010 h 1663654"/>
              <a:gd name="connsiteX3-7349" fmla="*/ 1582630 w 2026875"/>
              <a:gd name="connsiteY3-7350" fmla="*/ 196233 h 1663654"/>
              <a:gd name="connsiteX4-7351" fmla="*/ 1678286 w 2026875"/>
              <a:gd name="connsiteY4-7352" fmla="*/ 711766 h 1663654"/>
              <a:gd name="connsiteX5-7353" fmla="*/ 2020145 w 2026875"/>
              <a:gd name="connsiteY5-7354" fmla="*/ 979427 h 1663654"/>
              <a:gd name="connsiteX6-7355" fmla="*/ 1392069 w 2026875"/>
              <a:gd name="connsiteY6-7356" fmla="*/ 1658555 h 1663654"/>
              <a:gd name="connsiteX7-7357" fmla="*/ 355441 w 2026875"/>
              <a:gd name="connsiteY7-7358" fmla="*/ 1492675 h 1663654"/>
              <a:gd name="connsiteX8-7359" fmla="*/ 9084 w 2026875"/>
              <a:gd name="connsiteY8-7360" fmla="*/ 1071570 h 1663654"/>
              <a:gd name="connsiteX9-7361" fmla="*/ 156193 w 2026875"/>
              <a:gd name="connsiteY9-7362" fmla="*/ 604643 h 1663654"/>
              <a:gd name="connsiteX10-7363" fmla="*/ 469441 w 2026875"/>
              <a:gd name="connsiteY10-7364" fmla="*/ 489275 h 1663654"/>
              <a:gd name="connsiteX0-7365" fmla="*/ 493438 w 2028652"/>
              <a:gd name="connsiteY0-7366" fmla="*/ 462692 h 1691581"/>
              <a:gd name="connsiteX1-7367" fmla="*/ 760031 w 2028652"/>
              <a:gd name="connsiteY1-7368" fmla="*/ 91687 h 1691581"/>
              <a:gd name="connsiteX2-7369" fmla="*/ 1226656 w 2028652"/>
              <a:gd name="connsiteY2-7370" fmla="*/ 5010 h 1691581"/>
              <a:gd name="connsiteX3-7371" fmla="*/ 1584407 w 2028652"/>
              <a:gd name="connsiteY3-7372" fmla="*/ 196233 h 1691581"/>
              <a:gd name="connsiteX4-7373" fmla="*/ 1680063 w 2028652"/>
              <a:gd name="connsiteY4-7374" fmla="*/ 711766 h 1691581"/>
              <a:gd name="connsiteX5-7375" fmla="*/ 2021922 w 2028652"/>
              <a:gd name="connsiteY5-7376" fmla="*/ 979427 h 1691581"/>
              <a:gd name="connsiteX6-7377" fmla="*/ 1393846 w 2028652"/>
              <a:gd name="connsiteY6-7378" fmla="*/ 1658555 h 1691581"/>
              <a:gd name="connsiteX7-7379" fmla="*/ 385804 w 2028652"/>
              <a:gd name="connsiteY7-7380" fmla="*/ 1532831 h 1691581"/>
              <a:gd name="connsiteX8-7381" fmla="*/ 10861 w 2028652"/>
              <a:gd name="connsiteY8-7382" fmla="*/ 1071570 h 1691581"/>
              <a:gd name="connsiteX9-7383" fmla="*/ 157970 w 2028652"/>
              <a:gd name="connsiteY9-7384" fmla="*/ 604643 h 1691581"/>
              <a:gd name="connsiteX10-7385" fmla="*/ 471218 w 2028652"/>
              <a:gd name="connsiteY10-7386" fmla="*/ 489275 h 1691581"/>
              <a:gd name="connsiteX0-7387" fmla="*/ 463402 w 1998616"/>
              <a:gd name="connsiteY0-7388" fmla="*/ 462692 h 1691581"/>
              <a:gd name="connsiteX1-7389" fmla="*/ 729995 w 1998616"/>
              <a:gd name="connsiteY1-7390" fmla="*/ 91687 h 1691581"/>
              <a:gd name="connsiteX2-7391" fmla="*/ 1196620 w 1998616"/>
              <a:gd name="connsiteY2-7392" fmla="*/ 5010 h 1691581"/>
              <a:gd name="connsiteX3-7393" fmla="*/ 1554371 w 1998616"/>
              <a:gd name="connsiteY3-7394" fmla="*/ 196233 h 1691581"/>
              <a:gd name="connsiteX4-7395" fmla="*/ 1650027 w 1998616"/>
              <a:gd name="connsiteY4-7396" fmla="*/ 711766 h 1691581"/>
              <a:gd name="connsiteX5-7397" fmla="*/ 1991886 w 1998616"/>
              <a:gd name="connsiteY5-7398" fmla="*/ 979427 h 1691581"/>
              <a:gd name="connsiteX6-7399" fmla="*/ 1363810 w 1998616"/>
              <a:gd name="connsiteY6-7400" fmla="*/ 1658555 h 1691581"/>
              <a:gd name="connsiteX7-7401" fmla="*/ 355768 w 1998616"/>
              <a:gd name="connsiteY7-7402" fmla="*/ 1532831 h 1691581"/>
              <a:gd name="connsiteX8-7403" fmla="*/ 9410 w 1998616"/>
              <a:gd name="connsiteY8-7404" fmla="*/ 1071570 h 1691581"/>
              <a:gd name="connsiteX9-7405" fmla="*/ 127934 w 1998616"/>
              <a:gd name="connsiteY9-7406" fmla="*/ 604643 h 1691581"/>
              <a:gd name="connsiteX10-7407" fmla="*/ 441182 w 1998616"/>
              <a:gd name="connsiteY10-7408" fmla="*/ 489275 h 1691581"/>
              <a:gd name="connsiteX0-7409" fmla="*/ 463402 w 1998616"/>
              <a:gd name="connsiteY0-7410" fmla="*/ 461864 h 1690753"/>
              <a:gd name="connsiteX1-7411" fmla="*/ 729995 w 1998616"/>
              <a:gd name="connsiteY1-7412" fmla="*/ 90859 h 1690753"/>
              <a:gd name="connsiteX2-7413" fmla="*/ 1196620 w 1998616"/>
              <a:gd name="connsiteY2-7414" fmla="*/ 4182 h 1690753"/>
              <a:gd name="connsiteX3-7415" fmla="*/ 1506731 w 1998616"/>
              <a:gd name="connsiteY3-7416" fmla="*/ 182017 h 1690753"/>
              <a:gd name="connsiteX4-7417" fmla="*/ 1650027 w 1998616"/>
              <a:gd name="connsiteY4-7418" fmla="*/ 710938 h 1690753"/>
              <a:gd name="connsiteX5-7419" fmla="*/ 1991886 w 1998616"/>
              <a:gd name="connsiteY5-7420" fmla="*/ 978599 h 1690753"/>
              <a:gd name="connsiteX6-7421" fmla="*/ 1363810 w 1998616"/>
              <a:gd name="connsiteY6-7422" fmla="*/ 1657727 h 1690753"/>
              <a:gd name="connsiteX7-7423" fmla="*/ 355768 w 1998616"/>
              <a:gd name="connsiteY7-7424" fmla="*/ 1532003 h 1690753"/>
              <a:gd name="connsiteX8-7425" fmla="*/ 9410 w 1998616"/>
              <a:gd name="connsiteY8-7426" fmla="*/ 1070742 h 1690753"/>
              <a:gd name="connsiteX9-7427" fmla="*/ 127934 w 1998616"/>
              <a:gd name="connsiteY9-7428" fmla="*/ 603815 h 1690753"/>
              <a:gd name="connsiteX10-7429" fmla="*/ 441182 w 1998616"/>
              <a:gd name="connsiteY10-7430" fmla="*/ 488447 h 1690753"/>
              <a:gd name="connsiteX0-7431" fmla="*/ 454311 w 1989525"/>
              <a:gd name="connsiteY0-7432" fmla="*/ 461864 h 1684139"/>
              <a:gd name="connsiteX1-7433" fmla="*/ 720904 w 1989525"/>
              <a:gd name="connsiteY1-7434" fmla="*/ 90859 h 1684139"/>
              <a:gd name="connsiteX2-7435" fmla="*/ 1187529 w 1989525"/>
              <a:gd name="connsiteY2-7436" fmla="*/ 4182 h 1684139"/>
              <a:gd name="connsiteX3-7437" fmla="*/ 1497640 w 1989525"/>
              <a:gd name="connsiteY3-7438" fmla="*/ 182017 h 1684139"/>
              <a:gd name="connsiteX4-7439" fmla="*/ 1640936 w 1989525"/>
              <a:gd name="connsiteY4-7440" fmla="*/ 710938 h 1684139"/>
              <a:gd name="connsiteX5-7441" fmla="*/ 1982795 w 1989525"/>
              <a:gd name="connsiteY5-7442" fmla="*/ 978599 h 1684139"/>
              <a:gd name="connsiteX6-7443" fmla="*/ 1354719 w 1989525"/>
              <a:gd name="connsiteY6-7444" fmla="*/ 1657727 h 1684139"/>
              <a:gd name="connsiteX7-7445" fmla="*/ 346677 w 1989525"/>
              <a:gd name="connsiteY7-7446" fmla="*/ 1532003 h 1684139"/>
              <a:gd name="connsiteX8-7447" fmla="*/ 148056 w 1989525"/>
              <a:gd name="connsiteY8-7448" fmla="*/ 1403629 h 1684139"/>
              <a:gd name="connsiteX9-7449" fmla="*/ 319 w 1989525"/>
              <a:gd name="connsiteY9-7450" fmla="*/ 1070742 h 1684139"/>
              <a:gd name="connsiteX10-7451" fmla="*/ 118843 w 1989525"/>
              <a:gd name="connsiteY10-7452" fmla="*/ 603815 h 1684139"/>
              <a:gd name="connsiteX11-7453" fmla="*/ 432091 w 1989525"/>
              <a:gd name="connsiteY11-7454" fmla="*/ 488447 h 1684139"/>
              <a:gd name="connsiteX0-7455" fmla="*/ 454702 w 1989916"/>
              <a:gd name="connsiteY0-7456" fmla="*/ 461864 h 1686141"/>
              <a:gd name="connsiteX1-7457" fmla="*/ 721295 w 1989916"/>
              <a:gd name="connsiteY1-7458" fmla="*/ 90859 h 1686141"/>
              <a:gd name="connsiteX2-7459" fmla="*/ 1187920 w 1989916"/>
              <a:gd name="connsiteY2-7460" fmla="*/ 4182 h 1686141"/>
              <a:gd name="connsiteX3-7461" fmla="*/ 1498031 w 1989916"/>
              <a:gd name="connsiteY3-7462" fmla="*/ 182017 h 1686141"/>
              <a:gd name="connsiteX4-7463" fmla="*/ 1641327 w 1989916"/>
              <a:gd name="connsiteY4-7464" fmla="*/ 710938 h 1686141"/>
              <a:gd name="connsiteX5-7465" fmla="*/ 1983186 w 1989916"/>
              <a:gd name="connsiteY5-7466" fmla="*/ 978599 h 1686141"/>
              <a:gd name="connsiteX6-7467" fmla="*/ 1355110 w 1989916"/>
              <a:gd name="connsiteY6-7468" fmla="*/ 1657727 h 1686141"/>
              <a:gd name="connsiteX7-7469" fmla="*/ 347068 w 1989916"/>
              <a:gd name="connsiteY7-7470" fmla="*/ 1532003 h 1686141"/>
              <a:gd name="connsiteX8-7471" fmla="*/ 164725 w 1989916"/>
              <a:gd name="connsiteY8-7472" fmla="*/ 1289290 h 1686141"/>
              <a:gd name="connsiteX9-7473" fmla="*/ 710 w 1989916"/>
              <a:gd name="connsiteY9-7474" fmla="*/ 1070742 h 1686141"/>
              <a:gd name="connsiteX10-7475" fmla="*/ 119234 w 1989916"/>
              <a:gd name="connsiteY10-7476" fmla="*/ 603815 h 1686141"/>
              <a:gd name="connsiteX11-7477" fmla="*/ 432482 w 1989916"/>
              <a:gd name="connsiteY11-7478" fmla="*/ 488447 h 1686141"/>
              <a:gd name="connsiteX0-7479" fmla="*/ 454702 w 1989916"/>
              <a:gd name="connsiteY0-7480" fmla="*/ 461864 h 1686141"/>
              <a:gd name="connsiteX1-7481" fmla="*/ 721295 w 1989916"/>
              <a:gd name="connsiteY1-7482" fmla="*/ 90859 h 1686141"/>
              <a:gd name="connsiteX2-7483" fmla="*/ 1187920 w 1989916"/>
              <a:gd name="connsiteY2-7484" fmla="*/ 4182 h 1686141"/>
              <a:gd name="connsiteX3-7485" fmla="*/ 1498031 w 1989916"/>
              <a:gd name="connsiteY3-7486" fmla="*/ 182017 h 1686141"/>
              <a:gd name="connsiteX4-7487" fmla="*/ 1641327 w 1989916"/>
              <a:gd name="connsiteY4-7488" fmla="*/ 710938 h 1686141"/>
              <a:gd name="connsiteX5-7489" fmla="*/ 1983186 w 1989916"/>
              <a:gd name="connsiteY5-7490" fmla="*/ 978599 h 1686141"/>
              <a:gd name="connsiteX6-7491" fmla="*/ 1355110 w 1989916"/>
              <a:gd name="connsiteY6-7492" fmla="*/ 1657727 h 1686141"/>
              <a:gd name="connsiteX7-7493" fmla="*/ 347068 w 1989916"/>
              <a:gd name="connsiteY7-7494" fmla="*/ 1532003 h 1686141"/>
              <a:gd name="connsiteX8-7495" fmla="*/ 164725 w 1989916"/>
              <a:gd name="connsiteY8-7496" fmla="*/ 1289290 h 1686141"/>
              <a:gd name="connsiteX9-7497" fmla="*/ 710 w 1989916"/>
              <a:gd name="connsiteY9-7498" fmla="*/ 1070742 h 1686141"/>
              <a:gd name="connsiteX10-7499" fmla="*/ 119234 w 1989916"/>
              <a:gd name="connsiteY10-7500" fmla="*/ 603815 h 1686141"/>
              <a:gd name="connsiteX11-7501" fmla="*/ 432482 w 1989916"/>
              <a:gd name="connsiteY11-7502" fmla="*/ 488447 h 1686141"/>
              <a:gd name="connsiteX0-7503" fmla="*/ 454702 w 1989916"/>
              <a:gd name="connsiteY0-7504" fmla="*/ 461864 h 1699411"/>
              <a:gd name="connsiteX1-7505" fmla="*/ 721295 w 1989916"/>
              <a:gd name="connsiteY1-7506" fmla="*/ 90859 h 1699411"/>
              <a:gd name="connsiteX2-7507" fmla="*/ 1187920 w 1989916"/>
              <a:gd name="connsiteY2-7508" fmla="*/ 4182 h 1699411"/>
              <a:gd name="connsiteX3-7509" fmla="*/ 1498031 w 1989916"/>
              <a:gd name="connsiteY3-7510" fmla="*/ 182017 h 1699411"/>
              <a:gd name="connsiteX4-7511" fmla="*/ 1641327 w 1989916"/>
              <a:gd name="connsiteY4-7512" fmla="*/ 710938 h 1699411"/>
              <a:gd name="connsiteX5-7513" fmla="*/ 1983186 w 1989916"/>
              <a:gd name="connsiteY5-7514" fmla="*/ 978599 h 1699411"/>
              <a:gd name="connsiteX6-7515" fmla="*/ 1355110 w 1989916"/>
              <a:gd name="connsiteY6-7516" fmla="*/ 1657727 h 1699411"/>
              <a:gd name="connsiteX7-7517" fmla="*/ 469148 w 1989916"/>
              <a:gd name="connsiteY7-7518" fmla="*/ 1589172 h 1699411"/>
              <a:gd name="connsiteX8-7519" fmla="*/ 164725 w 1989916"/>
              <a:gd name="connsiteY8-7520" fmla="*/ 1289290 h 1699411"/>
              <a:gd name="connsiteX9-7521" fmla="*/ 710 w 1989916"/>
              <a:gd name="connsiteY9-7522" fmla="*/ 1070742 h 1699411"/>
              <a:gd name="connsiteX10-7523" fmla="*/ 119234 w 1989916"/>
              <a:gd name="connsiteY10-7524" fmla="*/ 603815 h 1699411"/>
              <a:gd name="connsiteX11-7525" fmla="*/ 432482 w 1989916"/>
              <a:gd name="connsiteY11-7526" fmla="*/ 488447 h 1699411"/>
              <a:gd name="connsiteX0-7527" fmla="*/ 457921 w 1993135"/>
              <a:gd name="connsiteY0-7528" fmla="*/ 461864 h 1698721"/>
              <a:gd name="connsiteX1-7529" fmla="*/ 724514 w 1993135"/>
              <a:gd name="connsiteY1-7530" fmla="*/ 90859 h 1698721"/>
              <a:gd name="connsiteX2-7531" fmla="*/ 1191139 w 1993135"/>
              <a:gd name="connsiteY2-7532" fmla="*/ 4182 h 1698721"/>
              <a:gd name="connsiteX3-7533" fmla="*/ 1501250 w 1993135"/>
              <a:gd name="connsiteY3-7534" fmla="*/ 182017 h 1698721"/>
              <a:gd name="connsiteX4-7535" fmla="*/ 1644546 w 1993135"/>
              <a:gd name="connsiteY4-7536" fmla="*/ 710938 h 1698721"/>
              <a:gd name="connsiteX5-7537" fmla="*/ 1986405 w 1993135"/>
              <a:gd name="connsiteY5-7538" fmla="*/ 978599 h 1698721"/>
              <a:gd name="connsiteX6-7539" fmla="*/ 1358329 w 1993135"/>
              <a:gd name="connsiteY6-7540" fmla="*/ 1657727 h 1698721"/>
              <a:gd name="connsiteX7-7541" fmla="*/ 472367 w 1993135"/>
              <a:gd name="connsiteY7-7542" fmla="*/ 1589172 h 1698721"/>
              <a:gd name="connsiteX8-7543" fmla="*/ 249331 w 1993135"/>
              <a:gd name="connsiteY8-7544" fmla="*/ 1312158 h 1698721"/>
              <a:gd name="connsiteX9-7545" fmla="*/ 3929 w 1993135"/>
              <a:gd name="connsiteY9-7546" fmla="*/ 1070742 h 1698721"/>
              <a:gd name="connsiteX10-7547" fmla="*/ 122453 w 1993135"/>
              <a:gd name="connsiteY10-7548" fmla="*/ 603815 h 1698721"/>
              <a:gd name="connsiteX11-7549" fmla="*/ 435701 w 1993135"/>
              <a:gd name="connsiteY11-7550" fmla="*/ 488447 h 1698721"/>
              <a:gd name="connsiteX0-7551" fmla="*/ 457921 w 1993135"/>
              <a:gd name="connsiteY0-7552" fmla="*/ 461864 h 1698721"/>
              <a:gd name="connsiteX1-7553" fmla="*/ 724514 w 1993135"/>
              <a:gd name="connsiteY1-7554" fmla="*/ 90859 h 1698721"/>
              <a:gd name="connsiteX2-7555" fmla="*/ 1191139 w 1993135"/>
              <a:gd name="connsiteY2-7556" fmla="*/ 4182 h 1698721"/>
              <a:gd name="connsiteX3-7557" fmla="*/ 1501250 w 1993135"/>
              <a:gd name="connsiteY3-7558" fmla="*/ 182017 h 1698721"/>
              <a:gd name="connsiteX4-7559" fmla="*/ 1644546 w 1993135"/>
              <a:gd name="connsiteY4-7560" fmla="*/ 710938 h 1698721"/>
              <a:gd name="connsiteX5-7561" fmla="*/ 1986405 w 1993135"/>
              <a:gd name="connsiteY5-7562" fmla="*/ 978599 h 1698721"/>
              <a:gd name="connsiteX6-7563" fmla="*/ 1358329 w 1993135"/>
              <a:gd name="connsiteY6-7564" fmla="*/ 1657727 h 1698721"/>
              <a:gd name="connsiteX7-7565" fmla="*/ 472367 w 1993135"/>
              <a:gd name="connsiteY7-7566" fmla="*/ 1589172 h 1698721"/>
              <a:gd name="connsiteX8-7567" fmla="*/ 249331 w 1993135"/>
              <a:gd name="connsiteY8-7568" fmla="*/ 1312158 h 1698721"/>
              <a:gd name="connsiteX9-7569" fmla="*/ 3929 w 1993135"/>
              <a:gd name="connsiteY9-7570" fmla="*/ 1070742 h 1698721"/>
              <a:gd name="connsiteX10-7571" fmla="*/ 122453 w 1993135"/>
              <a:gd name="connsiteY10-7572" fmla="*/ 603815 h 1698721"/>
              <a:gd name="connsiteX11-7573" fmla="*/ 435701 w 1993135"/>
              <a:gd name="connsiteY11-7574" fmla="*/ 488447 h 1698721"/>
              <a:gd name="connsiteX0-7575" fmla="*/ 457921 w 1993135"/>
              <a:gd name="connsiteY0-7576" fmla="*/ 461864 h 1698721"/>
              <a:gd name="connsiteX1-7577" fmla="*/ 724514 w 1993135"/>
              <a:gd name="connsiteY1-7578" fmla="*/ 90859 h 1698721"/>
              <a:gd name="connsiteX2-7579" fmla="*/ 1191139 w 1993135"/>
              <a:gd name="connsiteY2-7580" fmla="*/ 4182 h 1698721"/>
              <a:gd name="connsiteX3-7581" fmla="*/ 1501250 w 1993135"/>
              <a:gd name="connsiteY3-7582" fmla="*/ 182017 h 1698721"/>
              <a:gd name="connsiteX4-7583" fmla="*/ 1644546 w 1993135"/>
              <a:gd name="connsiteY4-7584" fmla="*/ 710938 h 1698721"/>
              <a:gd name="connsiteX5-7585" fmla="*/ 1986405 w 1993135"/>
              <a:gd name="connsiteY5-7586" fmla="*/ 978599 h 1698721"/>
              <a:gd name="connsiteX6-7587" fmla="*/ 1358329 w 1993135"/>
              <a:gd name="connsiteY6-7588" fmla="*/ 1657727 h 1698721"/>
              <a:gd name="connsiteX7-7589" fmla="*/ 472367 w 1993135"/>
              <a:gd name="connsiteY7-7590" fmla="*/ 1589172 h 1698721"/>
              <a:gd name="connsiteX8-7591" fmla="*/ 249331 w 1993135"/>
              <a:gd name="connsiteY8-7592" fmla="*/ 1312158 h 1698721"/>
              <a:gd name="connsiteX9-7593" fmla="*/ 3929 w 1993135"/>
              <a:gd name="connsiteY9-7594" fmla="*/ 1070742 h 1698721"/>
              <a:gd name="connsiteX10-7595" fmla="*/ 122453 w 1993135"/>
              <a:gd name="connsiteY10-7596" fmla="*/ 603815 h 1698721"/>
              <a:gd name="connsiteX11-7597" fmla="*/ 435701 w 1993135"/>
              <a:gd name="connsiteY11-7598" fmla="*/ 488447 h 1698721"/>
              <a:gd name="connsiteX0-7599" fmla="*/ 457921 w 1993135"/>
              <a:gd name="connsiteY0-7600" fmla="*/ 461864 h 1709513"/>
              <a:gd name="connsiteX1-7601" fmla="*/ 724514 w 1993135"/>
              <a:gd name="connsiteY1-7602" fmla="*/ 90859 h 1709513"/>
              <a:gd name="connsiteX2-7603" fmla="*/ 1191139 w 1993135"/>
              <a:gd name="connsiteY2-7604" fmla="*/ 4182 h 1709513"/>
              <a:gd name="connsiteX3-7605" fmla="*/ 1501250 w 1993135"/>
              <a:gd name="connsiteY3-7606" fmla="*/ 182017 h 1709513"/>
              <a:gd name="connsiteX4-7607" fmla="*/ 1644546 w 1993135"/>
              <a:gd name="connsiteY4-7608" fmla="*/ 710938 h 1709513"/>
              <a:gd name="connsiteX5-7609" fmla="*/ 1986405 w 1993135"/>
              <a:gd name="connsiteY5-7610" fmla="*/ 978599 h 1709513"/>
              <a:gd name="connsiteX6-7611" fmla="*/ 1358329 w 1993135"/>
              <a:gd name="connsiteY6-7612" fmla="*/ 1657727 h 1709513"/>
              <a:gd name="connsiteX7-7613" fmla="*/ 553755 w 1993135"/>
              <a:gd name="connsiteY7-7614" fmla="*/ 1623474 h 1709513"/>
              <a:gd name="connsiteX8-7615" fmla="*/ 249331 w 1993135"/>
              <a:gd name="connsiteY8-7616" fmla="*/ 1312158 h 1709513"/>
              <a:gd name="connsiteX9-7617" fmla="*/ 3929 w 1993135"/>
              <a:gd name="connsiteY9-7618" fmla="*/ 1070742 h 1709513"/>
              <a:gd name="connsiteX10-7619" fmla="*/ 122453 w 1993135"/>
              <a:gd name="connsiteY10-7620" fmla="*/ 603815 h 1709513"/>
              <a:gd name="connsiteX11-7621" fmla="*/ 435701 w 1993135"/>
              <a:gd name="connsiteY11-7622" fmla="*/ 488447 h 1709513"/>
              <a:gd name="connsiteX0-7623" fmla="*/ 457921 w 1993135"/>
              <a:gd name="connsiteY0-7624" fmla="*/ 461864 h 1716943"/>
              <a:gd name="connsiteX1-7625" fmla="*/ 724514 w 1993135"/>
              <a:gd name="connsiteY1-7626" fmla="*/ 90859 h 1716943"/>
              <a:gd name="connsiteX2-7627" fmla="*/ 1191139 w 1993135"/>
              <a:gd name="connsiteY2-7628" fmla="*/ 4182 h 1716943"/>
              <a:gd name="connsiteX3-7629" fmla="*/ 1501250 w 1993135"/>
              <a:gd name="connsiteY3-7630" fmla="*/ 182017 h 1716943"/>
              <a:gd name="connsiteX4-7631" fmla="*/ 1644546 w 1993135"/>
              <a:gd name="connsiteY4-7632" fmla="*/ 710938 h 1716943"/>
              <a:gd name="connsiteX5-7633" fmla="*/ 1986405 w 1993135"/>
              <a:gd name="connsiteY5-7634" fmla="*/ 978599 h 1716943"/>
              <a:gd name="connsiteX6-7635" fmla="*/ 1358329 w 1993135"/>
              <a:gd name="connsiteY6-7636" fmla="*/ 1657727 h 1716943"/>
              <a:gd name="connsiteX7-7637" fmla="*/ 553755 w 1993135"/>
              <a:gd name="connsiteY7-7638" fmla="*/ 1623474 h 1716943"/>
              <a:gd name="connsiteX8-7639" fmla="*/ 249331 w 1993135"/>
              <a:gd name="connsiteY8-7640" fmla="*/ 1312158 h 1716943"/>
              <a:gd name="connsiteX9-7641" fmla="*/ 3929 w 1993135"/>
              <a:gd name="connsiteY9-7642" fmla="*/ 1070742 h 1716943"/>
              <a:gd name="connsiteX10-7643" fmla="*/ 122453 w 1993135"/>
              <a:gd name="connsiteY10-7644" fmla="*/ 603815 h 1716943"/>
              <a:gd name="connsiteX11-7645" fmla="*/ 435701 w 1993135"/>
              <a:gd name="connsiteY11-7646" fmla="*/ 488447 h 1716943"/>
              <a:gd name="connsiteX0-7647" fmla="*/ 460002 w 1995216"/>
              <a:gd name="connsiteY0-7648" fmla="*/ 461864 h 1709062"/>
              <a:gd name="connsiteX1-7649" fmla="*/ 726595 w 1995216"/>
              <a:gd name="connsiteY1-7650" fmla="*/ 90859 h 1709062"/>
              <a:gd name="connsiteX2-7651" fmla="*/ 1193220 w 1995216"/>
              <a:gd name="connsiteY2-7652" fmla="*/ 4182 h 1709062"/>
              <a:gd name="connsiteX3-7653" fmla="*/ 1503331 w 1995216"/>
              <a:gd name="connsiteY3-7654" fmla="*/ 182017 h 1709062"/>
              <a:gd name="connsiteX4-7655" fmla="*/ 1646627 w 1995216"/>
              <a:gd name="connsiteY4-7656" fmla="*/ 710938 h 1709062"/>
              <a:gd name="connsiteX5-7657" fmla="*/ 1988486 w 1995216"/>
              <a:gd name="connsiteY5-7658" fmla="*/ 978599 h 1709062"/>
              <a:gd name="connsiteX6-7659" fmla="*/ 1360410 w 1995216"/>
              <a:gd name="connsiteY6-7660" fmla="*/ 1657727 h 1709062"/>
              <a:gd name="connsiteX7-7661" fmla="*/ 555836 w 1995216"/>
              <a:gd name="connsiteY7-7662" fmla="*/ 1623474 h 1709062"/>
              <a:gd name="connsiteX8-7663" fmla="*/ 292105 w 1995216"/>
              <a:gd name="connsiteY8-7664" fmla="*/ 1323592 h 1709062"/>
              <a:gd name="connsiteX9-7665" fmla="*/ 6010 w 1995216"/>
              <a:gd name="connsiteY9-7666" fmla="*/ 1070742 h 1709062"/>
              <a:gd name="connsiteX10-7667" fmla="*/ 124534 w 1995216"/>
              <a:gd name="connsiteY10-7668" fmla="*/ 603815 h 1709062"/>
              <a:gd name="connsiteX11-7669" fmla="*/ 437782 w 1995216"/>
              <a:gd name="connsiteY11-7670" fmla="*/ 488447 h 1709062"/>
              <a:gd name="connsiteX0-7671" fmla="*/ 460002 w 1995216"/>
              <a:gd name="connsiteY0-7672" fmla="*/ 461864 h 1709062"/>
              <a:gd name="connsiteX1-7673" fmla="*/ 726595 w 1995216"/>
              <a:gd name="connsiteY1-7674" fmla="*/ 90859 h 1709062"/>
              <a:gd name="connsiteX2-7675" fmla="*/ 1193220 w 1995216"/>
              <a:gd name="connsiteY2-7676" fmla="*/ 4182 h 1709062"/>
              <a:gd name="connsiteX3-7677" fmla="*/ 1503331 w 1995216"/>
              <a:gd name="connsiteY3-7678" fmla="*/ 182017 h 1709062"/>
              <a:gd name="connsiteX4-7679" fmla="*/ 1646627 w 1995216"/>
              <a:gd name="connsiteY4-7680" fmla="*/ 710938 h 1709062"/>
              <a:gd name="connsiteX5-7681" fmla="*/ 1988486 w 1995216"/>
              <a:gd name="connsiteY5-7682" fmla="*/ 978599 h 1709062"/>
              <a:gd name="connsiteX6-7683" fmla="*/ 1360410 w 1995216"/>
              <a:gd name="connsiteY6-7684" fmla="*/ 1657727 h 1709062"/>
              <a:gd name="connsiteX7-7685" fmla="*/ 555836 w 1995216"/>
              <a:gd name="connsiteY7-7686" fmla="*/ 1623474 h 1709062"/>
              <a:gd name="connsiteX8-7687" fmla="*/ 292105 w 1995216"/>
              <a:gd name="connsiteY8-7688" fmla="*/ 1323592 h 1709062"/>
              <a:gd name="connsiteX9-7689" fmla="*/ 6010 w 1995216"/>
              <a:gd name="connsiteY9-7690" fmla="*/ 1070742 h 1709062"/>
              <a:gd name="connsiteX10-7691" fmla="*/ 124534 w 1995216"/>
              <a:gd name="connsiteY10-7692" fmla="*/ 603815 h 1709062"/>
              <a:gd name="connsiteX11-7693" fmla="*/ 437782 w 1995216"/>
              <a:gd name="connsiteY11-7694" fmla="*/ 488447 h 1709062"/>
              <a:gd name="connsiteX0-7695" fmla="*/ 467763 w 2002977"/>
              <a:gd name="connsiteY0-7696" fmla="*/ 461864 h 1709062"/>
              <a:gd name="connsiteX1-7697" fmla="*/ 734356 w 2002977"/>
              <a:gd name="connsiteY1-7698" fmla="*/ 90859 h 1709062"/>
              <a:gd name="connsiteX2-7699" fmla="*/ 1200981 w 2002977"/>
              <a:gd name="connsiteY2-7700" fmla="*/ 4182 h 1709062"/>
              <a:gd name="connsiteX3-7701" fmla="*/ 1511092 w 2002977"/>
              <a:gd name="connsiteY3-7702" fmla="*/ 182017 h 1709062"/>
              <a:gd name="connsiteX4-7703" fmla="*/ 1654388 w 2002977"/>
              <a:gd name="connsiteY4-7704" fmla="*/ 710938 h 1709062"/>
              <a:gd name="connsiteX5-7705" fmla="*/ 1996247 w 2002977"/>
              <a:gd name="connsiteY5-7706" fmla="*/ 978599 h 1709062"/>
              <a:gd name="connsiteX6-7707" fmla="*/ 1368171 w 2002977"/>
              <a:gd name="connsiteY6-7708" fmla="*/ 1657727 h 1709062"/>
              <a:gd name="connsiteX7-7709" fmla="*/ 563597 w 2002977"/>
              <a:gd name="connsiteY7-7710" fmla="*/ 1623474 h 1709062"/>
              <a:gd name="connsiteX8-7711" fmla="*/ 299866 w 2002977"/>
              <a:gd name="connsiteY8-7712" fmla="*/ 1323592 h 1709062"/>
              <a:gd name="connsiteX9-7713" fmla="*/ 5631 w 2002977"/>
              <a:gd name="connsiteY9-7714" fmla="*/ 1025006 h 1709062"/>
              <a:gd name="connsiteX10-7715" fmla="*/ 132295 w 2002977"/>
              <a:gd name="connsiteY10-7716" fmla="*/ 603815 h 1709062"/>
              <a:gd name="connsiteX11-7717" fmla="*/ 445543 w 2002977"/>
              <a:gd name="connsiteY11-7718" fmla="*/ 488447 h 1709062"/>
              <a:gd name="connsiteX0-7719" fmla="*/ 469935 w 2005149"/>
              <a:gd name="connsiteY0-7720" fmla="*/ 461864 h 1709062"/>
              <a:gd name="connsiteX1-7721" fmla="*/ 736528 w 2005149"/>
              <a:gd name="connsiteY1-7722" fmla="*/ 90859 h 1709062"/>
              <a:gd name="connsiteX2-7723" fmla="*/ 1203153 w 2005149"/>
              <a:gd name="connsiteY2-7724" fmla="*/ 4182 h 1709062"/>
              <a:gd name="connsiteX3-7725" fmla="*/ 1513264 w 2005149"/>
              <a:gd name="connsiteY3-7726" fmla="*/ 182017 h 1709062"/>
              <a:gd name="connsiteX4-7727" fmla="*/ 1656560 w 2005149"/>
              <a:gd name="connsiteY4-7728" fmla="*/ 710938 h 1709062"/>
              <a:gd name="connsiteX5-7729" fmla="*/ 1998419 w 2005149"/>
              <a:gd name="connsiteY5-7730" fmla="*/ 978599 h 1709062"/>
              <a:gd name="connsiteX6-7731" fmla="*/ 1370343 w 2005149"/>
              <a:gd name="connsiteY6-7732" fmla="*/ 1657727 h 1709062"/>
              <a:gd name="connsiteX7-7733" fmla="*/ 565769 w 2005149"/>
              <a:gd name="connsiteY7-7734" fmla="*/ 1623474 h 1709062"/>
              <a:gd name="connsiteX8-7735" fmla="*/ 342731 w 2005149"/>
              <a:gd name="connsiteY8-7736" fmla="*/ 1323592 h 1709062"/>
              <a:gd name="connsiteX9-7737" fmla="*/ 7803 w 2005149"/>
              <a:gd name="connsiteY9-7738" fmla="*/ 1025006 h 1709062"/>
              <a:gd name="connsiteX10-7739" fmla="*/ 134467 w 2005149"/>
              <a:gd name="connsiteY10-7740" fmla="*/ 603815 h 1709062"/>
              <a:gd name="connsiteX11-7741" fmla="*/ 447715 w 2005149"/>
              <a:gd name="connsiteY11-7742" fmla="*/ 488447 h 1709062"/>
              <a:gd name="connsiteX0-7743" fmla="*/ 469935 w 2005149"/>
              <a:gd name="connsiteY0-7744" fmla="*/ 461864 h 1709062"/>
              <a:gd name="connsiteX1-7745" fmla="*/ 736528 w 2005149"/>
              <a:gd name="connsiteY1-7746" fmla="*/ 90859 h 1709062"/>
              <a:gd name="connsiteX2-7747" fmla="*/ 1203153 w 2005149"/>
              <a:gd name="connsiteY2-7748" fmla="*/ 4182 h 1709062"/>
              <a:gd name="connsiteX3-7749" fmla="*/ 1513264 w 2005149"/>
              <a:gd name="connsiteY3-7750" fmla="*/ 182017 h 1709062"/>
              <a:gd name="connsiteX4-7751" fmla="*/ 1656560 w 2005149"/>
              <a:gd name="connsiteY4-7752" fmla="*/ 710938 h 1709062"/>
              <a:gd name="connsiteX5-7753" fmla="*/ 1998419 w 2005149"/>
              <a:gd name="connsiteY5-7754" fmla="*/ 978599 h 1709062"/>
              <a:gd name="connsiteX6-7755" fmla="*/ 1370343 w 2005149"/>
              <a:gd name="connsiteY6-7756" fmla="*/ 1657727 h 1709062"/>
              <a:gd name="connsiteX7-7757" fmla="*/ 565769 w 2005149"/>
              <a:gd name="connsiteY7-7758" fmla="*/ 1623474 h 1709062"/>
              <a:gd name="connsiteX8-7759" fmla="*/ 342731 w 2005149"/>
              <a:gd name="connsiteY8-7760" fmla="*/ 1323592 h 1709062"/>
              <a:gd name="connsiteX9-7761" fmla="*/ 7803 w 2005149"/>
              <a:gd name="connsiteY9-7762" fmla="*/ 1025006 h 1709062"/>
              <a:gd name="connsiteX10-7763" fmla="*/ 134467 w 2005149"/>
              <a:gd name="connsiteY10-7764" fmla="*/ 603815 h 1709062"/>
              <a:gd name="connsiteX11-7765" fmla="*/ 447715 w 2005149"/>
              <a:gd name="connsiteY11-7766" fmla="*/ 488447 h 1709062"/>
              <a:gd name="connsiteX0-7767" fmla="*/ 469935 w 2005149"/>
              <a:gd name="connsiteY0-7768" fmla="*/ 461864 h 1722819"/>
              <a:gd name="connsiteX1-7769" fmla="*/ 736528 w 2005149"/>
              <a:gd name="connsiteY1-7770" fmla="*/ 90859 h 1722819"/>
              <a:gd name="connsiteX2-7771" fmla="*/ 1203153 w 2005149"/>
              <a:gd name="connsiteY2-7772" fmla="*/ 4182 h 1722819"/>
              <a:gd name="connsiteX3-7773" fmla="*/ 1513264 w 2005149"/>
              <a:gd name="connsiteY3-7774" fmla="*/ 182017 h 1722819"/>
              <a:gd name="connsiteX4-7775" fmla="*/ 1656560 w 2005149"/>
              <a:gd name="connsiteY4-7776" fmla="*/ 710938 h 1722819"/>
              <a:gd name="connsiteX5-7777" fmla="*/ 1998419 w 2005149"/>
              <a:gd name="connsiteY5-7778" fmla="*/ 978599 h 1722819"/>
              <a:gd name="connsiteX6-7779" fmla="*/ 1370343 w 2005149"/>
              <a:gd name="connsiteY6-7780" fmla="*/ 1657727 h 1722819"/>
              <a:gd name="connsiteX7-7781" fmla="*/ 712265 w 2005149"/>
              <a:gd name="connsiteY7-7782" fmla="*/ 1657775 h 1722819"/>
              <a:gd name="connsiteX8-7783" fmla="*/ 342731 w 2005149"/>
              <a:gd name="connsiteY8-7784" fmla="*/ 1323592 h 1722819"/>
              <a:gd name="connsiteX9-7785" fmla="*/ 7803 w 2005149"/>
              <a:gd name="connsiteY9-7786" fmla="*/ 1025006 h 1722819"/>
              <a:gd name="connsiteX10-7787" fmla="*/ 134467 w 2005149"/>
              <a:gd name="connsiteY10-7788" fmla="*/ 603815 h 1722819"/>
              <a:gd name="connsiteX11-7789" fmla="*/ 447715 w 2005149"/>
              <a:gd name="connsiteY11-7790" fmla="*/ 488447 h 1722819"/>
              <a:gd name="connsiteX0-7791" fmla="*/ 469935 w 2005149"/>
              <a:gd name="connsiteY0-7792" fmla="*/ 461864 h 1722819"/>
              <a:gd name="connsiteX1-7793" fmla="*/ 736528 w 2005149"/>
              <a:gd name="connsiteY1-7794" fmla="*/ 90859 h 1722819"/>
              <a:gd name="connsiteX2-7795" fmla="*/ 1203153 w 2005149"/>
              <a:gd name="connsiteY2-7796" fmla="*/ 4182 h 1722819"/>
              <a:gd name="connsiteX3-7797" fmla="*/ 1513264 w 2005149"/>
              <a:gd name="connsiteY3-7798" fmla="*/ 182017 h 1722819"/>
              <a:gd name="connsiteX4-7799" fmla="*/ 1656560 w 2005149"/>
              <a:gd name="connsiteY4-7800" fmla="*/ 710938 h 1722819"/>
              <a:gd name="connsiteX5-7801" fmla="*/ 1998419 w 2005149"/>
              <a:gd name="connsiteY5-7802" fmla="*/ 978599 h 1722819"/>
              <a:gd name="connsiteX6-7803" fmla="*/ 1370343 w 2005149"/>
              <a:gd name="connsiteY6-7804" fmla="*/ 1657727 h 1722819"/>
              <a:gd name="connsiteX7-7805" fmla="*/ 712265 w 2005149"/>
              <a:gd name="connsiteY7-7806" fmla="*/ 1657775 h 1722819"/>
              <a:gd name="connsiteX8-7807" fmla="*/ 342731 w 2005149"/>
              <a:gd name="connsiteY8-7808" fmla="*/ 1323592 h 1722819"/>
              <a:gd name="connsiteX9-7809" fmla="*/ 7803 w 2005149"/>
              <a:gd name="connsiteY9-7810" fmla="*/ 1025006 h 1722819"/>
              <a:gd name="connsiteX10-7811" fmla="*/ 134467 w 2005149"/>
              <a:gd name="connsiteY10-7812" fmla="*/ 603815 h 1722819"/>
              <a:gd name="connsiteX11-7813" fmla="*/ 447715 w 2005149"/>
              <a:gd name="connsiteY11-7814" fmla="*/ 488447 h 1722819"/>
              <a:gd name="connsiteX0-7815" fmla="*/ 469935 w 2005149"/>
              <a:gd name="connsiteY0-7816" fmla="*/ 461864 h 1722819"/>
              <a:gd name="connsiteX1-7817" fmla="*/ 736528 w 2005149"/>
              <a:gd name="connsiteY1-7818" fmla="*/ 90859 h 1722819"/>
              <a:gd name="connsiteX2-7819" fmla="*/ 1203153 w 2005149"/>
              <a:gd name="connsiteY2-7820" fmla="*/ 4182 h 1722819"/>
              <a:gd name="connsiteX3-7821" fmla="*/ 1513264 w 2005149"/>
              <a:gd name="connsiteY3-7822" fmla="*/ 182017 h 1722819"/>
              <a:gd name="connsiteX4-7823" fmla="*/ 1656560 w 2005149"/>
              <a:gd name="connsiteY4-7824" fmla="*/ 710938 h 1722819"/>
              <a:gd name="connsiteX5-7825" fmla="*/ 1998419 w 2005149"/>
              <a:gd name="connsiteY5-7826" fmla="*/ 978599 h 1722819"/>
              <a:gd name="connsiteX6-7827" fmla="*/ 1370343 w 2005149"/>
              <a:gd name="connsiteY6-7828" fmla="*/ 1657727 h 1722819"/>
              <a:gd name="connsiteX7-7829" fmla="*/ 712265 w 2005149"/>
              <a:gd name="connsiteY7-7830" fmla="*/ 1657775 h 1722819"/>
              <a:gd name="connsiteX8-7831" fmla="*/ 342731 w 2005149"/>
              <a:gd name="connsiteY8-7832" fmla="*/ 1323592 h 1722819"/>
              <a:gd name="connsiteX9-7833" fmla="*/ 7803 w 2005149"/>
              <a:gd name="connsiteY9-7834" fmla="*/ 1025006 h 1722819"/>
              <a:gd name="connsiteX10-7835" fmla="*/ 134467 w 2005149"/>
              <a:gd name="connsiteY10-7836" fmla="*/ 603815 h 1722819"/>
              <a:gd name="connsiteX11-7837" fmla="*/ 447715 w 2005149"/>
              <a:gd name="connsiteY11-7838" fmla="*/ 488447 h 1722819"/>
              <a:gd name="connsiteX0-7839" fmla="*/ 439636 w 1974850"/>
              <a:gd name="connsiteY0-7840" fmla="*/ 461864 h 1722819"/>
              <a:gd name="connsiteX1-7841" fmla="*/ 706229 w 1974850"/>
              <a:gd name="connsiteY1-7842" fmla="*/ 90859 h 1722819"/>
              <a:gd name="connsiteX2-7843" fmla="*/ 1172854 w 1974850"/>
              <a:gd name="connsiteY2-7844" fmla="*/ 4182 h 1722819"/>
              <a:gd name="connsiteX3-7845" fmla="*/ 1482965 w 1974850"/>
              <a:gd name="connsiteY3-7846" fmla="*/ 182017 h 1722819"/>
              <a:gd name="connsiteX4-7847" fmla="*/ 1626261 w 1974850"/>
              <a:gd name="connsiteY4-7848" fmla="*/ 710938 h 1722819"/>
              <a:gd name="connsiteX5-7849" fmla="*/ 1968120 w 1974850"/>
              <a:gd name="connsiteY5-7850" fmla="*/ 978599 h 1722819"/>
              <a:gd name="connsiteX6-7851" fmla="*/ 1340044 w 1974850"/>
              <a:gd name="connsiteY6-7852" fmla="*/ 1657727 h 1722819"/>
              <a:gd name="connsiteX7-7853" fmla="*/ 681966 w 1974850"/>
              <a:gd name="connsiteY7-7854" fmla="*/ 1657775 h 1722819"/>
              <a:gd name="connsiteX8-7855" fmla="*/ 312432 w 1974850"/>
              <a:gd name="connsiteY8-7856" fmla="*/ 1323592 h 1722819"/>
              <a:gd name="connsiteX9-7857" fmla="*/ 10059 w 1974850"/>
              <a:gd name="connsiteY9-7858" fmla="*/ 1036440 h 1722819"/>
              <a:gd name="connsiteX10-7859" fmla="*/ 104168 w 1974850"/>
              <a:gd name="connsiteY10-7860" fmla="*/ 603815 h 1722819"/>
              <a:gd name="connsiteX11-7861" fmla="*/ 417416 w 1974850"/>
              <a:gd name="connsiteY11-7862" fmla="*/ 488447 h 1722819"/>
              <a:gd name="connsiteX0-7863" fmla="*/ 449426 w 1984640"/>
              <a:gd name="connsiteY0-7864" fmla="*/ 461864 h 1722819"/>
              <a:gd name="connsiteX1-7865" fmla="*/ 716019 w 1984640"/>
              <a:gd name="connsiteY1-7866" fmla="*/ 90859 h 1722819"/>
              <a:gd name="connsiteX2-7867" fmla="*/ 1182644 w 1984640"/>
              <a:gd name="connsiteY2-7868" fmla="*/ 4182 h 1722819"/>
              <a:gd name="connsiteX3-7869" fmla="*/ 1492755 w 1984640"/>
              <a:gd name="connsiteY3-7870" fmla="*/ 182017 h 1722819"/>
              <a:gd name="connsiteX4-7871" fmla="*/ 1636051 w 1984640"/>
              <a:gd name="connsiteY4-7872" fmla="*/ 710938 h 1722819"/>
              <a:gd name="connsiteX5-7873" fmla="*/ 1977910 w 1984640"/>
              <a:gd name="connsiteY5-7874" fmla="*/ 978599 h 1722819"/>
              <a:gd name="connsiteX6-7875" fmla="*/ 1349834 w 1984640"/>
              <a:gd name="connsiteY6-7876" fmla="*/ 1657727 h 1722819"/>
              <a:gd name="connsiteX7-7877" fmla="*/ 691756 w 1984640"/>
              <a:gd name="connsiteY7-7878" fmla="*/ 1657775 h 1722819"/>
              <a:gd name="connsiteX8-7879" fmla="*/ 322222 w 1984640"/>
              <a:gd name="connsiteY8-7880" fmla="*/ 1323592 h 1722819"/>
              <a:gd name="connsiteX9-7881" fmla="*/ 19849 w 1984640"/>
              <a:gd name="connsiteY9-7882" fmla="*/ 1036440 h 1722819"/>
              <a:gd name="connsiteX10-7883" fmla="*/ 113958 w 1984640"/>
              <a:gd name="connsiteY10-7884" fmla="*/ 603815 h 1722819"/>
              <a:gd name="connsiteX11-7885" fmla="*/ 427206 w 1984640"/>
              <a:gd name="connsiteY11-7886" fmla="*/ 488447 h 1722819"/>
              <a:gd name="connsiteX0-7887" fmla="*/ 457360 w 1992574"/>
              <a:gd name="connsiteY0-7888" fmla="*/ 461864 h 1722819"/>
              <a:gd name="connsiteX1-7889" fmla="*/ 723953 w 1992574"/>
              <a:gd name="connsiteY1-7890" fmla="*/ 90859 h 1722819"/>
              <a:gd name="connsiteX2-7891" fmla="*/ 1190578 w 1992574"/>
              <a:gd name="connsiteY2-7892" fmla="*/ 4182 h 1722819"/>
              <a:gd name="connsiteX3-7893" fmla="*/ 1500689 w 1992574"/>
              <a:gd name="connsiteY3-7894" fmla="*/ 182017 h 1722819"/>
              <a:gd name="connsiteX4-7895" fmla="*/ 1643985 w 1992574"/>
              <a:gd name="connsiteY4-7896" fmla="*/ 710938 h 1722819"/>
              <a:gd name="connsiteX5-7897" fmla="*/ 1985844 w 1992574"/>
              <a:gd name="connsiteY5-7898" fmla="*/ 978599 h 1722819"/>
              <a:gd name="connsiteX6-7899" fmla="*/ 1357768 w 1992574"/>
              <a:gd name="connsiteY6-7900" fmla="*/ 1657727 h 1722819"/>
              <a:gd name="connsiteX7-7901" fmla="*/ 699690 w 1992574"/>
              <a:gd name="connsiteY7-7902" fmla="*/ 1657775 h 1722819"/>
              <a:gd name="connsiteX8-7903" fmla="*/ 330156 w 1992574"/>
              <a:gd name="connsiteY8-7904" fmla="*/ 1323592 h 1722819"/>
              <a:gd name="connsiteX9-7905" fmla="*/ 27783 w 1992574"/>
              <a:gd name="connsiteY9-7906" fmla="*/ 1036440 h 1722819"/>
              <a:gd name="connsiteX10-7907" fmla="*/ 121892 w 1992574"/>
              <a:gd name="connsiteY10-7908" fmla="*/ 603815 h 1722819"/>
              <a:gd name="connsiteX11-7909" fmla="*/ 435140 w 1992574"/>
              <a:gd name="connsiteY11-7910" fmla="*/ 488447 h 1722819"/>
              <a:gd name="connsiteX0-7911" fmla="*/ 436654 w 1971868"/>
              <a:gd name="connsiteY0-7912" fmla="*/ 461864 h 1722819"/>
              <a:gd name="connsiteX1-7913" fmla="*/ 703247 w 1971868"/>
              <a:gd name="connsiteY1-7914" fmla="*/ 90859 h 1722819"/>
              <a:gd name="connsiteX2-7915" fmla="*/ 1169872 w 1971868"/>
              <a:gd name="connsiteY2-7916" fmla="*/ 4182 h 1722819"/>
              <a:gd name="connsiteX3-7917" fmla="*/ 1479983 w 1971868"/>
              <a:gd name="connsiteY3-7918" fmla="*/ 182017 h 1722819"/>
              <a:gd name="connsiteX4-7919" fmla="*/ 1623279 w 1971868"/>
              <a:gd name="connsiteY4-7920" fmla="*/ 710938 h 1722819"/>
              <a:gd name="connsiteX5-7921" fmla="*/ 1965138 w 1971868"/>
              <a:gd name="connsiteY5-7922" fmla="*/ 978599 h 1722819"/>
              <a:gd name="connsiteX6-7923" fmla="*/ 1337062 w 1971868"/>
              <a:gd name="connsiteY6-7924" fmla="*/ 1657727 h 1722819"/>
              <a:gd name="connsiteX7-7925" fmla="*/ 678984 w 1971868"/>
              <a:gd name="connsiteY7-7926" fmla="*/ 1657775 h 1722819"/>
              <a:gd name="connsiteX8-7927" fmla="*/ 309450 w 1971868"/>
              <a:gd name="connsiteY8-7928" fmla="*/ 1323592 h 1722819"/>
              <a:gd name="connsiteX9-7929" fmla="*/ 31493 w 1971868"/>
              <a:gd name="connsiteY9-7930" fmla="*/ 1070742 h 1722819"/>
              <a:gd name="connsiteX10-7931" fmla="*/ 101186 w 1971868"/>
              <a:gd name="connsiteY10-7932" fmla="*/ 603815 h 1722819"/>
              <a:gd name="connsiteX11-7933" fmla="*/ 414434 w 1971868"/>
              <a:gd name="connsiteY11-7934" fmla="*/ 488447 h 1722819"/>
              <a:gd name="connsiteX0-7935" fmla="*/ 421359 w 1956573"/>
              <a:gd name="connsiteY0-7936" fmla="*/ 461864 h 1722819"/>
              <a:gd name="connsiteX1-7937" fmla="*/ 687952 w 1956573"/>
              <a:gd name="connsiteY1-7938" fmla="*/ 90859 h 1722819"/>
              <a:gd name="connsiteX2-7939" fmla="*/ 1154577 w 1956573"/>
              <a:gd name="connsiteY2-7940" fmla="*/ 4182 h 1722819"/>
              <a:gd name="connsiteX3-7941" fmla="*/ 1464688 w 1956573"/>
              <a:gd name="connsiteY3-7942" fmla="*/ 182017 h 1722819"/>
              <a:gd name="connsiteX4-7943" fmla="*/ 1607984 w 1956573"/>
              <a:gd name="connsiteY4-7944" fmla="*/ 710938 h 1722819"/>
              <a:gd name="connsiteX5-7945" fmla="*/ 1949843 w 1956573"/>
              <a:gd name="connsiteY5-7946" fmla="*/ 978599 h 1722819"/>
              <a:gd name="connsiteX6-7947" fmla="*/ 1321767 w 1956573"/>
              <a:gd name="connsiteY6-7948" fmla="*/ 1657727 h 1722819"/>
              <a:gd name="connsiteX7-7949" fmla="*/ 663689 w 1956573"/>
              <a:gd name="connsiteY7-7950" fmla="*/ 1657775 h 1722819"/>
              <a:gd name="connsiteX8-7951" fmla="*/ 342988 w 1956573"/>
              <a:gd name="connsiteY8-7952" fmla="*/ 1323592 h 1722819"/>
              <a:gd name="connsiteX9-7953" fmla="*/ 16198 w 1956573"/>
              <a:gd name="connsiteY9-7954" fmla="*/ 1070742 h 1722819"/>
              <a:gd name="connsiteX10-7955" fmla="*/ 85891 w 1956573"/>
              <a:gd name="connsiteY10-7956" fmla="*/ 603815 h 1722819"/>
              <a:gd name="connsiteX11-7957" fmla="*/ 399139 w 1956573"/>
              <a:gd name="connsiteY11-7958" fmla="*/ 488447 h 1722819"/>
              <a:gd name="connsiteX0-7959" fmla="*/ 421359 w 1956573"/>
              <a:gd name="connsiteY0-7960" fmla="*/ 461864 h 1740393"/>
              <a:gd name="connsiteX1-7961" fmla="*/ 687952 w 1956573"/>
              <a:gd name="connsiteY1-7962" fmla="*/ 90859 h 1740393"/>
              <a:gd name="connsiteX2-7963" fmla="*/ 1154577 w 1956573"/>
              <a:gd name="connsiteY2-7964" fmla="*/ 4182 h 1740393"/>
              <a:gd name="connsiteX3-7965" fmla="*/ 1464688 w 1956573"/>
              <a:gd name="connsiteY3-7966" fmla="*/ 182017 h 1740393"/>
              <a:gd name="connsiteX4-7967" fmla="*/ 1607984 w 1956573"/>
              <a:gd name="connsiteY4-7968" fmla="*/ 710938 h 1740393"/>
              <a:gd name="connsiteX5-7969" fmla="*/ 1949843 w 1956573"/>
              <a:gd name="connsiteY5-7970" fmla="*/ 978599 h 1740393"/>
              <a:gd name="connsiteX6-7971" fmla="*/ 1321767 w 1956573"/>
              <a:gd name="connsiteY6-7972" fmla="*/ 1657727 h 1740393"/>
              <a:gd name="connsiteX7-7973" fmla="*/ 679967 w 1956573"/>
              <a:gd name="connsiteY7-7974" fmla="*/ 1692077 h 1740393"/>
              <a:gd name="connsiteX8-7975" fmla="*/ 342988 w 1956573"/>
              <a:gd name="connsiteY8-7976" fmla="*/ 1323592 h 1740393"/>
              <a:gd name="connsiteX9-7977" fmla="*/ 16198 w 1956573"/>
              <a:gd name="connsiteY9-7978" fmla="*/ 1070742 h 1740393"/>
              <a:gd name="connsiteX10-7979" fmla="*/ 85891 w 1956573"/>
              <a:gd name="connsiteY10-7980" fmla="*/ 603815 h 1740393"/>
              <a:gd name="connsiteX11-7981" fmla="*/ 399139 w 1956573"/>
              <a:gd name="connsiteY11-7982" fmla="*/ 488447 h 1740393"/>
              <a:gd name="connsiteX0-7983" fmla="*/ 421359 w 1956573"/>
              <a:gd name="connsiteY0-7984" fmla="*/ 461864 h 1717843"/>
              <a:gd name="connsiteX1-7985" fmla="*/ 687952 w 1956573"/>
              <a:gd name="connsiteY1-7986" fmla="*/ 90859 h 1717843"/>
              <a:gd name="connsiteX2-7987" fmla="*/ 1154577 w 1956573"/>
              <a:gd name="connsiteY2-7988" fmla="*/ 4182 h 1717843"/>
              <a:gd name="connsiteX3-7989" fmla="*/ 1464688 w 1956573"/>
              <a:gd name="connsiteY3-7990" fmla="*/ 182017 h 1717843"/>
              <a:gd name="connsiteX4-7991" fmla="*/ 1607984 w 1956573"/>
              <a:gd name="connsiteY4-7992" fmla="*/ 710938 h 1717843"/>
              <a:gd name="connsiteX5-7993" fmla="*/ 1949843 w 1956573"/>
              <a:gd name="connsiteY5-7994" fmla="*/ 978599 h 1717843"/>
              <a:gd name="connsiteX6-7995" fmla="*/ 1321767 w 1956573"/>
              <a:gd name="connsiteY6-7996" fmla="*/ 1657727 h 1717843"/>
              <a:gd name="connsiteX7-7997" fmla="*/ 679967 w 1956573"/>
              <a:gd name="connsiteY7-7998" fmla="*/ 1646341 h 1717843"/>
              <a:gd name="connsiteX8-7999" fmla="*/ 342988 w 1956573"/>
              <a:gd name="connsiteY8-8000" fmla="*/ 1323592 h 1717843"/>
              <a:gd name="connsiteX9-8001" fmla="*/ 16198 w 1956573"/>
              <a:gd name="connsiteY9-8002" fmla="*/ 1070742 h 1717843"/>
              <a:gd name="connsiteX10-8003" fmla="*/ 85891 w 1956573"/>
              <a:gd name="connsiteY10-8004" fmla="*/ 603815 h 1717843"/>
              <a:gd name="connsiteX11-8005" fmla="*/ 399139 w 1956573"/>
              <a:gd name="connsiteY11-8006" fmla="*/ 488447 h 1717843"/>
              <a:gd name="connsiteX0-8007" fmla="*/ 421359 w 1956573"/>
              <a:gd name="connsiteY0-8008" fmla="*/ 461864 h 1716246"/>
              <a:gd name="connsiteX1-8009" fmla="*/ 687952 w 1956573"/>
              <a:gd name="connsiteY1-8010" fmla="*/ 90859 h 1716246"/>
              <a:gd name="connsiteX2-8011" fmla="*/ 1154577 w 1956573"/>
              <a:gd name="connsiteY2-8012" fmla="*/ 4182 h 1716246"/>
              <a:gd name="connsiteX3-8013" fmla="*/ 1464688 w 1956573"/>
              <a:gd name="connsiteY3-8014" fmla="*/ 182017 h 1716246"/>
              <a:gd name="connsiteX4-8015" fmla="*/ 1607984 w 1956573"/>
              <a:gd name="connsiteY4-8016" fmla="*/ 710938 h 1716246"/>
              <a:gd name="connsiteX5-8017" fmla="*/ 1949843 w 1956573"/>
              <a:gd name="connsiteY5-8018" fmla="*/ 978599 h 1716246"/>
              <a:gd name="connsiteX6-8019" fmla="*/ 1321767 w 1956573"/>
              <a:gd name="connsiteY6-8020" fmla="*/ 1657727 h 1716246"/>
              <a:gd name="connsiteX7-8021" fmla="*/ 679967 w 1956573"/>
              <a:gd name="connsiteY7-8022" fmla="*/ 1646341 h 1716246"/>
              <a:gd name="connsiteX8-8023" fmla="*/ 342988 w 1956573"/>
              <a:gd name="connsiteY8-8024" fmla="*/ 1357893 h 1716246"/>
              <a:gd name="connsiteX9-8025" fmla="*/ 16198 w 1956573"/>
              <a:gd name="connsiteY9-8026" fmla="*/ 1070742 h 1716246"/>
              <a:gd name="connsiteX10-8027" fmla="*/ 85891 w 1956573"/>
              <a:gd name="connsiteY10-8028" fmla="*/ 603815 h 1716246"/>
              <a:gd name="connsiteX11-8029" fmla="*/ 399139 w 1956573"/>
              <a:gd name="connsiteY11-8030" fmla="*/ 488447 h 1716246"/>
              <a:gd name="connsiteX0-8031" fmla="*/ 421359 w 1956573"/>
              <a:gd name="connsiteY0-8032" fmla="*/ 461864 h 1724661"/>
              <a:gd name="connsiteX1-8033" fmla="*/ 687952 w 1956573"/>
              <a:gd name="connsiteY1-8034" fmla="*/ 90859 h 1724661"/>
              <a:gd name="connsiteX2-8035" fmla="*/ 1154577 w 1956573"/>
              <a:gd name="connsiteY2-8036" fmla="*/ 4182 h 1724661"/>
              <a:gd name="connsiteX3-8037" fmla="*/ 1464688 w 1956573"/>
              <a:gd name="connsiteY3-8038" fmla="*/ 182017 h 1724661"/>
              <a:gd name="connsiteX4-8039" fmla="*/ 1607984 w 1956573"/>
              <a:gd name="connsiteY4-8040" fmla="*/ 710938 h 1724661"/>
              <a:gd name="connsiteX5-8041" fmla="*/ 1949843 w 1956573"/>
              <a:gd name="connsiteY5-8042" fmla="*/ 978599 h 1724661"/>
              <a:gd name="connsiteX6-8043" fmla="*/ 1321767 w 1956573"/>
              <a:gd name="connsiteY6-8044" fmla="*/ 1657727 h 1724661"/>
              <a:gd name="connsiteX7-8045" fmla="*/ 831278 w 1956573"/>
              <a:gd name="connsiteY7-8046" fmla="*/ 1665664 h 1724661"/>
              <a:gd name="connsiteX8-8047" fmla="*/ 342988 w 1956573"/>
              <a:gd name="connsiteY8-8048" fmla="*/ 1357893 h 1724661"/>
              <a:gd name="connsiteX9-8049" fmla="*/ 16198 w 1956573"/>
              <a:gd name="connsiteY9-8050" fmla="*/ 1070742 h 1724661"/>
              <a:gd name="connsiteX10-8051" fmla="*/ 85891 w 1956573"/>
              <a:gd name="connsiteY10-8052" fmla="*/ 603815 h 1724661"/>
              <a:gd name="connsiteX11-8053" fmla="*/ 399139 w 1956573"/>
              <a:gd name="connsiteY11-8054" fmla="*/ 488447 h 1724661"/>
              <a:gd name="connsiteX0-8055" fmla="*/ 421359 w 1950154"/>
              <a:gd name="connsiteY0-8056" fmla="*/ 461864 h 1668764"/>
              <a:gd name="connsiteX1-8057" fmla="*/ 687952 w 1950154"/>
              <a:gd name="connsiteY1-8058" fmla="*/ 90859 h 1668764"/>
              <a:gd name="connsiteX2-8059" fmla="*/ 1154577 w 1950154"/>
              <a:gd name="connsiteY2-8060" fmla="*/ 4182 h 1668764"/>
              <a:gd name="connsiteX3-8061" fmla="*/ 1464688 w 1950154"/>
              <a:gd name="connsiteY3-8062" fmla="*/ 182017 h 1668764"/>
              <a:gd name="connsiteX4-8063" fmla="*/ 1607984 w 1950154"/>
              <a:gd name="connsiteY4-8064" fmla="*/ 710938 h 1668764"/>
              <a:gd name="connsiteX5-8065" fmla="*/ 1949843 w 1950154"/>
              <a:gd name="connsiteY5-8066" fmla="*/ 978599 h 1668764"/>
              <a:gd name="connsiteX6-8067" fmla="*/ 1555612 w 1950154"/>
              <a:gd name="connsiteY6-8068" fmla="*/ 1483803 h 1668764"/>
              <a:gd name="connsiteX7-8069" fmla="*/ 831278 w 1950154"/>
              <a:gd name="connsiteY7-8070" fmla="*/ 1665664 h 1668764"/>
              <a:gd name="connsiteX8-8071" fmla="*/ 342988 w 1950154"/>
              <a:gd name="connsiteY8-8072" fmla="*/ 1357893 h 1668764"/>
              <a:gd name="connsiteX9-8073" fmla="*/ 16198 w 1950154"/>
              <a:gd name="connsiteY9-8074" fmla="*/ 1070742 h 1668764"/>
              <a:gd name="connsiteX10-8075" fmla="*/ 85891 w 1950154"/>
              <a:gd name="connsiteY10-8076" fmla="*/ 603815 h 1668764"/>
              <a:gd name="connsiteX11-8077" fmla="*/ 399139 w 1950154"/>
              <a:gd name="connsiteY11-8078" fmla="*/ 488447 h 1668764"/>
              <a:gd name="connsiteX0-8079" fmla="*/ 421359 w 1950154"/>
              <a:gd name="connsiteY0-8080" fmla="*/ 461864 h 1668764"/>
              <a:gd name="connsiteX1-8081" fmla="*/ 687952 w 1950154"/>
              <a:gd name="connsiteY1-8082" fmla="*/ 90859 h 1668764"/>
              <a:gd name="connsiteX2-8083" fmla="*/ 1154577 w 1950154"/>
              <a:gd name="connsiteY2-8084" fmla="*/ 4182 h 1668764"/>
              <a:gd name="connsiteX3-8085" fmla="*/ 1464688 w 1950154"/>
              <a:gd name="connsiteY3-8086" fmla="*/ 182017 h 1668764"/>
              <a:gd name="connsiteX4-8087" fmla="*/ 1607984 w 1950154"/>
              <a:gd name="connsiteY4-8088" fmla="*/ 710938 h 1668764"/>
              <a:gd name="connsiteX5-8089" fmla="*/ 1949843 w 1950154"/>
              <a:gd name="connsiteY5-8090" fmla="*/ 978599 h 1668764"/>
              <a:gd name="connsiteX6-8091" fmla="*/ 1555612 w 1950154"/>
              <a:gd name="connsiteY6-8092" fmla="*/ 1483803 h 1668764"/>
              <a:gd name="connsiteX7-8093" fmla="*/ 831278 w 1950154"/>
              <a:gd name="connsiteY7-8094" fmla="*/ 1665664 h 1668764"/>
              <a:gd name="connsiteX8-8095" fmla="*/ 342988 w 1950154"/>
              <a:gd name="connsiteY8-8096" fmla="*/ 1357893 h 1668764"/>
              <a:gd name="connsiteX9-8097" fmla="*/ 16198 w 1950154"/>
              <a:gd name="connsiteY9-8098" fmla="*/ 1070742 h 1668764"/>
              <a:gd name="connsiteX10-8099" fmla="*/ 85891 w 1950154"/>
              <a:gd name="connsiteY10-8100" fmla="*/ 603815 h 1668764"/>
              <a:gd name="connsiteX11-8101" fmla="*/ 399139 w 1950154"/>
              <a:gd name="connsiteY11-8102" fmla="*/ 488447 h 1668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950154" h="1668764">
                <a:moveTo>
                  <a:pt x="421359" y="461864"/>
                </a:moveTo>
                <a:cubicBezTo>
                  <a:pt x="435884" y="339330"/>
                  <a:pt x="565749" y="167139"/>
                  <a:pt x="687952" y="90859"/>
                </a:cubicBezTo>
                <a:cubicBezTo>
                  <a:pt x="810155" y="14579"/>
                  <a:pt x="1025121" y="-11011"/>
                  <a:pt x="1154577" y="4182"/>
                </a:cubicBezTo>
                <a:cubicBezTo>
                  <a:pt x="1284033" y="19375"/>
                  <a:pt x="1389120" y="64224"/>
                  <a:pt x="1464688" y="182017"/>
                </a:cubicBezTo>
                <a:cubicBezTo>
                  <a:pt x="1540256" y="299810"/>
                  <a:pt x="1661437" y="497561"/>
                  <a:pt x="1607984" y="710938"/>
                </a:cubicBezTo>
                <a:cubicBezTo>
                  <a:pt x="1782062" y="675828"/>
                  <a:pt x="1958572" y="849788"/>
                  <a:pt x="1949843" y="978599"/>
                </a:cubicBezTo>
                <a:cubicBezTo>
                  <a:pt x="1941114" y="1107410"/>
                  <a:pt x="1742040" y="1369292"/>
                  <a:pt x="1555612" y="1483803"/>
                </a:cubicBezTo>
                <a:cubicBezTo>
                  <a:pt x="1369185" y="1598314"/>
                  <a:pt x="1033382" y="1686649"/>
                  <a:pt x="831278" y="1665664"/>
                </a:cubicBezTo>
                <a:cubicBezTo>
                  <a:pt x="629174" y="1644679"/>
                  <a:pt x="433270" y="1594843"/>
                  <a:pt x="342988" y="1357893"/>
                </a:cubicBezTo>
                <a:cubicBezTo>
                  <a:pt x="220173" y="1406788"/>
                  <a:pt x="59047" y="1196422"/>
                  <a:pt x="16198" y="1070742"/>
                </a:cubicBezTo>
                <a:cubicBezTo>
                  <a:pt x="-26651" y="945062"/>
                  <a:pt x="22068" y="700864"/>
                  <a:pt x="85891" y="603815"/>
                </a:cubicBezTo>
                <a:cubicBezTo>
                  <a:pt x="149715" y="506766"/>
                  <a:pt x="314655" y="465367"/>
                  <a:pt x="399139" y="488447"/>
                </a:cubicBezTo>
              </a:path>
            </a:pathLst>
          </a:custGeom>
          <a:noFill/>
          <a:ln w="25400">
            <a:solidFill>
              <a:srgbClr val="06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slow">
    <p:pull dir="l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decel="8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accel="54000" fill="hold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21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2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4000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25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6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accel="54000" fill="hold" nodeType="withEffect" p14:presetBounceEnd="7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29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30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accel="54000" fill="hold" grpId="0" nodeType="withEffect" p14:presetBounceEnd="7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33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34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accel="54000" fill="hold" grpId="0" nodeType="withEffect" p14:presetBounceEnd="7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37" dur="1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38" dur="1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54000" fill="hold" nodeType="withEffect" p14:presetBounceEnd="7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41" dur="1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42" dur="1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54000" fill="hold" grpId="0" nodeType="withEffect" p14:presetBounceEnd="7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45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46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8" grpId="0"/>
          <p:bldP spid="60" grpId="0"/>
          <p:bldP spid="62" grpId="0"/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decel="8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accel="5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accel="5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accel="5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accel="54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54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5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8" grpId="0"/>
          <p:bldP spid="60" grpId="0"/>
          <p:bldP spid="62" grpId="0"/>
          <p:bldP spid="64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11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67544" y="2159876"/>
            <a:ext cx="3755441" cy="2313967"/>
          </a:xfrm>
          <a:custGeom>
            <a:avLst/>
            <a:gdLst>
              <a:gd name="T0" fmla="*/ 1935 w 2288"/>
              <a:gd name="T1" fmla="*/ 291 h 1415"/>
              <a:gd name="T2" fmla="*/ 2219 w 2288"/>
              <a:gd name="T3" fmla="*/ 523 h 1415"/>
              <a:gd name="T4" fmla="*/ 1958 w 2288"/>
              <a:gd name="T5" fmla="*/ 1010 h 1415"/>
              <a:gd name="T6" fmla="*/ 1059 w 2288"/>
              <a:gd name="T7" fmla="*/ 1196 h 1415"/>
              <a:gd name="T8" fmla="*/ 919 w 2288"/>
              <a:gd name="T9" fmla="*/ 1219 h 1415"/>
              <a:gd name="T10" fmla="*/ 625 w 2288"/>
              <a:gd name="T11" fmla="*/ 922 h 1415"/>
              <a:gd name="T12" fmla="*/ 85 w 2288"/>
              <a:gd name="T13" fmla="*/ 817 h 1415"/>
              <a:gd name="T14" fmla="*/ 72 w 2288"/>
              <a:gd name="T15" fmla="*/ 608 h 1415"/>
              <a:gd name="T16" fmla="*/ 438 w 2288"/>
              <a:gd name="T17" fmla="*/ 330 h 1415"/>
              <a:gd name="T18" fmla="*/ 1357 w 2288"/>
              <a:gd name="T19" fmla="*/ 69 h 1415"/>
              <a:gd name="T20" fmla="*/ 1393 w 2288"/>
              <a:gd name="T21" fmla="*/ 147 h 1415"/>
              <a:gd name="T22" fmla="*/ 121 w 2288"/>
              <a:gd name="T23" fmla="*/ 595 h 1415"/>
              <a:gd name="T24" fmla="*/ 781 w 2288"/>
              <a:gd name="T25" fmla="*/ 785 h 1415"/>
              <a:gd name="T26" fmla="*/ 2010 w 2288"/>
              <a:gd name="T27" fmla="*/ 392 h 1415"/>
              <a:gd name="T28" fmla="*/ 1376 w 2288"/>
              <a:gd name="T29" fmla="*/ 216 h 1415"/>
              <a:gd name="T30" fmla="*/ 1144 w 2288"/>
              <a:gd name="T31" fmla="*/ 448 h 1415"/>
              <a:gd name="T32" fmla="*/ 1572 w 2288"/>
              <a:gd name="T33" fmla="*/ 1098 h 1415"/>
              <a:gd name="T34" fmla="*/ 2174 w 2288"/>
              <a:gd name="T35" fmla="*/ 409 h 1415"/>
              <a:gd name="T36" fmla="*/ 1782 w 2288"/>
              <a:gd name="T37" fmla="*/ 1049 h 1415"/>
              <a:gd name="T38" fmla="*/ 1736 w 2288"/>
              <a:gd name="T39" fmla="*/ 1147 h 1415"/>
              <a:gd name="T40" fmla="*/ 2112 w 2288"/>
              <a:gd name="T41" fmla="*/ 641 h 1415"/>
              <a:gd name="T42" fmla="*/ 2157 w 2288"/>
              <a:gd name="T43" fmla="*/ 500 h 1415"/>
              <a:gd name="T44" fmla="*/ 2007 w 2288"/>
              <a:gd name="T45" fmla="*/ 667 h 1415"/>
              <a:gd name="T46" fmla="*/ 1566 w 2288"/>
              <a:gd name="T47" fmla="*/ 1265 h 1415"/>
              <a:gd name="T48" fmla="*/ 1768 w 2288"/>
              <a:gd name="T49" fmla="*/ 1157 h 1415"/>
              <a:gd name="T50" fmla="*/ 1445 w 2288"/>
              <a:gd name="T51" fmla="*/ 1294 h 1415"/>
              <a:gd name="T52" fmla="*/ 1255 w 2288"/>
              <a:gd name="T53" fmla="*/ 1259 h 1415"/>
              <a:gd name="T54" fmla="*/ 1667 w 2288"/>
              <a:gd name="T55" fmla="*/ 1314 h 1415"/>
              <a:gd name="T56" fmla="*/ 1981 w 2288"/>
              <a:gd name="T57" fmla="*/ 932 h 1415"/>
              <a:gd name="T58" fmla="*/ 2242 w 2288"/>
              <a:gd name="T59" fmla="*/ 559 h 1415"/>
              <a:gd name="T60" fmla="*/ 327 w 2288"/>
              <a:gd name="T61" fmla="*/ 739 h 1415"/>
              <a:gd name="T62" fmla="*/ 625 w 2288"/>
              <a:gd name="T63" fmla="*/ 853 h 1415"/>
              <a:gd name="T64" fmla="*/ 680 w 2288"/>
              <a:gd name="T65" fmla="*/ 801 h 1415"/>
              <a:gd name="T66" fmla="*/ 752 w 2288"/>
              <a:gd name="T67" fmla="*/ 772 h 1415"/>
              <a:gd name="T68" fmla="*/ 141 w 2288"/>
              <a:gd name="T69" fmla="*/ 660 h 1415"/>
              <a:gd name="T70" fmla="*/ 30 w 2288"/>
              <a:gd name="T71" fmla="*/ 772 h 1415"/>
              <a:gd name="T72" fmla="*/ 540 w 2288"/>
              <a:gd name="T73" fmla="*/ 853 h 1415"/>
              <a:gd name="T74" fmla="*/ 30 w 2288"/>
              <a:gd name="T75" fmla="*/ 772 h 1415"/>
              <a:gd name="T76" fmla="*/ 821 w 2288"/>
              <a:gd name="T77" fmla="*/ 938 h 1415"/>
              <a:gd name="T78" fmla="*/ 1072 w 2288"/>
              <a:gd name="T79" fmla="*/ 909 h 1415"/>
              <a:gd name="T80" fmla="*/ 860 w 2288"/>
              <a:gd name="T81" fmla="*/ 879 h 1415"/>
              <a:gd name="T82" fmla="*/ 1121 w 2288"/>
              <a:gd name="T83" fmla="*/ 1043 h 1415"/>
              <a:gd name="T84" fmla="*/ 1533 w 2288"/>
              <a:gd name="T85" fmla="*/ 1281 h 1415"/>
              <a:gd name="T86" fmla="*/ 1311 w 2288"/>
              <a:gd name="T87" fmla="*/ 1170 h 1415"/>
              <a:gd name="T88" fmla="*/ 1432 w 2288"/>
              <a:gd name="T89" fmla="*/ 1174 h 1415"/>
              <a:gd name="T90" fmla="*/ 785 w 2288"/>
              <a:gd name="T91" fmla="*/ 961 h 1415"/>
              <a:gd name="T92" fmla="*/ 922 w 2288"/>
              <a:gd name="T93" fmla="*/ 1023 h 1415"/>
              <a:gd name="T94" fmla="*/ 906 w 2288"/>
              <a:gd name="T95" fmla="*/ 1193 h 1415"/>
              <a:gd name="T96" fmla="*/ 1027 w 2288"/>
              <a:gd name="T97" fmla="*/ 968 h 1415"/>
              <a:gd name="T98" fmla="*/ 919 w 2288"/>
              <a:gd name="T99" fmla="*/ 1040 h 1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8" h="1415">
                <a:moveTo>
                  <a:pt x="1419" y="131"/>
                </a:moveTo>
                <a:cubicBezTo>
                  <a:pt x="1495" y="110"/>
                  <a:pt x="1551" y="76"/>
                  <a:pt x="1644" y="88"/>
                </a:cubicBezTo>
                <a:cubicBezTo>
                  <a:pt x="1718" y="98"/>
                  <a:pt x="1795" y="144"/>
                  <a:pt x="1847" y="183"/>
                </a:cubicBezTo>
                <a:cubicBezTo>
                  <a:pt x="1882" y="210"/>
                  <a:pt x="1905" y="256"/>
                  <a:pt x="1935" y="291"/>
                </a:cubicBezTo>
                <a:cubicBezTo>
                  <a:pt x="1991" y="356"/>
                  <a:pt x="2066" y="392"/>
                  <a:pt x="2184" y="389"/>
                </a:cubicBezTo>
                <a:cubicBezTo>
                  <a:pt x="2198" y="386"/>
                  <a:pt x="2197" y="368"/>
                  <a:pt x="2219" y="373"/>
                </a:cubicBezTo>
                <a:cubicBezTo>
                  <a:pt x="2219" y="416"/>
                  <a:pt x="2202" y="452"/>
                  <a:pt x="2193" y="494"/>
                </a:cubicBezTo>
                <a:cubicBezTo>
                  <a:pt x="2211" y="491"/>
                  <a:pt x="2204" y="512"/>
                  <a:pt x="2219" y="523"/>
                </a:cubicBezTo>
                <a:cubicBezTo>
                  <a:pt x="2246" y="543"/>
                  <a:pt x="2288" y="535"/>
                  <a:pt x="2288" y="582"/>
                </a:cubicBezTo>
                <a:cubicBezTo>
                  <a:pt x="2288" y="607"/>
                  <a:pt x="2249" y="654"/>
                  <a:pt x="2233" y="677"/>
                </a:cubicBezTo>
                <a:cubicBezTo>
                  <a:pt x="2193" y="732"/>
                  <a:pt x="2154" y="777"/>
                  <a:pt x="2112" y="830"/>
                </a:cubicBezTo>
                <a:cubicBezTo>
                  <a:pt x="2062" y="893"/>
                  <a:pt x="2008" y="944"/>
                  <a:pt x="1958" y="1010"/>
                </a:cubicBezTo>
                <a:cubicBezTo>
                  <a:pt x="1895" y="1094"/>
                  <a:pt x="1813" y="1169"/>
                  <a:pt x="1755" y="1255"/>
                </a:cubicBezTo>
                <a:cubicBezTo>
                  <a:pt x="1689" y="1283"/>
                  <a:pt x="1664" y="1415"/>
                  <a:pt x="1569" y="1402"/>
                </a:cubicBezTo>
                <a:cubicBezTo>
                  <a:pt x="1552" y="1400"/>
                  <a:pt x="1530" y="1392"/>
                  <a:pt x="1514" y="1386"/>
                </a:cubicBezTo>
                <a:cubicBezTo>
                  <a:pt x="1368" y="1337"/>
                  <a:pt x="1189" y="1248"/>
                  <a:pt x="1059" y="1196"/>
                </a:cubicBezTo>
                <a:cubicBezTo>
                  <a:pt x="1051" y="1218"/>
                  <a:pt x="1061" y="1249"/>
                  <a:pt x="1056" y="1275"/>
                </a:cubicBezTo>
                <a:cubicBezTo>
                  <a:pt x="1036" y="1282"/>
                  <a:pt x="1031" y="1259"/>
                  <a:pt x="1023" y="1242"/>
                </a:cubicBezTo>
                <a:cubicBezTo>
                  <a:pt x="1011" y="1216"/>
                  <a:pt x="983" y="1190"/>
                  <a:pt x="974" y="1167"/>
                </a:cubicBezTo>
                <a:cubicBezTo>
                  <a:pt x="949" y="1178"/>
                  <a:pt x="942" y="1207"/>
                  <a:pt x="919" y="1219"/>
                </a:cubicBezTo>
                <a:cubicBezTo>
                  <a:pt x="918" y="1238"/>
                  <a:pt x="911" y="1259"/>
                  <a:pt x="879" y="1255"/>
                </a:cubicBezTo>
                <a:cubicBezTo>
                  <a:pt x="876" y="1212"/>
                  <a:pt x="870" y="1155"/>
                  <a:pt x="893" y="1102"/>
                </a:cubicBezTo>
                <a:cubicBezTo>
                  <a:pt x="855" y="1060"/>
                  <a:pt x="802" y="1035"/>
                  <a:pt x="768" y="991"/>
                </a:cubicBezTo>
                <a:cubicBezTo>
                  <a:pt x="698" y="1006"/>
                  <a:pt x="651" y="967"/>
                  <a:pt x="625" y="922"/>
                </a:cubicBezTo>
                <a:cubicBezTo>
                  <a:pt x="542" y="903"/>
                  <a:pt x="448" y="900"/>
                  <a:pt x="366" y="876"/>
                </a:cubicBezTo>
                <a:cubicBezTo>
                  <a:pt x="343" y="869"/>
                  <a:pt x="324" y="856"/>
                  <a:pt x="301" y="853"/>
                </a:cubicBezTo>
                <a:cubicBezTo>
                  <a:pt x="289" y="852"/>
                  <a:pt x="277" y="855"/>
                  <a:pt x="265" y="853"/>
                </a:cubicBezTo>
                <a:cubicBezTo>
                  <a:pt x="203" y="842"/>
                  <a:pt x="147" y="811"/>
                  <a:pt x="85" y="817"/>
                </a:cubicBezTo>
                <a:cubicBezTo>
                  <a:pt x="67" y="806"/>
                  <a:pt x="41" y="803"/>
                  <a:pt x="17" y="798"/>
                </a:cubicBezTo>
                <a:cubicBezTo>
                  <a:pt x="6" y="787"/>
                  <a:pt x="9" y="780"/>
                  <a:pt x="0" y="765"/>
                </a:cubicBezTo>
                <a:cubicBezTo>
                  <a:pt x="19" y="726"/>
                  <a:pt x="56" y="705"/>
                  <a:pt x="98" y="690"/>
                </a:cubicBezTo>
                <a:cubicBezTo>
                  <a:pt x="96" y="656"/>
                  <a:pt x="98" y="635"/>
                  <a:pt x="72" y="608"/>
                </a:cubicBezTo>
                <a:cubicBezTo>
                  <a:pt x="101" y="559"/>
                  <a:pt x="154" y="538"/>
                  <a:pt x="200" y="510"/>
                </a:cubicBezTo>
                <a:cubicBezTo>
                  <a:pt x="232" y="490"/>
                  <a:pt x="263" y="464"/>
                  <a:pt x="294" y="441"/>
                </a:cubicBezTo>
                <a:cubicBezTo>
                  <a:pt x="325" y="419"/>
                  <a:pt x="350" y="390"/>
                  <a:pt x="379" y="366"/>
                </a:cubicBezTo>
                <a:cubicBezTo>
                  <a:pt x="397" y="352"/>
                  <a:pt x="421" y="344"/>
                  <a:pt x="438" y="330"/>
                </a:cubicBezTo>
                <a:cubicBezTo>
                  <a:pt x="464" y="310"/>
                  <a:pt x="488" y="283"/>
                  <a:pt x="513" y="258"/>
                </a:cubicBezTo>
                <a:cubicBezTo>
                  <a:pt x="587" y="189"/>
                  <a:pt x="663" y="113"/>
                  <a:pt x="726" y="30"/>
                </a:cubicBezTo>
                <a:cubicBezTo>
                  <a:pt x="753" y="21"/>
                  <a:pt x="780" y="34"/>
                  <a:pt x="804" y="36"/>
                </a:cubicBezTo>
                <a:cubicBezTo>
                  <a:pt x="989" y="53"/>
                  <a:pt x="1203" y="0"/>
                  <a:pt x="1357" y="69"/>
                </a:cubicBezTo>
                <a:cubicBezTo>
                  <a:pt x="1375" y="92"/>
                  <a:pt x="1407" y="101"/>
                  <a:pt x="1419" y="131"/>
                </a:cubicBezTo>
                <a:close/>
                <a:moveTo>
                  <a:pt x="1268" y="291"/>
                </a:moveTo>
                <a:cubicBezTo>
                  <a:pt x="1283" y="278"/>
                  <a:pt x="1293" y="257"/>
                  <a:pt x="1308" y="242"/>
                </a:cubicBezTo>
                <a:cubicBezTo>
                  <a:pt x="1328" y="221"/>
                  <a:pt x="1395" y="177"/>
                  <a:pt x="1393" y="147"/>
                </a:cubicBezTo>
                <a:cubicBezTo>
                  <a:pt x="1392" y="139"/>
                  <a:pt x="1366" y="113"/>
                  <a:pt x="1353" y="105"/>
                </a:cubicBezTo>
                <a:cubicBezTo>
                  <a:pt x="1322" y="83"/>
                  <a:pt x="1266" y="69"/>
                  <a:pt x="1239" y="66"/>
                </a:cubicBezTo>
                <a:cubicBezTo>
                  <a:pt x="1107" y="51"/>
                  <a:pt x="894" y="69"/>
                  <a:pt x="745" y="52"/>
                </a:cubicBezTo>
                <a:cubicBezTo>
                  <a:pt x="565" y="261"/>
                  <a:pt x="354" y="439"/>
                  <a:pt x="121" y="595"/>
                </a:cubicBezTo>
                <a:cubicBezTo>
                  <a:pt x="206" y="626"/>
                  <a:pt x="313" y="604"/>
                  <a:pt x="406" y="611"/>
                </a:cubicBezTo>
                <a:cubicBezTo>
                  <a:pt x="444" y="614"/>
                  <a:pt x="487" y="621"/>
                  <a:pt x="526" y="628"/>
                </a:cubicBezTo>
                <a:cubicBezTo>
                  <a:pt x="625" y="644"/>
                  <a:pt x="729" y="677"/>
                  <a:pt x="775" y="752"/>
                </a:cubicBezTo>
                <a:cubicBezTo>
                  <a:pt x="787" y="760"/>
                  <a:pt x="765" y="784"/>
                  <a:pt x="781" y="785"/>
                </a:cubicBezTo>
                <a:cubicBezTo>
                  <a:pt x="806" y="779"/>
                  <a:pt x="814" y="756"/>
                  <a:pt x="827" y="739"/>
                </a:cubicBezTo>
                <a:cubicBezTo>
                  <a:pt x="892" y="683"/>
                  <a:pt x="957" y="627"/>
                  <a:pt x="1004" y="553"/>
                </a:cubicBezTo>
                <a:cubicBezTo>
                  <a:pt x="1096" y="473"/>
                  <a:pt x="1180" y="370"/>
                  <a:pt x="1268" y="291"/>
                </a:cubicBezTo>
                <a:close/>
                <a:moveTo>
                  <a:pt x="2010" y="392"/>
                </a:moveTo>
                <a:cubicBezTo>
                  <a:pt x="1937" y="349"/>
                  <a:pt x="1896" y="268"/>
                  <a:pt x="1837" y="213"/>
                </a:cubicBezTo>
                <a:cubicBezTo>
                  <a:pt x="1776" y="156"/>
                  <a:pt x="1674" y="114"/>
                  <a:pt x="1579" y="115"/>
                </a:cubicBezTo>
                <a:cubicBezTo>
                  <a:pt x="1544" y="115"/>
                  <a:pt x="1522" y="128"/>
                  <a:pt x="1491" y="137"/>
                </a:cubicBezTo>
                <a:cubicBezTo>
                  <a:pt x="1427" y="157"/>
                  <a:pt x="1414" y="181"/>
                  <a:pt x="1376" y="216"/>
                </a:cubicBezTo>
                <a:cubicBezTo>
                  <a:pt x="1353" y="238"/>
                  <a:pt x="1331" y="261"/>
                  <a:pt x="1308" y="285"/>
                </a:cubicBezTo>
                <a:cubicBezTo>
                  <a:pt x="1285" y="309"/>
                  <a:pt x="1256" y="328"/>
                  <a:pt x="1236" y="350"/>
                </a:cubicBezTo>
                <a:cubicBezTo>
                  <a:pt x="1213" y="373"/>
                  <a:pt x="1196" y="405"/>
                  <a:pt x="1177" y="425"/>
                </a:cubicBezTo>
                <a:cubicBezTo>
                  <a:pt x="1168" y="434"/>
                  <a:pt x="1154" y="439"/>
                  <a:pt x="1144" y="448"/>
                </a:cubicBezTo>
                <a:cubicBezTo>
                  <a:pt x="1080" y="507"/>
                  <a:pt x="1020" y="580"/>
                  <a:pt x="964" y="644"/>
                </a:cubicBezTo>
                <a:cubicBezTo>
                  <a:pt x="915" y="702"/>
                  <a:pt x="858" y="746"/>
                  <a:pt x="814" y="801"/>
                </a:cubicBezTo>
                <a:cubicBezTo>
                  <a:pt x="926" y="781"/>
                  <a:pt x="1012" y="856"/>
                  <a:pt x="1098" y="892"/>
                </a:cubicBezTo>
                <a:cubicBezTo>
                  <a:pt x="1222" y="1004"/>
                  <a:pt x="1373" y="1093"/>
                  <a:pt x="1572" y="1098"/>
                </a:cubicBezTo>
                <a:cubicBezTo>
                  <a:pt x="1580" y="1097"/>
                  <a:pt x="1585" y="1111"/>
                  <a:pt x="1595" y="1115"/>
                </a:cubicBezTo>
                <a:cubicBezTo>
                  <a:pt x="1630" y="1084"/>
                  <a:pt x="1662" y="1051"/>
                  <a:pt x="1690" y="1013"/>
                </a:cubicBezTo>
                <a:cubicBezTo>
                  <a:pt x="1718" y="976"/>
                  <a:pt x="1755" y="943"/>
                  <a:pt x="1772" y="896"/>
                </a:cubicBezTo>
                <a:cubicBezTo>
                  <a:pt x="1912" y="739"/>
                  <a:pt x="2051" y="582"/>
                  <a:pt x="2174" y="409"/>
                </a:cubicBezTo>
                <a:cubicBezTo>
                  <a:pt x="2112" y="416"/>
                  <a:pt x="2053" y="418"/>
                  <a:pt x="2010" y="392"/>
                </a:cubicBezTo>
                <a:close/>
                <a:moveTo>
                  <a:pt x="1566" y="1265"/>
                </a:moveTo>
                <a:cubicBezTo>
                  <a:pt x="1622" y="1214"/>
                  <a:pt x="1683" y="1159"/>
                  <a:pt x="1729" y="1102"/>
                </a:cubicBezTo>
                <a:cubicBezTo>
                  <a:pt x="1745" y="1083"/>
                  <a:pt x="1755" y="1054"/>
                  <a:pt x="1782" y="1049"/>
                </a:cubicBezTo>
                <a:cubicBezTo>
                  <a:pt x="1747" y="1123"/>
                  <a:pt x="1682" y="1177"/>
                  <a:pt x="1631" y="1232"/>
                </a:cubicBezTo>
                <a:cubicBezTo>
                  <a:pt x="1615" y="1250"/>
                  <a:pt x="1591" y="1268"/>
                  <a:pt x="1585" y="1291"/>
                </a:cubicBezTo>
                <a:cubicBezTo>
                  <a:pt x="1607" y="1294"/>
                  <a:pt x="1621" y="1272"/>
                  <a:pt x="1634" y="1259"/>
                </a:cubicBezTo>
                <a:cubicBezTo>
                  <a:pt x="1671" y="1222"/>
                  <a:pt x="1705" y="1184"/>
                  <a:pt x="1736" y="1147"/>
                </a:cubicBezTo>
                <a:cubicBezTo>
                  <a:pt x="1797" y="1096"/>
                  <a:pt x="1846" y="1033"/>
                  <a:pt x="1889" y="964"/>
                </a:cubicBezTo>
                <a:cubicBezTo>
                  <a:pt x="1928" y="950"/>
                  <a:pt x="1934" y="902"/>
                  <a:pt x="1971" y="886"/>
                </a:cubicBezTo>
                <a:cubicBezTo>
                  <a:pt x="2030" y="778"/>
                  <a:pt x="2131" y="687"/>
                  <a:pt x="2190" y="569"/>
                </a:cubicBezTo>
                <a:cubicBezTo>
                  <a:pt x="2159" y="575"/>
                  <a:pt x="2143" y="624"/>
                  <a:pt x="2112" y="641"/>
                </a:cubicBezTo>
                <a:cubicBezTo>
                  <a:pt x="2118" y="598"/>
                  <a:pt x="2167" y="570"/>
                  <a:pt x="2184" y="526"/>
                </a:cubicBezTo>
                <a:cubicBezTo>
                  <a:pt x="2172" y="522"/>
                  <a:pt x="2161" y="530"/>
                  <a:pt x="2154" y="536"/>
                </a:cubicBezTo>
                <a:cubicBezTo>
                  <a:pt x="2101" y="580"/>
                  <a:pt x="2069" y="662"/>
                  <a:pt x="2007" y="700"/>
                </a:cubicBezTo>
                <a:cubicBezTo>
                  <a:pt x="2046" y="622"/>
                  <a:pt x="2112" y="571"/>
                  <a:pt x="2157" y="500"/>
                </a:cubicBezTo>
                <a:cubicBezTo>
                  <a:pt x="2163" y="500"/>
                  <a:pt x="2168" y="500"/>
                  <a:pt x="2170" y="497"/>
                </a:cubicBezTo>
                <a:cubicBezTo>
                  <a:pt x="2174" y="481"/>
                  <a:pt x="2179" y="467"/>
                  <a:pt x="2180" y="448"/>
                </a:cubicBezTo>
                <a:cubicBezTo>
                  <a:pt x="2157" y="462"/>
                  <a:pt x="2152" y="494"/>
                  <a:pt x="2128" y="507"/>
                </a:cubicBezTo>
                <a:cubicBezTo>
                  <a:pt x="2097" y="570"/>
                  <a:pt x="2037" y="603"/>
                  <a:pt x="2007" y="667"/>
                </a:cubicBezTo>
                <a:cubicBezTo>
                  <a:pt x="1852" y="823"/>
                  <a:pt x="1737" y="1018"/>
                  <a:pt x="1572" y="1164"/>
                </a:cubicBezTo>
                <a:cubicBezTo>
                  <a:pt x="1575" y="1174"/>
                  <a:pt x="1581" y="1192"/>
                  <a:pt x="1579" y="1196"/>
                </a:cubicBezTo>
                <a:cubicBezTo>
                  <a:pt x="1616" y="1177"/>
                  <a:pt x="1641" y="1128"/>
                  <a:pt x="1677" y="1118"/>
                </a:cubicBezTo>
                <a:cubicBezTo>
                  <a:pt x="1648" y="1173"/>
                  <a:pt x="1585" y="1211"/>
                  <a:pt x="1566" y="1265"/>
                </a:cubicBezTo>
                <a:close/>
                <a:moveTo>
                  <a:pt x="2190" y="628"/>
                </a:moveTo>
                <a:cubicBezTo>
                  <a:pt x="2146" y="685"/>
                  <a:pt x="2092" y="742"/>
                  <a:pt x="2066" y="798"/>
                </a:cubicBezTo>
                <a:cubicBezTo>
                  <a:pt x="2036" y="824"/>
                  <a:pt x="2014" y="859"/>
                  <a:pt x="1994" y="896"/>
                </a:cubicBezTo>
                <a:cubicBezTo>
                  <a:pt x="1913" y="974"/>
                  <a:pt x="1843" y="1066"/>
                  <a:pt x="1768" y="1157"/>
                </a:cubicBezTo>
                <a:cubicBezTo>
                  <a:pt x="1745" y="1186"/>
                  <a:pt x="1711" y="1209"/>
                  <a:pt x="1677" y="1245"/>
                </a:cubicBezTo>
                <a:cubicBezTo>
                  <a:pt x="1654" y="1270"/>
                  <a:pt x="1610" y="1324"/>
                  <a:pt x="1579" y="1327"/>
                </a:cubicBezTo>
                <a:cubicBezTo>
                  <a:pt x="1558" y="1329"/>
                  <a:pt x="1538" y="1313"/>
                  <a:pt x="1520" y="1308"/>
                </a:cubicBezTo>
                <a:cubicBezTo>
                  <a:pt x="1496" y="1301"/>
                  <a:pt x="1469" y="1302"/>
                  <a:pt x="1445" y="1294"/>
                </a:cubicBezTo>
                <a:cubicBezTo>
                  <a:pt x="1313" y="1256"/>
                  <a:pt x="1196" y="1176"/>
                  <a:pt x="1072" y="1131"/>
                </a:cubicBezTo>
                <a:cubicBezTo>
                  <a:pt x="1068" y="1141"/>
                  <a:pt x="1070" y="1157"/>
                  <a:pt x="1066" y="1167"/>
                </a:cubicBezTo>
                <a:cubicBezTo>
                  <a:pt x="1074" y="1167"/>
                  <a:pt x="1083" y="1167"/>
                  <a:pt x="1092" y="1167"/>
                </a:cubicBezTo>
                <a:cubicBezTo>
                  <a:pt x="1139" y="1203"/>
                  <a:pt x="1195" y="1232"/>
                  <a:pt x="1255" y="1259"/>
                </a:cubicBezTo>
                <a:cubicBezTo>
                  <a:pt x="1289" y="1273"/>
                  <a:pt x="1326" y="1278"/>
                  <a:pt x="1360" y="1291"/>
                </a:cubicBezTo>
                <a:cubicBezTo>
                  <a:pt x="1391" y="1303"/>
                  <a:pt x="1422" y="1320"/>
                  <a:pt x="1455" y="1334"/>
                </a:cubicBezTo>
                <a:cubicBezTo>
                  <a:pt x="1499" y="1352"/>
                  <a:pt x="1544" y="1372"/>
                  <a:pt x="1582" y="1379"/>
                </a:cubicBezTo>
                <a:cubicBezTo>
                  <a:pt x="1617" y="1364"/>
                  <a:pt x="1631" y="1328"/>
                  <a:pt x="1667" y="1314"/>
                </a:cubicBezTo>
                <a:cubicBezTo>
                  <a:pt x="1677" y="1277"/>
                  <a:pt x="1712" y="1265"/>
                  <a:pt x="1723" y="1229"/>
                </a:cubicBezTo>
                <a:cubicBezTo>
                  <a:pt x="1742" y="1236"/>
                  <a:pt x="1742" y="1199"/>
                  <a:pt x="1765" y="1200"/>
                </a:cubicBezTo>
                <a:cubicBezTo>
                  <a:pt x="1782" y="1170"/>
                  <a:pt x="1808" y="1151"/>
                  <a:pt x="1824" y="1121"/>
                </a:cubicBezTo>
                <a:cubicBezTo>
                  <a:pt x="1893" y="1075"/>
                  <a:pt x="1927" y="994"/>
                  <a:pt x="1981" y="932"/>
                </a:cubicBezTo>
                <a:cubicBezTo>
                  <a:pt x="2010" y="898"/>
                  <a:pt x="2053" y="873"/>
                  <a:pt x="2069" y="830"/>
                </a:cubicBezTo>
                <a:cubicBezTo>
                  <a:pt x="2105" y="802"/>
                  <a:pt x="2128" y="762"/>
                  <a:pt x="2161" y="723"/>
                </a:cubicBezTo>
                <a:cubicBezTo>
                  <a:pt x="2189" y="688"/>
                  <a:pt x="2211" y="655"/>
                  <a:pt x="2229" y="628"/>
                </a:cubicBezTo>
                <a:cubicBezTo>
                  <a:pt x="2246" y="602"/>
                  <a:pt x="2268" y="585"/>
                  <a:pt x="2242" y="559"/>
                </a:cubicBezTo>
                <a:cubicBezTo>
                  <a:pt x="2233" y="563"/>
                  <a:pt x="2220" y="554"/>
                  <a:pt x="2219" y="559"/>
                </a:cubicBezTo>
                <a:cubicBezTo>
                  <a:pt x="2238" y="575"/>
                  <a:pt x="2204" y="609"/>
                  <a:pt x="2190" y="628"/>
                </a:cubicBezTo>
                <a:close/>
                <a:moveTo>
                  <a:pt x="138" y="700"/>
                </a:moveTo>
                <a:cubicBezTo>
                  <a:pt x="193" y="720"/>
                  <a:pt x="280" y="709"/>
                  <a:pt x="327" y="739"/>
                </a:cubicBezTo>
                <a:cubicBezTo>
                  <a:pt x="266" y="753"/>
                  <a:pt x="209" y="727"/>
                  <a:pt x="131" y="726"/>
                </a:cubicBezTo>
                <a:cubicBezTo>
                  <a:pt x="128" y="750"/>
                  <a:pt x="159" y="749"/>
                  <a:pt x="173" y="752"/>
                </a:cubicBezTo>
                <a:cubicBezTo>
                  <a:pt x="267" y="771"/>
                  <a:pt x="351" y="781"/>
                  <a:pt x="428" y="798"/>
                </a:cubicBezTo>
                <a:cubicBezTo>
                  <a:pt x="494" y="816"/>
                  <a:pt x="547" y="847"/>
                  <a:pt x="625" y="853"/>
                </a:cubicBezTo>
                <a:cubicBezTo>
                  <a:pt x="627" y="839"/>
                  <a:pt x="638" y="834"/>
                  <a:pt x="644" y="824"/>
                </a:cubicBezTo>
                <a:cubicBezTo>
                  <a:pt x="614" y="801"/>
                  <a:pt x="565" y="809"/>
                  <a:pt x="523" y="794"/>
                </a:cubicBezTo>
                <a:cubicBezTo>
                  <a:pt x="546" y="783"/>
                  <a:pt x="591" y="784"/>
                  <a:pt x="625" y="791"/>
                </a:cubicBezTo>
                <a:cubicBezTo>
                  <a:pt x="648" y="796"/>
                  <a:pt x="665" y="818"/>
                  <a:pt x="680" y="801"/>
                </a:cubicBezTo>
                <a:cubicBezTo>
                  <a:pt x="639" y="765"/>
                  <a:pt x="575" y="745"/>
                  <a:pt x="510" y="739"/>
                </a:cubicBezTo>
                <a:cubicBezTo>
                  <a:pt x="496" y="738"/>
                  <a:pt x="468" y="747"/>
                  <a:pt x="461" y="729"/>
                </a:cubicBezTo>
                <a:cubicBezTo>
                  <a:pt x="563" y="714"/>
                  <a:pt x="641" y="752"/>
                  <a:pt x="706" y="785"/>
                </a:cubicBezTo>
                <a:cubicBezTo>
                  <a:pt x="720" y="777"/>
                  <a:pt x="747" y="779"/>
                  <a:pt x="752" y="772"/>
                </a:cubicBezTo>
                <a:cubicBezTo>
                  <a:pt x="751" y="752"/>
                  <a:pt x="731" y="752"/>
                  <a:pt x="729" y="732"/>
                </a:cubicBezTo>
                <a:cubicBezTo>
                  <a:pt x="559" y="618"/>
                  <a:pt x="343" y="653"/>
                  <a:pt x="121" y="624"/>
                </a:cubicBezTo>
                <a:cubicBezTo>
                  <a:pt x="127" y="641"/>
                  <a:pt x="129" y="661"/>
                  <a:pt x="131" y="673"/>
                </a:cubicBezTo>
                <a:cubicBezTo>
                  <a:pt x="130" y="665"/>
                  <a:pt x="136" y="663"/>
                  <a:pt x="141" y="660"/>
                </a:cubicBezTo>
                <a:cubicBezTo>
                  <a:pt x="182" y="681"/>
                  <a:pt x="269" y="679"/>
                  <a:pt x="317" y="703"/>
                </a:cubicBezTo>
                <a:cubicBezTo>
                  <a:pt x="262" y="706"/>
                  <a:pt x="170" y="685"/>
                  <a:pt x="134" y="680"/>
                </a:cubicBezTo>
                <a:cubicBezTo>
                  <a:pt x="141" y="680"/>
                  <a:pt x="136" y="694"/>
                  <a:pt x="138" y="700"/>
                </a:cubicBezTo>
                <a:close/>
                <a:moveTo>
                  <a:pt x="30" y="772"/>
                </a:moveTo>
                <a:cubicBezTo>
                  <a:pt x="106" y="800"/>
                  <a:pt x="238" y="821"/>
                  <a:pt x="321" y="830"/>
                </a:cubicBezTo>
                <a:cubicBezTo>
                  <a:pt x="397" y="860"/>
                  <a:pt x="480" y="873"/>
                  <a:pt x="566" y="883"/>
                </a:cubicBezTo>
                <a:cubicBezTo>
                  <a:pt x="583" y="885"/>
                  <a:pt x="605" y="894"/>
                  <a:pt x="618" y="879"/>
                </a:cubicBezTo>
                <a:cubicBezTo>
                  <a:pt x="598" y="858"/>
                  <a:pt x="566" y="859"/>
                  <a:pt x="540" y="853"/>
                </a:cubicBezTo>
                <a:cubicBezTo>
                  <a:pt x="409" y="824"/>
                  <a:pt x="299" y="791"/>
                  <a:pt x="157" y="765"/>
                </a:cubicBezTo>
                <a:cubicBezTo>
                  <a:pt x="143" y="772"/>
                  <a:pt x="128" y="765"/>
                  <a:pt x="115" y="762"/>
                </a:cubicBezTo>
                <a:cubicBezTo>
                  <a:pt x="111" y="741"/>
                  <a:pt x="105" y="728"/>
                  <a:pt x="98" y="716"/>
                </a:cubicBezTo>
                <a:cubicBezTo>
                  <a:pt x="70" y="730"/>
                  <a:pt x="36" y="745"/>
                  <a:pt x="30" y="772"/>
                </a:cubicBezTo>
                <a:close/>
                <a:moveTo>
                  <a:pt x="834" y="889"/>
                </a:moveTo>
                <a:cubicBezTo>
                  <a:pt x="828" y="794"/>
                  <a:pt x="687" y="777"/>
                  <a:pt x="654" y="866"/>
                </a:cubicBezTo>
                <a:cubicBezTo>
                  <a:pt x="699" y="862"/>
                  <a:pt x="745" y="808"/>
                  <a:pt x="798" y="847"/>
                </a:cubicBezTo>
                <a:cubicBezTo>
                  <a:pt x="822" y="873"/>
                  <a:pt x="818" y="911"/>
                  <a:pt x="821" y="938"/>
                </a:cubicBezTo>
                <a:cubicBezTo>
                  <a:pt x="822" y="917"/>
                  <a:pt x="835" y="906"/>
                  <a:pt x="834" y="889"/>
                </a:cubicBezTo>
                <a:close/>
                <a:moveTo>
                  <a:pt x="1340" y="1085"/>
                </a:moveTo>
                <a:cubicBezTo>
                  <a:pt x="1286" y="1064"/>
                  <a:pt x="1229" y="1022"/>
                  <a:pt x="1183" y="987"/>
                </a:cubicBezTo>
                <a:cubicBezTo>
                  <a:pt x="1146" y="959"/>
                  <a:pt x="1110" y="933"/>
                  <a:pt x="1072" y="909"/>
                </a:cubicBezTo>
                <a:cubicBezTo>
                  <a:pt x="1010" y="869"/>
                  <a:pt x="924" y="817"/>
                  <a:pt x="843" y="824"/>
                </a:cubicBezTo>
                <a:cubicBezTo>
                  <a:pt x="842" y="824"/>
                  <a:pt x="840" y="824"/>
                  <a:pt x="840" y="827"/>
                </a:cubicBezTo>
                <a:cubicBezTo>
                  <a:pt x="874" y="859"/>
                  <a:pt x="948" y="850"/>
                  <a:pt x="981" y="883"/>
                </a:cubicBezTo>
                <a:cubicBezTo>
                  <a:pt x="950" y="900"/>
                  <a:pt x="886" y="846"/>
                  <a:pt x="860" y="879"/>
                </a:cubicBezTo>
                <a:cubicBezTo>
                  <a:pt x="931" y="900"/>
                  <a:pt x="992" y="913"/>
                  <a:pt x="1046" y="948"/>
                </a:cubicBezTo>
                <a:cubicBezTo>
                  <a:pt x="1082" y="971"/>
                  <a:pt x="1107" y="1007"/>
                  <a:pt x="1144" y="1026"/>
                </a:cubicBezTo>
                <a:cubicBezTo>
                  <a:pt x="1149" y="1040"/>
                  <a:pt x="1169" y="1056"/>
                  <a:pt x="1161" y="1072"/>
                </a:cubicBezTo>
                <a:cubicBezTo>
                  <a:pt x="1135" y="1075"/>
                  <a:pt x="1137" y="1050"/>
                  <a:pt x="1121" y="1043"/>
                </a:cubicBezTo>
                <a:cubicBezTo>
                  <a:pt x="1106" y="1061"/>
                  <a:pt x="1081" y="1085"/>
                  <a:pt x="1082" y="1108"/>
                </a:cubicBezTo>
                <a:cubicBezTo>
                  <a:pt x="1101" y="1104"/>
                  <a:pt x="1118" y="1131"/>
                  <a:pt x="1144" y="1131"/>
                </a:cubicBezTo>
                <a:cubicBezTo>
                  <a:pt x="1252" y="1186"/>
                  <a:pt x="1376" y="1254"/>
                  <a:pt x="1504" y="1281"/>
                </a:cubicBezTo>
                <a:cubicBezTo>
                  <a:pt x="1517" y="1284"/>
                  <a:pt x="1527" y="1289"/>
                  <a:pt x="1533" y="1281"/>
                </a:cubicBezTo>
                <a:cubicBezTo>
                  <a:pt x="1514" y="1255"/>
                  <a:pt x="1477" y="1255"/>
                  <a:pt x="1448" y="1245"/>
                </a:cubicBezTo>
                <a:cubicBezTo>
                  <a:pt x="1384" y="1224"/>
                  <a:pt x="1329" y="1197"/>
                  <a:pt x="1278" y="1167"/>
                </a:cubicBezTo>
                <a:cubicBezTo>
                  <a:pt x="1252" y="1152"/>
                  <a:pt x="1217" y="1141"/>
                  <a:pt x="1206" y="1111"/>
                </a:cubicBezTo>
                <a:cubicBezTo>
                  <a:pt x="1248" y="1117"/>
                  <a:pt x="1275" y="1150"/>
                  <a:pt x="1311" y="1170"/>
                </a:cubicBezTo>
                <a:cubicBezTo>
                  <a:pt x="1381" y="1210"/>
                  <a:pt x="1465" y="1238"/>
                  <a:pt x="1549" y="1242"/>
                </a:cubicBezTo>
                <a:cubicBezTo>
                  <a:pt x="1551" y="1233"/>
                  <a:pt x="1557" y="1228"/>
                  <a:pt x="1559" y="1219"/>
                </a:cubicBezTo>
                <a:cubicBezTo>
                  <a:pt x="1540" y="1215"/>
                  <a:pt x="1519" y="1202"/>
                  <a:pt x="1497" y="1196"/>
                </a:cubicBezTo>
                <a:cubicBezTo>
                  <a:pt x="1474" y="1190"/>
                  <a:pt x="1443" y="1196"/>
                  <a:pt x="1432" y="1174"/>
                </a:cubicBezTo>
                <a:cubicBezTo>
                  <a:pt x="1476" y="1171"/>
                  <a:pt x="1509" y="1179"/>
                  <a:pt x="1543" y="1187"/>
                </a:cubicBezTo>
                <a:cubicBezTo>
                  <a:pt x="1551" y="1161"/>
                  <a:pt x="1545" y="1147"/>
                  <a:pt x="1553" y="1128"/>
                </a:cubicBezTo>
                <a:cubicBezTo>
                  <a:pt x="1476" y="1104"/>
                  <a:pt x="1409" y="1113"/>
                  <a:pt x="1340" y="1085"/>
                </a:cubicBezTo>
                <a:close/>
                <a:moveTo>
                  <a:pt x="785" y="961"/>
                </a:moveTo>
                <a:cubicBezTo>
                  <a:pt x="724" y="942"/>
                  <a:pt x="683" y="934"/>
                  <a:pt x="644" y="902"/>
                </a:cubicBezTo>
                <a:cubicBezTo>
                  <a:pt x="656" y="958"/>
                  <a:pt x="737" y="981"/>
                  <a:pt x="785" y="961"/>
                </a:cubicBezTo>
                <a:close/>
                <a:moveTo>
                  <a:pt x="843" y="958"/>
                </a:moveTo>
                <a:cubicBezTo>
                  <a:pt x="865" y="985"/>
                  <a:pt x="897" y="1000"/>
                  <a:pt x="922" y="1023"/>
                </a:cubicBezTo>
                <a:cubicBezTo>
                  <a:pt x="949" y="999"/>
                  <a:pt x="976" y="975"/>
                  <a:pt x="1004" y="951"/>
                </a:cubicBezTo>
                <a:cubicBezTo>
                  <a:pt x="965" y="934"/>
                  <a:pt x="854" y="878"/>
                  <a:pt x="843" y="958"/>
                </a:cubicBezTo>
                <a:close/>
                <a:moveTo>
                  <a:pt x="932" y="1098"/>
                </a:moveTo>
                <a:cubicBezTo>
                  <a:pt x="912" y="1120"/>
                  <a:pt x="892" y="1158"/>
                  <a:pt x="906" y="1193"/>
                </a:cubicBezTo>
                <a:cubicBezTo>
                  <a:pt x="933" y="1171"/>
                  <a:pt x="948" y="1137"/>
                  <a:pt x="987" y="1128"/>
                </a:cubicBezTo>
                <a:cubicBezTo>
                  <a:pt x="1012" y="1145"/>
                  <a:pt x="997" y="1192"/>
                  <a:pt x="1030" y="1206"/>
                </a:cubicBezTo>
                <a:cubicBezTo>
                  <a:pt x="1040" y="1129"/>
                  <a:pt x="1056" y="1069"/>
                  <a:pt x="1102" y="1023"/>
                </a:cubicBezTo>
                <a:cubicBezTo>
                  <a:pt x="1076" y="1006"/>
                  <a:pt x="1055" y="982"/>
                  <a:pt x="1027" y="968"/>
                </a:cubicBezTo>
                <a:cubicBezTo>
                  <a:pt x="984" y="1006"/>
                  <a:pt x="936" y="1026"/>
                  <a:pt x="932" y="1098"/>
                </a:cubicBezTo>
                <a:close/>
                <a:moveTo>
                  <a:pt x="801" y="981"/>
                </a:moveTo>
                <a:cubicBezTo>
                  <a:pt x="830" y="1018"/>
                  <a:pt x="862" y="1052"/>
                  <a:pt x="909" y="1072"/>
                </a:cubicBezTo>
                <a:cubicBezTo>
                  <a:pt x="907" y="1056"/>
                  <a:pt x="916" y="1051"/>
                  <a:pt x="919" y="1040"/>
                </a:cubicBezTo>
                <a:cubicBezTo>
                  <a:pt x="871" y="1030"/>
                  <a:pt x="849" y="969"/>
                  <a:pt x="801" y="9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PA_椭圆 31"/>
          <p:cNvSpPr/>
          <p:nvPr>
            <p:custDataLst>
              <p:tags r:id="rId2"/>
            </p:custDataLst>
          </p:nvPr>
        </p:nvSpPr>
        <p:spPr>
          <a:xfrm>
            <a:off x="4356100" y="146050"/>
            <a:ext cx="4538980" cy="4832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PA_chenying0907 10"/>
          <p:cNvSpPr/>
          <p:nvPr>
            <p:custDataLst>
              <p:tags r:id="rId3"/>
            </p:custDataLst>
          </p:nvPr>
        </p:nvSpPr>
        <p:spPr>
          <a:xfrm>
            <a:off x="-252095" y="0"/>
            <a:ext cx="340677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项目心得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PA_chenying0907 5"/>
          <p:cNvSpPr txBox="1"/>
          <p:nvPr>
            <p:custDataLst>
              <p:tags r:id="rId4"/>
            </p:custDataLst>
          </p:nvPr>
        </p:nvSpPr>
        <p:spPr>
          <a:xfrm>
            <a:off x="4427855" y="483870"/>
            <a:ext cx="43230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cs typeface="+mn-ea"/>
                <a:sym typeface="+mn-lt"/>
              </a:rPr>
              <a:t>在这次的项目设计中，首先感受到了学有所用，学到的知识都运用到了项目里。其次，对编程有了更深一步的了解，特别是逻辑能力有了一定的提升。最后，学到了怎么发现问题、怎么解决问题。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200" b="1" dirty="0">
                <a:cs typeface="+mn-ea"/>
                <a:sym typeface="+mn-lt"/>
              </a:rPr>
              <a:t>下面简单介绍一下项目的具体细节：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200" b="1" dirty="0">
                <a:cs typeface="+mn-ea"/>
                <a:sym typeface="+mn-lt"/>
              </a:rPr>
              <a:t>首先，和盖高楼大厦一样，先要绘制一份设计图。虽然不是数码，不用绘图，但开发软件必须要写一份概要设计说明书。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200" b="1" dirty="0">
                <a:cs typeface="+mn-ea"/>
                <a:sym typeface="+mn-lt"/>
              </a:rPr>
              <a:t>说明书包括引语、术语、模块、数据源等几部分，可以帮助自己或是自己的团队对项目组成有个清醒的认识，便于以后的设计、修改。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200" b="1" dirty="0">
                <a:cs typeface="+mn-ea"/>
                <a:sym typeface="+mn-lt"/>
              </a:rPr>
              <a:t>其次，考虑在建数据库时需要几张数据表。</a:t>
            </a:r>
            <a:endParaRPr lang="en-US" altLang="zh-CN" sz="1200" b="1" dirty="0">
              <a:cs typeface="+mn-ea"/>
              <a:sym typeface="+mn-lt"/>
            </a:endParaRPr>
          </a:p>
        </p:txBody>
      </p:sp>
      <p:grpSp>
        <p:nvGrpSpPr>
          <p:cNvPr id="3" name="PA_组合 2"/>
          <p:cNvGrpSpPr/>
          <p:nvPr>
            <p:custDataLst>
              <p:tags r:id="rId5"/>
            </p:custDataLst>
          </p:nvPr>
        </p:nvGrpSpPr>
        <p:grpSpPr>
          <a:xfrm>
            <a:off x="2456009" y="1526599"/>
            <a:ext cx="1932739" cy="2246057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4" name="Freeform 15"/>
            <p:cNvSpPr/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bldLvl="0" animBg="1"/>
      <p:bldP spid="11" grpId="0" animBg="1" autoUpdateAnimBg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A_图片 2" descr="C:\Users\Administrator\Desktop\b0ddc9fce8b901b055c56214abee318d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5536" y="706001"/>
            <a:ext cx="4608512" cy="44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_chenying0907 4"/>
          <p:cNvSpPr/>
          <p:nvPr>
            <p:custDataLst>
              <p:tags r:id="rId3"/>
            </p:custDataLst>
          </p:nvPr>
        </p:nvSpPr>
        <p:spPr>
          <a:xfrm>
            <a:off x="5052678" y="1557349"/>
            <a:ext cx="348903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cs typeface="+mn-ea"/>
                <a:sym typeface="+mn-lt"/>
              </a:rPr>
              <a:t> 请在这里输入文字信息请在这里输入文字信息请在这里输入。 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6" name="PA_chenying0907 29"/>
          <p:cNvSpPr txBox="1"/>
          <p:nvPr>
            <p:custDataLst>
              <p:tags r:id="rId4"/>
            </p:custDataLst>
          </p:nvPr>
        </p:nvSpPr>
        <p:spPr>
          <a:xfrm>
            <a:off x="5092065" y="987425"/>
            <a:ext cx="3072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在项目中发现的</a:t>
            </a:r>
            <a:r>
              <a:rPr lang="zh-CN" altLang="en-US" dirty="0">
                <a:sym typeface="+mn-lt"/>
              </a:rPr>
              <a:t>问题</a:t>
            </a:r>
            <a:endParaRPr lang="zh-CN" altLang="en-US" dirty="0">
              <a:sym typeface="+mn-lt"/>
            </a:endParaRPr>
          </a:p>
        </p:txBody>
      </p:sp>
      <p:sp>
        <p:nvSpPr>
          <p:cNvPr id="7" name="PA_chenying0907 5"/>
          <p:cNvSpPr txBox="1"/>
          <p:nvPr>
            <p:custDataLst>
              <p:tags r:id="rId5"/>
            </p:custDataLst>
          </p:nvPr>
        </p:nvSpPr>
        <p:spPr>
          <a:xfrm>
            <a:off x="5069632" y="184376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cs typeface="+mn-ea"/>
                <a:sym typeface="+mn-lt"/>
              </a:rPr>
              <a:t>CHUANGYI SHOUHUI SHANGWU MICROSOFT POWERPOINT MY </a:t>
            </a:r>
            <a:r>
              <a:rPr lang="en-US" altLang="zh-CN" sz="800" dirty="0" smtClean="0">
                <a:cs typeface="+mn-ea"/>
                <a:sym typeface="+mn-lt"/>
              </a:rPr>
              <a:t>QINGZAI </a:t>
            </a:r>
            <a:r>
              <a:rPr lang="en-US" altLang="zh-CN" sz="800" dirty="0">
                <a:cs typeface="+mn-ea"/>
                <a:sym typeface="+mn-lt"/>
              </a:rPr>
              <a:t>ZHELI SHUYU WENZI BIAOTICHUANGYI SHOUHUI SHANGWU \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8" name="PA_chenying0907 7"/>
          <p:cNvSpPr/>
          <p:nvPr>
            <p:custDataLst>
              <p:tags r:id="rId6"/>
            </p:custDataLst>
          </p:nvPr>
        </p:nvSpPr>
        <p:spPr>
          <a:xfrm>
            <a:off x="4499992" y="3223175"/>
            <a:ext cx="348903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cs typeface="+mn-ea"/>
                <a:sym typeface="+mn-lt"/>
              </a:rPr>
              <a:t> 请在这里输入文字信息请在这里输入文字信息请在这里输入。 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9" name="PA_chenying0907 29"/>
          <p:cNvSpPr txBox="1"/>
          <p:nvPr>
            <p:custDataLst>
              <p:tags r:id="rId7"/>
            </p:custDataLst>
          </p:nvPr>
        </p:nvSpPr>
        <p:spPr>
          <a:xfrm>
            <a:off x="4539351" y="2797416"/>
            <a:ext cx="26249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解决</a:t>
            </a:r>
            <a:r>
              <a:rPr lang="zh-CN" altLang="en-US" dirty="0">
                <a:sym typeface="+mn-lt"/>
              </a:rPr>
              <a:t>方案</a:t>
            </a:r>
            <a:endParaRPr lang="zh-CN" altLang="en-US" dirty="0">
              <a:sym typeface="+mn-lt"/>
            </a:endParaRPr>
          </a:p>
        </p:txBody>
      </p:sp>
      <p:sp>
        <p:nvSpPr>
          <p:cNvPr id="10" name="PA_chenying0907 5"/>
          <p:cNvSpPr txBox="1"/>
          <p:nvPr>
            <p:custDataLst>
              <p:tags r:id="rId8"/>
            </p:custDataLst>
          </p:nvPr>
        </p:nvSpPr>
        <p:spPr>
          <a:xfrm>
            <a:off x="4516946" y="350959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cs typeface="+mn-ea"/>
                <a:sym typeface="+mn-lt"/>
              </a:rPr>
              <a:t>CHUANGYI SHOUHUI SHANGWU MICROSOFT POWERPOINT MY </a:t>
            </a:r>
            <a:r>
              <a:rPr lang="en-US" altLang="zh-CN" sz="800" dirty="0" smtClean="0">
                <a:cs typeface="+mn-ea"/>
                <a:sym typeface="+mn-lt"/>
              </a:rPr>
              <a:t>QINGZAI </a:t>
            </a:r>
            <a:r>
              <a:rPr lang="en-US" altLang="zh-CN" sz="800" dirty="0">
                <a:cs typeface="+mn-ea"/>
                <a:sym typeface="+mn-lt"/>
              </a:rPr>
              <a:t>ZHELI SHUYU WENZI BIAOTICHUANGYI SHOUHUI SHANGWU \</a:t>
            </a:r>
            <a:endParaRPr lang="zh-CN" altLang="en-US" sz="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68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 autoUpdateAnimBg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36223" y="1682628"/>
            <a:ext cx="3793020" cy="4354094"/>
          </a:xfrm>
          <a:prstGeom prst="rect">
            <a:avLst/>
          </a:prstGeom>
          <a:effectLst>
            <a:outerShdw blurRad="304800" dist="304800" dir="36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任意多边形 2"/>
          <p:cNvSpPr/>
          <p:nvPr/>
        </p:nvSpPr>
        <p:spPr>
          <a:xfrm>
            <a:off x="2276745" y="3166683"/>
            <a:ext cx="142878" cy="167031"/>
          </a:xfrm>
          <a:custGeom>
            <a:avLst/>
            <a:gdLst>
              <a:gd name="connsiteX0" fmla="*/ 0 w 190504"/>
              <a:gd name="connsiteY0" fmla="*/ 77526 h 222708"/>
              <a:gd name="connsiteX1" fmla="*/ 0 w 190504"/>
              <a:gd name="connsiteY1" fmla="*/ 77526 h 222708"/>
              <a:gd name="connsiteX2" fmla="*/ 152400 w 190504"/>
              <a:gd name="connsiteY2" fmla="*/ 1326 h 222708"/>
              <a:gd name="connsiteX3" fmla="*/ 190500 w 190504"/>
              <a:gd name="connsiteY3" fmla="*/ 115626 h 222708"/>
              <a:gd name="connsiteX4" fmla="*/ 171450 w 190504"/>
              <a:gd name="connsiteY4" fmla="*/ 210876 h 222708"/>
              <a:gd name="connsiteX5" fmla="*/ 19050 w 190504"/>
              <a:gd name="connsiteY5" fmla="*/ 134676 h 222708"/>
              <a:gd name="connsiteX6" fmla="*/ 0 w 190504"/>
              <a:gd name="connsiteY6" fmla="*/ 77526 h 22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4" h="222708">
                <a:moveTo>
                  <a:pt x="0" y="77526"/>
                </a:moveTo>
                <a:lnTo>
                  <a:pt x="0" y="77526"/>
                </a:lnTo>
                <a:cubicBezTo>
                  <a:pt x="50800" y="52126"/>
                  <a:pt x="96707" y="-9813"/>
                  <a:pt x="152400" y="1326"/>
                </a:cubicBezTo>
                <a:cubicBezTo>
                  <a:pt x="191781" y="9202"/>
                  <a:pt x="190500" y="115626"/>
                  <a:pt x="190500" y="115626"/>
                </a:cubicBezTo>
                <a:cubicBezTo>
                  <a:pt x="184150" y="147376"/>
                  <a:pt x="199563" y="194812"/>
                  <a:pt x="171450" y="210876"/>
                </a:cubicBezTo>
                <a:cubicBezTo>
                  <a:pt x="105033" y="248828"/>
                  <a:pt x="36806" y="187945"/>
                  <a:pt x="19050" y="134676"/>
                </a:cubicBezTo>
                <a:lnTo>
                  <a:pt x="0" y="77526"/>
                </a:lnTo>
                <a:close/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817398" flipH="1">
            <a:off x="3551961" y="1520284"/>
            <a:ext cx="135015" cy="135015"/>
          </a:xfrm>
          <a:custGeom>
            <a:avLst/>
            <a:gdLst>
              <a:gd name="connsiteX0" fmla="*/ 35937 w 219703"/>
              <a:gd name="connsiteY0" fmla="*/ 53269 h 183898"/>
              <a:gd name="connsiteX1" fmla="*/ 1103 w 219703"/>
              <a:gd name="connsiteY1" fmla="*/ 96812 h 183898"/>
              <a:gd name="connsiteX2" fmla="*/ 27229 w 219703"/>
              <a:gd name="connsiteY2" fmla="*/ 166481 h 183898"/>
              <a:gd name="connsiteX3" fmla="*/ 53355 w 219703"/>
              <a:gd name="connsiteY3" fmla="*/ 183898 h 183898"/>
              <a:gd name="connsiteX4" fmla="*/ 201400 w 219703"/>
              <a:gd name="connsiteY4" fmla="*/ 175189 h 183898"/>
              <a:gd name="connsiteX5" fmla="*/ 218817 w 219703"/>
              <a:gd name="connsiteY5" fmla="*/ 149064 h 183898"/>
              <a:gd name="connsiteX6" fmla="*/ 210109 w 219703"/>
              <a:gd name="connsiteY6" fmla="*/ 44561 h 183898"/>
              <a:gd name="connsiteX7" fmla="*/ 183983 w 219703"/>
              <a:gd name="connsiteY7" fmla="*/ 18435 h 183898"/>
              <a:gd name="connsiteX8" fmla="*/ 62063 w 219703"/>
              <a:gd name="connsiteY8" fmla="*/ 1018 h 1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3" h="183898">
                <a:moveTo>
                  <a:pt x="35937" y="53269"/>
                </a:moveTo>
                <a:cubicBezTo>
                  <a:pt x="24326" y="67783"/>
                  <a:pt x="6444" y="79009"/>
                  <a:pt x="1103" y="96812"/>
                </a:cubicBezTo>
                <a:cubicBezTo>
                  <a:pt x="-4648" y="115983"/>
                  <a:pt x="13278" y="152530"/>
                  <a:pt x="27229" y="166481"/>
                </a:cubicBezTo>
                <a:cubicBezTo>
                  <a:pt x="34630" y="173882"/>
                  <a:pt x="44646" y="178092"/>
                  <a:pt x="53355" y="183898"/>
                </a:cubicBezTo>
                <a:cubicBezTo>
                  <a:pt x="102703" y="180995"/>
                  <a:pt x="153027" y="185373"/>
                  <a:pt x="201400" y="175189"/>
                </a:cubicBezTo>
                <a:cubicBezTo>
                  <a:pt x="211642" y="173033"/>
                  <a:pt x="218121" y="159507"/>
                  <a:pt x="218817" y="149064"/>
                </a:cubicBezTo>
                <a:cubicBezTo>
                  <a:pt x="221142" y="114186"/>
                  <a:pt x="219116" y="78336"/>
                  <a:pt x="210109" y="44561"/>
                </a:cubicBezTo>
                <a:cubicBezTo>
                  <a:pt x="206936" y="32661"/>
                  <a:pt x="194749" y="24416"/>
                  <a:pt x="183983" y="18435"/>
                </a:cubicBezTo>
                <a:cubicBezTo>
                  <a:pt x="139414" y="-6326"/>
                  <a:pt x="112506" y="1018"/>
                  <a:pt x="62063" y="1018"/>
                </a:cubicBezTo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633063" y="2302587"/>
            <a:ext cx="135015" cy="135015"/>
          </a:xfrm>
          <a:custGeom>
            <a:avLst/>
            <a:gdLst>
              <a:gd name="connsiteX0" fmla="*/ 35937 w 219703"/>
              <a:gd name="connsiteY0" fmla="*/ 53269 h 183898"/>
              <a:gd name="connsiteX1" fmla="*/ 1103 w 219703"/>
              <a:gd name="connsiteY1" fmla="*/ 96812 h 183898"/>
              <a:gd name="connsiteX2" fmla="*/ 27229 w 219703"/>
              <a:gd name="connsiteY2" fmla="*/ 166481 h 183898"/>
              <a:gd name="connsiteX3" fmla="*/ 53355 w 219703"/>
              <a:gd name="connsiteY3" fmla="*/ 183898 h 183898"/>
              <a:gd name="connsiteX4" fmla="*/ 201400 w 219703"/>
              <a:gd name="connsiteY4" fmla="*/ 175189 h 183898"/>
              <a:gd name="connsiteX5" fmla="*/ 218817 w 219703"/>
              <a:gd name="connsiteY5" fmla="*/ 149064 h 183898"/>
              <a:gd name="connsiteX6" fmla="*/ 210109 w 219703"/>
              <a:gd name="connsiteY6" fmla="*/ 44561 h 183898"/>
              <a:gd name="connsiteX7" fmla="*/ 183983 w 219703"/>
              <a:gd name="connsiteY7" fmla="*/ 18435 h 183898"/>
              <a:gd name="connsiteX8" fmla="*/ 62063 w 219703"/>
              <a:gd name="connsiteY8" fmla="*/ 1018 h 1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3" h="183898">
                <a:moveTo>
                  <a:pt x="35937" y="53269"/>
                </a:moveTo>
                <a:cubicBezTo>
                  <a:pt x="24326" y="67783"/>
                  <a:pt x="6444" y="79009"/>
                  <a:pt x="1103" y="96812"/>
                </a:cubicBezTo>
                <a:cubicBezTo>
                  <a:pt x="-4648" y="115983"/>
                  <a:pt x="13278" y="152530"/>
                  <a:pt x="27229" y="166481"/>
                </a:cubicBezTo>
                <a:cubicBezTo>
                  <a:pt x="34630" y="173882"/>
                  <a:pt x="44646" y="178092"/>
                  <a:pt x="53355" y="183898"/>
                </a:cubicBezTo>
                <a:cubicBezTo>
                  <a:pt x="102703" y="180995"/>
                  <a:pt x="153027" y="185373"/>
                  <a:pt x="201400" y="175189"/>
                </a:cubicBezTo>
                <a:cubicBezTo>
                  <a:pt x="211642" y="173033"/>
                  <a:pt x="218121" y="159507"/>
                  <a:pt x="218817" y="149064"/>
                </a:cubicBezTo>
                <a:cubicBezTo>
                  <a:pt x="221142" y="114186"/>
                  <a:pt x="219116" y="78336"/>
                  <a:pt x="210109" y="44561"/>
                </a:cubicBezTo>
                <a:cubicBezTo>
                  <a:pt x="206936" y="32661"/>
                  <a:pt x="194749" y="24416"/>
                  <a:pt x="183983" y="18435"/>
                </a:cubicBezTo>
                <a:cubicBezTo>
                  <a:pt x="139414" y="-6326"/>
                  <a:pt x="112506" y="1018"/>
                  <a:pt x="62063" y="1018"/>
                </a:cubicBezTo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8890484">
            <a:off x="4702384" y="1507749"/>
            <a:ext cx="142878" cy="148500"/>
          </a:xfrm>
          <a:custGeom>
            <a:avLst/>
            <a:gdLst>
              <a:gd name="connsiteX0" fmla="*/ 0 w 190504"/>
              <a:gd name="connsiteY0" fmla="*/ 77526 h 222708"/>
              <a:gd name="connsiteX1" fmla="*/ 0 w 190504"/>
              <a:gd name="connsiteY1" fmla="*/ 77526 h 222708"/>
              <a:gd name="connsiteX2" fmla="*/ 152400 w 190504"/>
              <a:gd name="connsiteY2" fmla="*/ 1326 h 222708"/>
              <a:gd name="connsiteX3" fmla="*/ 190500 w 190504"/>
              <a:gd name="connsiteY3" fmla="*/ 115626 h 222708"/>
              <a:gd name="connsiteX4" fmla="*/ 171450 w 190504"/>
              <a:gd name="connsiteY4" fmla="*/ 210876 h 222708"/>
              <a:gd name="connsiteX5" fmla="*/ 19050 w 190504"/>
              <a:gd name="connsiteY5" fmla="*/ 134676 h 222708"/>
              <a:gd name="connsiteX6" fmla="*/ 0 w 190504"/>
              <a:gd name="connsiteY6" fmla="*/ 77526 h 22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4" h="222708">
                <a:moveTo>
                  <a:pt x="0" y="77526"/>
                </a:moveTo>
                <a:lnTo>
                  <a:pt x="0" y="77526"/>
                </a:lnTo>
                <a:cubicBezTo>
                  <a:pt x="50800" y="52126"/>
                  <a:pt x="96707" y="-9813"/>
                  <a:pt x="152400" y="1326"/>
                </a:cubicBezTo>
                <a:cubicBezTo>
                  <a:pt x="191781" y="9202"/>
                  <a:pt x="190500" y="115626"/>
                  <a:pt x="190500" y="115626"/>
                </a:cubicBezTo>
                <a:cubicBezTo>
                  <a:pt x="184150" y="147376"/>
                  <a:pt x="199563" y="194812"/>
                  <a:pt x="171450" y="210876"/>
                </a:cubicBezTo>
                <a:cubicBezTo>
                  <a:pt x="105033" y="248828"/>
                  <a:pt x="36806" y="187945"/>
                  <a:pt x="19050" y="134676"/>
                </a:cubicBezTo>
                <a:lnTo>
                  <a:pt x="0" y="77526"/>
                </a:lnTo>
                <a:close/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246186" y="3293036"/>
            <a:ext cx="170054" cy="143677"/>
          </a:xfrm>
          <a:custGeom>
            <a:avLst/>
            <a:gdLst>
              <a:gd name="connsiteX0" fmla="*/ 12633 w 226739"/>
              <a:gd name="connsiteY0" fmla="*/ 129785 h 191569"/>
              <a:gd name="connsiteX1" fmla="*/ 276 w 226739"/>
              <a:gd name="connsiteY1" fmla="*/ 68001 h 191569"/>
              <a:gd name="connsiteX2" fmla="*/ 160914 w 226739"/>
              <a:gd name="connsiteY2" fmla="*/ 18574 h 191569"/>
              <a:gd name="connsiteX3" fmla="*/ 197984 w 226739"/>
              <a:gd name="connsiteY3" fmla="*/ 43288 h 191569"/>
              <a:gd name="connsiteX4" fmla="*/ 210341 w 226739"/>
              <a:gd name="connsiteY4" fmla="*/ 166855 h 191569"/>
              <a:gd name="connsiteX5" fmla="*/ 173271 w 226739"/>
              <a:gd name="connsiteY5" fmla="*/ 191569 h 191569"/>
              <a:gd name="connsiteX6" fmla="*/ 37347 w 226739"/>
              <a:gd name="connsiteY6" fmla="*/ 179212 h 19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739" h="191569">
                <a:moveTo>
                  <a:pt x="12633" y="129785"/>
                </a:moveTo>
                <a:cubicBezTo>
                  <a:pt x="8514" y="109190"/>
                  <a:pt x="-1814" y="88899"/>
                  <a:pt x="276" y="68001"/>
                </a:cubicBezTo>
                <a:cubicBezTo>
                  <a:pt x="10960" y="-38835"/>
                  <a:pt x="66332" y="9975"/>
                  <a:pt x="160914" y="18574"/>
                </a:cubicBezTo>
                <a:cubicBezTo>
                  <a:pt x="173271" y="26812"/>
                  <a:pt x="187483" y="32787"/>
                  <a:pt x="197984" y="43288"/>
                </a:cubicBezTo>
                <a:cubicBezTo>
                  <a:pt x="234367" y="79671"/>
                  <a:pt x="233597" y="114528"/>
                  <a:pt x="210341" y="166855"/>
                </a:cubicBezTo>
                <a:cubicBezTo>
                  <a:pt x="204309" y="180426"/>
                  <a:pt x="185628" y="183331"/>
                  <a:pt x="173271" y="191569"/>
                </a:cubicBezTo>
                <a:cubicBezTo>
                  <a:pt x="45605" y="178802"/>
                  <a:pt x="91098" y="179212"/>
                  <a:pt x="37347" y="179212"/>
                </a:cubicBezTo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4815" y="492519"/>
            <a:ext cx="244665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目录</a:t>
            </a: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CONTENTS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6" name="TextBox 64"/>
          <p:cNvSpPr txBox="1"/>
          <p:nvPr/>
        </p:nvSpPr>
        <p:spPr>
          <a:xfrm>
            <a:off x="784573" y="3039121"/>
            <a:ext cx="18084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1500" b="1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团队介绍</a:t>
            </a:r>
            <a:endParaRPr lang="en-US" altLang="zh-CN" sz="1500" b="1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（介绍团队组成）</a:t>
            </a:r>
            <a:endParaRPr lang="zh-CN" altLang="en-US" sz="1350" dirty="0">
              <a:solidFill>
                <a:schemeClr val="bg1">
                  <a:lumMod val="65000"/>
                </a:schemeClr>
              </a:solidFill>
              <a:latin typeface="AvantGarde LT Book" panose="02000603030000020004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Box 65"/>
          <p:cNvSpPr txBox="1"/>
          <p:nvPr/>
        </p:nvSpPr>
        <p:spPr>
          <a:xfrm>
            <a:off x="1375928" y="2063919"/>
            <a:ext cx="14020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</a:t>
            </a:r>
            <a:endParaRPr lang="en-US" altLang="zh-CN" sz="1500" b="1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（项目简介）</a:t>
            </a:r>
            <a:endParaRPr lang="zh-CN" altLang="en-US" sz="1350" dirty="0">
              <a:solidFill>
                <a:schemeClr val="bg1">
                  <a:lumMod val="65000"/>
                </a:schemeClr>
              </a:solidFill>
              <a:latin typeface="AvantGarde LT Book" panose="02000603030000020004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TextBox 66"/>
          <p:cNvSpPr txBox="1"/>
          <p:nvPr/>
        </p:nvSpPr>
        <p:spPr>
          <a:xfrm>
            <a:off x="2322587" y="927520"/>
            <a:ext cx="1198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项目演示</a:t>
            </a:r>
            <a:endParaRPr lang="en-US" altLang="zh-CN" sz="1500" b="1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（展示成果</a:t>
            </a:r>
            <a:endParaRPr lang="zh-CN" altLang="en-US" sz="1350" dirty="0">
              <a:solidFill>
                <a:schemeClr val="bg1">
                  <a:lumMod val="65000"/>
                </a:schemeClr>
              </a:solidFill>
              <a:latin typeface="AvantGarde LT Book" panose="02000603030000020004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67"/>
          <p:cNvSpPr txBox="1"/>
          <p:nvPr/>
        </p:nvSpPr>
        <p:spPr>
          <a:xfrm>
            <a:off x="4723078" y="1383618"/>
            <a:ext cx="14020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技术介绍</a:t>
            </a:r>
            <a:endParaRPr lang="en-US" altLang="zh-CN" sz="1500" b="1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（项目技术）</a:t>
            </a:r>
            <a:endParaRPr lang="zh-CN" altLang="en-US" sz="1350" dirty="0">
              <a:solidFill>
                <a:schemeClr val="bg1">
                  <a:lumMod val="65000"/>
                </a:schemeClr>
              </a:solidFill>
              <a:latin typeface="AvantGarde LT Book" panose="02000603030000020004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67"/>
          <p:cNvSpPr txBox="1"/>
          <p:nvPr/>
        </p:nvSpPr>
        <p:spPr>
          <a:xfrm>
            <a:off x="6229880" y="3166683"/>
            <a:ext cx="14020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b="1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项目总结</a:t>
            </a:r>
            <a:endParaRPr lang="en-US" altLang="zh-CN" sz="1500" b="1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（未来趋势）</a:t>
            </a:r>
            <a:endParaRPr lang="zh-CN" altLang="en-US" sz="1350" dirty="0">
              <a:solidFill>
                <a:schemeClr val="bg1">
                  <a:lumMod val="65000"/>
                </a:schemeClr>
              </a:solidFill>
              <a:latin typeface="AvantGarde LT Book" panose="02000603030000020004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5963124" y="994181"/>
            <a:ext cx="2200275" cy="71438"/>
          </a:xfrm>
          <a:custGeom>
            <a:avLst/>
            <a:gdLst>
              <a:gd name="connsiteX0" fmla="*/ 0 w 2933700"/>
              <a:gd name="connsiteY0" fmla="*/ 0 h 95250"/>
              <a:gd name="connsiteX1" fmla="*/ 1257300 w 2933700"/>
              <a:gd name="connsiteY1" fmla="*/ 38100 h 95250"/>
              <a:gd name="connsiteX2" fmla="*/ 1314450 w 2933700"/>
              <a:gd name="connsiteY2" fmla="*/ 57150 h 95250"/>
              <a:gd name="connsiteX3" fmla="*/ 1485900 w 2933700"/>
              <a:gd name="connsiteY3" fmla="*/ 76200 h 95250"/>
              <a:gd name="connsiteX4" fmla="*/ 1543050 w 2933700"/>
              <a:gd name="connsiteY4" fmla="*/ 95250 h 95250"/>
              <a:gd name="connsiteX5" fmla="*/ 2933700 w 2933700"/>
              <a:gd name="connsiteY5" fmla="*/ 7620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700" h="95250">
                <a:moveTo>
                  <a:pt x="0" y="0"/>
                </a:moveTo>
                <a:cubicBezTo>
                  <a:pt x="483918" y="96784"/>
                  <a:pt x="-42280" y="-2512"/>
                  <a:pt x="1257300" y="38100"/>
                </a:cubicBezTo>
                <a:cubicBezTo>
                  <a:pt x="1277371" y="38727"/>
                  <a:pt x="1294643" y="53849"/>
                  <a:pt x="1314450" y="57150"/>
                </a:cubicBezTo>
                <a:cubicBezTo>
                  <a:pt x="1371169" y="66603"/>
                  <a:pt x="1428750" y="69850"/>
                  <a:pt x="1485900" y="76200"/>
                </a:cubicBezTo>
                <a:cubicBezTo>
                  <a:pt x="1504950" y="82550"/>
                  <a:pt x="1522970" y="95250"/>
                  <a:pt x="1543050" y="95250"/>
                </a:cubicBezTo>
                <a:cubicBezTo>
                  <a:pt x="2006643" y="95250"/>
                  <a:pt x="2933700" y="76200"/>
                  <a:pt x="2933700" y="76200"/>
                </a:cubicBez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4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8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2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 bldLvl="0" animBg="1"/>
          <p:bldP spid="7" grpId="0" bldLvl="0" animBg="1"/>
          <p:bldP spid="8" grpId="0" bldLvl="0" animBg="1"/>
          <p:bldP spid="10" grpId="0" bldLvl="0" animBg="1"/>
          <p:bldP spid="12" grpId="0"/>
          <p:bldP spid="16" grpId="0"/>
          <p:bldP spid="17" grpId="0"/>
          <p:bldP spid="18" grpId="0"/>
          <p:bldP spid="19" grpId="0"/>
          <p:bldP spid="20" grpId="0"/>
          <p:bldP spid="2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4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 bldLvl="0" animBg="1"/>
          <p:bldP spid="7" grpId="0" bldLvl="0" animBg="1"/>
          <p:bldP spid="8" grpId="0" bldLvl="0" animBg="1"/>
          <p:bldP spid="10" grpId="0" bldLvl="0" animBg="1"/>
          <p:bldP spid="12" grpId="0"/>
          <p:bldP spid="16" grpId="0"/>
          <p:bldP spid="17" grpId="0"/>
          <p:bldP spid="18" grpId="0"/>
          <p:bldP spid="19" grpId="0"/>
          <p:bldP spid="20" grpId="0"/>
          <p:bldP spid="21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A_图片 2" descr="C:\Users\Administrator\Desktop\ad3f7e530655b8c404dc0be75b2a4c0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59679" y="-452725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_chenying0907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47664" y="771550"/>
            <a:ext cx="511256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  <a:cs typeface="+mn-ea"/>
              </a:defRPr>
            </a:lvl1pPr>
          </a:lstStyle>
          <a:p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自我总结</a:t>
            </a:r>
            <a:endParaRPr lang="zh-CN" alt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</p:txBody>
      </p:sp>
      <p:pic>
        <p:nvPicPr>
          <p:cNvPr id="5" name="PA_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67544" y="-16182"/>
            <a:ext cx="1868168" cy="1363796"/>
          </a:xfrm>
          <a:prstGeom prst="rect">
            <a:avLst/>
          </a:prstGeom>
        </p:spPr>
      </p:pic>
      <p:sp>
        <p:nvSpPr>
          <p:cNvPr id="7" name="PA_chenying0907 6"/>
          <p:cNvSpPr/>
          <p:nvPr>
            <p:custDataLst>
              <p:tags r:id="rId6"/>
            </p:custDataLst>
          </p:nvPr>
        </p:nvSpPr>
        <p:spPr>
          <a:xfrm>
            <a:off x="34925" y="2067560"/>
            <a:ext cx="6417945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任何一件事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一个物品的存在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我相信都是有他的双面性的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当然人也不可能完美吧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世上本无完人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在本次项目的开发中我们也或多或少的有所成长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从开始的时间的拖拉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到后来的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修改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这一切的一切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都是我们成长的一种体现我认为每一次的不成熟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每一次的错误决定都是为了成功做出铺垫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3548" y="3320798"/>
            <a:ext cx="7205996" cy="2835315"/>
          </a:xfrm>
          <a:prstGeom prst="rect">
            <a:avLst/>
          </a:prstGeom>
          <a:effectLst>
            <a:outerShdw blurRad="571500" dist="431800" dir="4800000" algn="tl" rotWithShape="0">
              <a:prstClr val="black">
                <a:alpha val="45000"/>
              </a:prstClr>
            </a:outerShdw>
          </a:effectLst>
        </p:spPr>
      </p:pic>
      <p:sp>
        <p:nvSpPr>
          <p:cNvPr id="4" name="TextBox 64"/>
          <p:cNvSpPr txBox="1"/>
          <p:nvPr/>
        </p:nvSpPr>
        <p:spPr>
          <a:xfrm>
            <a:off x="3295206" y="2247714"/>
            <a:ext cx="25298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4500" b="1" spc="1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联系我们</a:t>
            </a:r>
            <a:endParaRPr lang="en-US" altLang="zh-CN" sz="4500" b="1" spc="100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2814918" y="1255207"/>
            <a:ext cx="3605794" cy="2256344"/>
          </a:xfrm>
          <a:custGeom>
            <a:avLst/>
            <a:gdLst>
              <a:gd name="connsiteX0" fmla="*/ 1898965 w 4807725"/>
              <a:gd name="connsiteY0" fmla="*/ 2960016 h 3008458"/>
              <a:gd name="connsiteX1" fmla="*/ 1995255 w 4807725"/>
              <a:gd name="connsiteY1" fmla="*/ 2965055 h 3008458"/>
              <a:gd name="connsiteX2" fmla="*/ 2110137 w 4807725"/>
              <a:gd name="connsiteY2" fmla="*/ 2960720 h 3008458"/>
              <a:gd name="connsiteX3" fmla="*/ 2361902 w 4807725"/>
              <a:gd name="connsiteY3" fmla="*/ 2972057 h 3008458"/>
              <a:gd name="connsiteX4" fmla="*/ 2565419 w 4807725"/>
              <a:gd name="connsiteY4" fmla="*/ 2973677 h 3008458"/>
              <a:gd name="connsiteX5" fmla="*/ 2426597 w 4807725"/>
              <a:gd name="connsiteY5" fmla="*/ 2974322 h 3008458"/>
              <a:gd name="connsiteX6" fmla="*/ 1928149 w 4807725"/>
              <a:gd name="connsiteY6" fmla="*/ 2973270 h 3008458"/>
              <a:gd name="connsiteX7" fmla="*/ 1424263 w 4807725"/>
              <a:gd name="connsiteY7" fmla="*/ 2997254 h 3008458"/>
              <a:gd name="connsiteX8" fmla="*/ 957900 w 4807725"/>
              <a:gd name="connsiteY8" fmla="*/ 2993541 h 3008458"/>
              <a:gd name="connsiteX9" fmla="*/ 967369 w 4807725"/>
              <a:gd name="connsiteY9" fmla="*/ 2974953 h 3008458"/>
              <a:gd name="connsiteX10" fmla="*/ 1293824 w 4807725"/>
              <a:gd name="connsiteY10" fmla="*/ 2977552 h 3008458"/>
              <a:gd name="connsiteX11" fmla="*/ 1629747 w 4807725"/>
              <a:gd name="connsiteY11" fmla="*/ 2961562 h 3008458"/>
              <a:gd name="connsiteX12" fmla="*/ 1787608 w 4807725"/>
              <a:gd name="connsiteY12" fmla="*/ 2960656 h 3008458"/>
              <a:gd name="connsiteX13" fmla="*/ 1792405 w 4807725"/>
              <a:gd name="connsiteY13" fmla="*/ 2961107 h 3008458"/>
              <a:gd name="connsiteX14" fmla="*/ 1815460 w 4807725"/>
              <a:gd name="connsiteY14" fmla="*/ 2960496 h 3008458"/>
              <a:gd name="connsiteX15" fmla="*/ 1258838 w 4807725"/>
              <a:gd name="connsiteY15" fmla="*/ 2936138 h 3008458"/>
              <a:gd name="connsiteX16" fmla="*/ 1219490 w 4807725"/>
              <a:gd name="connsiteY16" fmla="*/ 2939632 h 3008458"/>
              <a:gd name="connsiteX17" fmla="*/ 990865 w 4807725"/>
              <a:gd name="connsiteY17" fmla="*/ 2951809 h 3008458"/>
              <a:gd name="connsiteX18" fmla="*/ 859723 w 4807725"/>
              <a:gd name="connsiteY18" fmla="*/ 2947849 h 3008458"/>
              <a:gd name="connsiteX19" fmla="*/ 794242 w 4807725"/>
              <a:gd name="connsiteY19" fmla="*/ 2943845 h 3008458"/>
              <a:gd name="connsiteX20" fmla="*/ 839956 w 4807725"/>
              <a:gd name="connsiteY20" fmla="*/ 2940693 h 3008458"/>
              <a:gd name="connsiteX21" fmla="*/ 972282 w 4807725"/>
              <a:gd name="connsiteY21" fmla="*/ 2942330 h 3008458"/>
              <a:gd name="connsiteX22" fmla="*/ 1120958 w 4807725"/>
              <a:gd name="connsiteY22" fmla="*/ 2940597 h 3008458"/>
              <a:gd name="connsiteX23" fmla="*/ 3481733 w 4807725"/>
              <a:gd name="connsiteY23" fmla="*/ 2931248 h 3008458"/>
              <a:gd name="connsiteX24" fmla="*/ 3593607 w 4807725"/>
              <a:gd name="connsiteY24" fmla="*/ 2937601 h 3008458"/>
              <a:gd name="connsiteX25" fmla="*/ 3419025 w 4807725"/>
              <a:gd name="connsiteY25" fmla="*/ 2950727 h 3008458"/>
              <a:gd name="connsiteX26" fmla="*/ 3264081 w 4807725"/>
              <a:gd name="connsiteY26" fmla="*/ 2957532 h 3008458"/>
              <a:gd name="connsiteX27" fmla="*/ 3103127 w 4807725"/>
              <a:gd name="connsiteY27" fmla="*/ 2959002 h 3008458"/>
              <a:gd name="connsiteX28" fmla="*/ 2956435 w 4807725"/>
              <a:gd name="connsiteY28" fmla="*/ 2955282 h 3008458"/>
              <a:gd name="connsiteX29" fmla="*/ 3146175 w 4807725"/>
              <a:gd name="connsiteY29" fmla="*/ 2952054 h 3008458"/>
              <a:gd name="connsiteX30" fmla="*/ 3391779 w 4807725"/>
              <a:gd name="connsiteY30" fmla="*/ 2939939 h 3008458"/>
              <a:gd name="connsiteX31" fmla="*/ 4396877 w 4807725"/>
              <a:gd name="connsiteY31" fmla="*/ 2921907 h 3008458"/>
              <a:gd name="connsiteX32" fmla="*/ 4393921 w 4807725"/>
              <a:gd name="connsiteY32" fmla="*/ 2923129 h 3008458"/>
              <a:gd name="connsiteX33" fmla="*/ 4320984 w 4807725"/>
              <a:gd name="connsiteY33" fmla="*/ 2940994 h 3008458"/>
              <a:gd name="connsiteX34" fmla="*/ 3910370 w 4807725"/>
              <a:gd name="connsiteY34" fmla="*/ 2965721 h 3008458"/>
              <a:gd name="connsiteX35" fmla="*/ 3387901 w 4807725"/>
              <a:gd name="connsiteY35" fmla="*/ 2980225 h 3008458"/>
              <a:gd name="connsiteX36" fmla="*/ 2874902 w 4807725"/>
              <a:gd name="connsiteY36" fmla="*/ 2976141 h 3008458"/>
              <a:gd name="connsiteX37" fmla="*/ 2565419 w 4807725"/>
              <a:gd name="connsiteY37" fmla="*/ 2973677 h 3008458"/>
              <a:gd name="connsiteX38" fmla="*/ 2935564 w 4807725"/>
              <a:gd name="connsiteY38" fmla="*/ 2971958 h 3008458"/>
              <a:gd name="connsiteX39" fmla="*/ 3264081 w 4807725"/>
              <a:gd name="connsiteY39" fmla="*/ 2957532 h 3008458"/>
              <a:gd name="connsiteX40" fmla="*/ 3358932 w 4807725"/>
              <a:gd name="connsiteY40" fmla="*/ 2956665 h 3008458"/>
              <a:gd name="connsiteX41" fmla="*/ 3873204 w 4807725"/>
              <a:gd name="connsiteY41" fmla="*/ 2946761 h 3008458"/>
              <a:gd name="connsiteX42" fmla="*/ 3954468 w 4807725"/>
              <a:gd name="connsiteY42" fmla="*/ 2942353 h 3008458"/>
              <a:gd name="connsiteX43" fmla="*/ 4036867 w 4807725"/>
              <a:gd name="connsiteY43" fmla="*/ 2941454 h 3008458"/>
              <a:gd name="connsiteX44" fmla="*/ 4120412 w 4807725"/>
              <a:gd name="connsiteY44" fmla="*/ 2944063 h 3008458"/>
              <a:gd name="connsiteX45" fmla="*/ 4302400 w 4807725"/>
              <a:gd name="connsiteY45" fmla="*/ 2931514 h 3008458"/>
              <a:gd name="connsiteX46" fmla="*/ 4305062 w 4807725"/>
              <a:gd name="connsiteY46" fmla="*/ 2930842 h 3008458"/>
              <a:gd name="connsiteX47" fmla="*/ 4363063 w 4807725"/>
              <a:gd name="connsiteY47" fmla="*/ 2927331 h 3008458"/>
              <a:gd name="connsiteX48" fmla="*/ 1493078 w 4807725"/>
              <a:gd name="connsiteY48" fmla="*/ 2920857 h 3008458"/>
              <a:gd name="connsiteX49" fmla="*/ 1557263 w 4807725"/>
              <a:gd name="connsiteY49" fmla="*/ 2926070 h 3008458"/>
              <a:gd name="connsiteX50" fmla="*/ 1565186 w 4807725"/>
              <a:gd name="connsiteY50" fmla="*/ 2930687 h 3008458"/>
              <a:gd name="connsiteX51" fmla="*/ 1437506 w 4807725"/>
              <a:gd name="connsiteY51" fmla="*/ 2942534 h 3008458"/>
              <a:gd name="connsiteX52" fmla="*/ 1280153 w 4807725"/>
              <a:gd name="connsiteY52" fmla="*/ 2935449 h 3008458"/>
              <a:gd name="connsiteX53" fmla="*/ 1258838 w 4807725"/>
              <a:gd name="connsiteY53" fmla="*/ 2936138 h 3008458"/>
              <a:gd name="connsiteX54" fmla="*/ 1400339 w 4807725"/>
              <a:gd name="connsiteY54" fmla="*/ 2923574 h 3008458"/>
              <a:gd name="connsiteX55" fmla="*/ 1438401 w 4807725"/>
              <a:gd name="connsiteY55" fmla="*/ 2922431 h 3008458"/>
              <a:gd name="connsiteX56" fmla="*/ 1472129 w 4807725"/>
              <a:gd name="connsiteY56" fmla="*/ 2922323 h 3008458"/>
              <a:gd name="connsiteX57" fmla="*/ 1590737 w 4807725"/>
              <a:gd name="connsiteY57" fmla="*/ 2920626 h 3008458"/>
              <a:gd name="connsiteX58" fmla="*/ 1591884 w 4807725"/>
              <a:gd name="connsiteY58" fmla="*/ 2920630 h 3008458"/>
              <a:gd name="connsiteX59" fmla="*/ 1616437 w 4807725"/>
              <a:gd name="connsiteY59" fmla="*/ 2929523 h 3008458"/>
              <a:gd name="connsiteX60" fmla="*/ 1853815 w 4807725"/>
              <a:gd name="connsiteY60" fmla="*/ 2935350 h 3008458"/>
              <a:gd name="connsiteX61" fmla="*/ 2072970 w 4807725"/>
              <a:gd name="connsiteY61" fmla="*/ 2941760 h 3008458"/>
              <a:gd name="connsiteX62" fmla="*/ 2338762 w 4807725"/>
              <a:gd name="connsiteY62" fmla="*/ 2948543 h 3008458"/>
              <a:gd name="connsiteX63" fmla="*/ 2851761 w 4807725"/>
              <a:gd name="connsiteY63" fmla="*/ 2952627 h 3008458"/>
              <a:gd name="connsiteX64" fmla="*/ 2956435 w 4807725"/>
              <a:gd name="connsiteY64" fmla="*/ 2955282 h 3008458"/>
              <a:gd name="connsiteX65" fmla="*/ 2898008 w 4807725"/>
              <a:gd name="connsiteY65" fmla="*/ 2956276 h 3008458"/>
              <a:gd name="connsiteX66" fmla="*/ 2651189 w 4807725"/>
              <a:gd name="connsiteY66" fmla="*/ 2955696 h 3008458"/>
              <a:gd name="connsiteX67" fmla="*/ 1898965 w 4807725"/>
              <a:gd name="connsiteY67" fmla="*/ 2960016 h 3008458"/>
              <a:gd name="connsiteX68" fmla="*/ 1876955 w 4807725"/>
              <a:gd name="connsiteY68" fmla="*/ 2958864 h 3008458"/>
              <a:gd name="connsiteX69" fmla="*/ 1815460 w 4807725"/>
              <a:gd name="connsiteY69" fmla="*/ 2960496 h 3008458"/>
              <a:gd name="connsiteX70" fmla="*/ 1787608 w 4807725"/>
              <a:gd name="connsiteY70" fmla="*/ 2960656 h 3008458"/>
              <a:gd name="connsiteX71" fmla="*/ 1704437 w 4807725"/>
              <a:gd name="connsiteY71" fmla="*/ 2952825 h 3008458"/>
              <a:gd name="connsiteX72" fmla="*/ 1572090 w 4807725"/>
              <a:gd name="connsiteY72" fmla="*/ 2934711 h 3008458"/>
              <a:gd name="connsiteX73" fmla="*/ 1565186 w 4807725"/>
              <a:gd name="connsiteY73" fmla="*/ 2930687 h 3008458"/>
              <a:gd name="connsiteX74" fmla="*/ 1588024 w 4807725"/>
              <a:gd name="connsiteY74" fmla="*/ 2928568 h 3008458"/>
              <a:gd name="connsiteX75" fmla="*/ 1547666 w 4807725"/>
              <a:gd name="connsiteY75" fmla="*/ 2920477 h 3008458"/>
              <a:gd name="connsiteX76" fmla="*/ 1585439 w 4807725"/>
              <a:gd name="connsiteY76" fmla="*/ 2920608 h 3008458"/>
              <a:gd name="connsiteX77" fmla="*/ 1585745 w 4807725"/>
              <a:gd name="connsiteY77" fmla="*/ 2921550 h 3008458"/>
              <a:gd name="connsiteX78" fmla="*/ 1588024 w 4807725"/>
              <a:gd name="connsiteY78" fmla="*/ 2928568 h 3008458"/>
              <a:gd name="connsiteX79" fmla="*/ 1557263 w 4807725"/>
              <a:gd name="connsiteY79" fmla="*/ 2926070 h 3008458"/>
              <a:gd name="connsiteX80" fmla="*/ 1135687 w 4807725"/>
              <a:gd name="connsiteY80" fmla="*/ 2920300 h 3008458"/>
              <a:gd name="connsiteX81" fmla="*/ 1236460 w 4807725"/>
              <a:gd name="connsiteY81" fmla="*/ 2921363 h 3008458"/>
              <a:gd name="connsiteX82" fmla="*/ 1168297 w 4807725"/>
              <a:gd name="connsiteY82" fmla="*/ 2925226 h 3008458"/>
              <a:gd name="connsiteX83" fmla="*/ 792455 w 4807725"/>
              <a:gd name="connsiteY83" fmla="*/ 2929451 h 3008458"/>
              <a:gd name="connsiteX84" fmla="*/ 740018 w 4807725"/>
              <a:gd name="connsiteY84" fmla="*/ 2923973 h 3008458"/>
              <a:gd name="connsiteX85" fmla="*/ 893739 w 4807725"/>
              <a:gd name="connsiteY85" fmla="*/ 2921290 h 3008458"/>
              <a:gd name="connsiteX86" fmla="*/ 1135687 w 4807725"/>
              <a:gd name="connsiteY86" fmla="*/ 2920300 h 3008458"/>
              <a:gd name="connsiteX87" fmla="*/ 2408939 w 4807725"/>
              <a:gd name="connsiteY87" fmla="*/ 2919939 h 3008458"/>
              <a:gd name="connsiteX88" fmla="*/ 2701463 w 4807725"/>
              <a:gd name="connsiteY88" fmla="*/ 2922915 h 3008458"/>
              <a:gd name="connsiteX89" fmla="*/ 2534776 w 4807725"/>
              <a:gd name="connsiteY89" fmla="*/ 2931439 h 3008458"/>
              <a:gd name="connsiteX90" fmla="*/ 2037512 w 4807725"/>
              <a:gd name="connsiteY90" fmla="*/ 2928063 h 3008458"/>
              <a:gd name="connsiteX91" fmla="*/ 1873587 w 4807725"/>
              <a:gd name="connsiteY91" fmla="*/ 2921609 h 3008458"/>
              <a:gd name="connsiteX92" fmla="*/ 1895895 w 4807725"/>
              <a:gd name="connsiteY92" fmla="*/ 2921687 h 3008458"/>
              <a:gd name="connsiteX93" fmla="*/ 2408939 w 4807725"/>
              <a:gd name="connsiteY93" fmla="*/ 2919939 h 3008458"/>
              <a:gd name="connsiteX94" fmla="*/ 1269180 w 4807725"/>
              <a:gd name="connsiteY94" fmla="*/ 2919509 h 3008458"/>
              <a:gd name="connsiteX95" fmla="*/ 1375882 w 4807725"/>
              <a:gd name="connsiteY95" fmla="*/ 2919880 h 3008458"/>
              <a:gd name="connsiteX96" fmla="*/ 1500842 w 4807725"/>
              <a:gd name="connsiteY96" fmla="*/ 2920314 h 3008458"/>
              <a:gd name="connsiteX97" fmla="*/ 1493078 w 4807725"/>
              <a:gd name="connsiteY97" fmla="*/ 2920857 h 3008458"/>
              <a:gd name="connsiteX98" fmla="*/ 1492473 w 4807725"/>
              <a:gd name="connsiteY98" fmla="*/ 2920808 h 3008458"/>
              <a:gd name="connsiteX99" fmla="*/ 1438401 w 4807725"/>
              <a:gd name="connsiteY99" fmla="*/ 2922431 h 3008458"/>
              <a:gd name="connsiteX100" fmla="*/ 1361286 w 4807725"/>
              <a:gd name="connsiteY100" fmla="*/ 2922680 h 3008458"/>
              <a:gd name="connsiteX101" fmla="*/ 1236460 w 4807725"/>
              <a:gd name="connsiteY101" fmla="*/ 2921363 h 3008458"/>
              <a:gd name="connsiteX102" fmla="*/ 1584589 w 4807725"/>
              <a:gd name="connsiteY102" fmla="*/ 2917988 h 3008458"/>
              <a:gd name="connsiteX103" fmla="*/ 1590863 w 4807725"/>
              <a:gd name="connsiteY103" fmla="*/ 2920260 h 3008458"/>
              <a:gd name="connsiteX104" fmla="*/ 1590737 w 4807725"/>
              <a:gd name="connsiteY104" fmla="*/ 2920626 h 3008458"/>
              <a:gd name="connsiteX105" fmla="*/ 1585439 w 4807725"/>
              <a:gd name="connsiteY105" fmla="*/ 2920608 h 3008458"/>
              <a:gd name="connsiteX106" fmla="*/ 1542398 w 4807725"/>
              <a:gd name="connsiteY106" fmla="*/ 2917407 h 3008458"/>
              <a:gd name="connsiteX107" fmla="*/ 1547666 w 4807725"/>
              <a:gd name="connsiteY107" fmla="*/ 2920477 h 3008458"/>
              <a:gd name="connsiteX108" fmla="*/ 1500842 w 4807725"/>
              <a:gd name="connsiteY108" fmla="*/ 2920314 h 3008458"/>
              <a:gd name="connsiteX109" fmla="*/ 1590137 w 4807725"/>
              <a:gd name="connsiteY109" fmla="*/ 2915033 h 3008458"/>
              <a:gd name="connsiteX110" fmla="*/ 1789161 w 4807725"/>
              <a:gd name="connsiteY110" fmla="*/ 2918285 h 3008458"/>
              <a:gd name="connsiteX111" fmla="*/ 1873587 w 4807725"/>
              <a:gd name="connsiteY111" fmla="*/ 2921609 h 3008458"/>
              <a:gd name="connsiteX112" fmla="*/ 1591884 w 4807725"/>
              <a:gd name="connsiteY112" fmla="*/ 2920630 h 3008458"/>
              <a:gd name="connsiteX113" fmla="*/ 1590863 w 4807725"/>
              <a:gd name="connsiteY113" fmla="*/ 2920260 h 3008458"/>
              <a:gd name="connsiteX114" fmla="*/ 1591005 w 4807725"/>
              <a:gd name="connsiteY114" fmla="*/ 2919843 h 3008458"/>
              <a:gd name="connsiteX115" fmla="*/ 1578941 w 4807725"/>
              <a:gd name="connsiteY115" fmla="*/ 2914850 h 3008458"/>
              <a:gd name="connsiteX116" fmla="*/ 1583594 w 4807725"/>
              <a:gd name="connsiteY116" fmla="*/ 2914926 h 3008458"/>
              <a:gd name="connsiteX117" fmla="*/ 1584589 w 4807725"/>
              <a:gd name="connsiteY117" fmla="*/ 2917988 h 3008458"/>
              <a:gd name="connsiteX118" fmla="*/ 1579647 w 4807725"/>
              <a:gd name="connsiteY118" fmla="*/ 2916198 h 3008458"/>
              <a:gd name="connsiteX119" fmla="*/ 1577617 w 4807725"/>
              <a:gd name="connsiteY119" fmla="*/ 2914943 h 3008458"/>
              <a:gd name="connsiteX120" fmla="*/ 1583467 w 4807725"/>
              <a:gd name="connsiteY120" fmla="*/ 2914533 h 3008458"/>
              <a:gd name="connsiteX121" fmla="*/ 1590096 w 4807725"/>
              <a:gd name="connsiteY121" fmla="*/ 2914805 h 3008458"/>
              <a:gd name="connsiteX122" fmla="*/ 1590137 w 4807725"/>
              <a:gd name="connsiteY122" fmla="*/ 2915033 h 3008458"/>
              <a:gd name="connsiteX123" fmla="*/ 1583594 w 4807725"/>
              <a:gd name="connsiteY123" fmla="*/ 2914926 h 3008458"/>
              <a:gd name="connsiteX124" fmla="*/ 1536830 w 4807725"/>
              <a:gd name="connsiteY124" fmla="*/ 2914162 h 3008458"/>
              <a:gd name="connsiteX125" fmla="*/ 1577427 w 4807725"/>
              <a:gd name="connsiteY125" fmla="*/ 2914825 h 3008458"/>
              <a:gd name="connsiteX126" fmla="*/ 1577617 w 4807725"/>
              <a:gd name="connsiteY126" fmla="*/ 2914943 h 3008458"/>
              <a:gd name="connsiteX127" fmla="*/ 1542398 w 4807725"/>
              <a:gd name="connsiteY127" fmla="*/ 2917407 h 3008458"/>
              <a:gd name="connsiteX128" fmla="*/ 1575364 w 4807725"/>
              <a:gd name="connsiteY128" fmla="*/ 2913549 h 3008458"/>
              <a:gd name="connsiteX129" fmla="*/ 1583467 w 4807725"/>
              <a:gd name="connsiteY129" fmla="*/ 2914533 h 3008458"/>
              <a:gd name="connsiteX130" fmla="*/ 1578941 w 4807725"/>
              <a:gd name="connsiteY130" fmla="*/ 2914850 h 3008458"/>
              <a:gd name="connsiteX131" fmla="*/ 1577427 w 4807725"/>
              <a:gd name="connsiteY131" fmla="*/ 2914825 h 3008458"/>
              <a:gd name="connsiteX132" fmla="*/ 4384972 w 4807725"/>
              <a:gd name="connsiteY132" fmla="*/ 2909743 h 3008458"/>
              <a:gd name="connsiteX133" fmla="*/ 4379649 w 4807725"/>
              <a:gd name="connsiteY133" fmla="*/ 2912007 h 3008458"/>
              <a:gd name="connsiteX134" fmla="*/ 4305062 w 4807725"/>
              <a:gd name="connsiteY134" fmla="*/ 2930842 h 3008458"/>
              <a:gd name="connsiteX135" fmla="*/ 4150173 w 4807725"/>
              <a:gd name="connsiteY135" fmla="*/ 2940217 h 3008458"/>
              <a:gd name="connsiteX136" fmla="*/ 4036867 w 4807725"/>
              <a:gd name="connsiteY136" fmla="*/ 2941454 h 3008458"/>
              <a:gd name="connsiteX137" fmla="*/ 3995099 w 4807725"/>
              <a:gd name="connsiteY137" fmla="*/ 2940149 h 3008458"/>
              <a:gd name="connsiteX138" fmla="*/ 3954468 w 4807725"/>
              <a:gd name="connsiteY138" fmla="*/ 2942353 h 3008458"/>
              <a:gd name="connsiteX139" fmla="*/ 3933867 w 4807725"/>
              <a:gd name="connsiteY139" fmla="*/ 2942578 h 3008458"/>
              <a:gd name="connsiteX140" fmla="*/ 3687842 w 4807725"/>
              <a:gd name="connsiteY140" fmla="*/ 2942952 h 3008458"/>
              <a:gd name="connsiteX141" fmla="*/ 3593607 w 4807725"/>
              <a:gd name="connsiteY141" fmla="*/ 2937601 h 3008458"/>
              <a:gd name="connsiteX142" fmla="*/ 3661906 w 4807725"/>
              <a:gd name="connsiteY142" fmla="*/ 2932466 h 3008458"/>
              <a:gd name="connsiteX143" fmla="*/ 3773360 w 4807725"/>
              <a:gd name="connsiteY143" fmla="*/ 2919947 h 3008458"/>
              <a:gd name="connsiteX144" fmla="*/ 3844234 w 4807725"/>
              <a:gd name="connsiteY144" fmla="*/ 2923200 h 3008458"/>
              <a:gd name="connsiteX145" fmla="*/ 4097272 w 4807725"/>
              <a:gd name="connsiteY145" fmla="*/ 2920549 h 3008458"/>
              <a:gd name="connsiteX146" fmla="*/ 4297843 w 4807725"/>
              <a:gd name="connsiteY146" fmla="*/ 2917480 h 3008458"/>
              <a:gd name="connsiteX147" fmla="*/ 1536461 w 4807725"/>
              <a:gd name="connsiteY147" fmla="*/ 2908825 h 3008458"/>
              <a:gd name="connsiteX148" fmla="*/ 1545481 w 4807725"/>
              <a:gd name="connsiteY148" fmla="*/ 2909920 h 3008458"/>
              <a:gd name="connsiteX149" fmla="*/ 1536830 w 4807725"/>
              <a:gd name="connsiteY149" fmla="*/ 2914162 h 3008458"/>
              <a:gd name="connsiteX150" fmla="*/ 3008483 w 4807725"/>
              <a:gd name="connsiteY150" fmla="*/ 2907214 h 3008458"/>
              <a:gd name="connsiteX151" fmla="*/ 3598298 w 4807725"/>
              <a:gd name="connsiteY151" fmla="*/ 2911910 h 3008458"/>
              <a:gd name="connsiteX152" fmla="*/ 3658948 w 4807725"/>
              <a:gd name="connsiteY152" fmla="*/ 2914695 h 3008458"/>
              <a:gd name="connsiteX153" fmla="*/ 3630908 w 4807725"/>
              <a:gd name="connsiteY153" fmla="*/ 2916836 h 3008458"/>
              <a:gd name="connsiteX154" fmla="*/ 3481733 w 4807725"/>
              <a:gd name="connsiteY154" fmla="*/ 2931248 h 3008458"/>
              <a:gd name="connsiteX155" fmla="*/ 3448920 w 4807725"/>
              <a:gd name="connsiteY155" fmla="*/ 2929385 h 3008458"/>
              <a:gd name="connsiteX156" fmla="*/ 2935920 w 4807725"/>
              <a:gd name="connsiteY156" fmla="*/ 2925301 h 3008458"/>
              <a:gd name="connsiteX157" fmla="*/ 2701463 w 4807725"/>
              <a:gd name="connsiteY157" fmla="*/ 2922915 h 3008458"/>
              <a:gd name="connsiteX158" fmla="*/ 1546300 w 4807725"/>
              <a:gd name="connsiteY158" fmla="*/ 2895573 h 3008458"/>
              <a:gd name="connsiteX159" fmla="*/ 1575364 w 4807725"/>
              <a:gd name="connsiteY159" fmla="*/ 2913549 h 3008458"/>
              <a:gd name="connsiteX160" fmla="*/ 1545481 w 4807725"/>
              <a:gd name="connsiteY160" fmla="*/ 2909920 h 3008458"/>
              <a:gd name="connsiteX161" fmla="*/ 1548534 w 4807725"/>
              <a:gd name="connsiteY161" fmla="*/ 2908423 h 3008458"/>
              <a:gd name="connsiteX162" fmla="*/ 1546300 w 4807725"/>
              <a:gd name="connsiteY162" fmla="*/ 2895573 h 3008458"/>
              <a:gd name="connsiteX163" fmla="*/ 1546300 w 4807725"/>
              <a:gd name="connsiteY163" fmla="*/ 2895573 h 3008458"/>
              <a:gd name="connsiteX164" fmla="*/ 2572299 w 4807725"/>
              <a:gd name="connsiteY164" fmla="*/ 2903742 h 3008458"/>
              <a:gd name="connsiteX165" fmla="*/ 2674902 w 4807725"/>
              <a:gd name="connsiteY165" fmla="*/ 2904559 h 3008458"/>
              <a:gd name="connsiteX166" fmla="*/ 2404337 w 4807725"/>
              <a:gd name="connsiteY166" fmla="*/ 2911737 h 3008458"/>
              <a:gd name="connsiteX167" fmla="*/ 1546300 w 4807725"/>
              <a:gd name="connsiteY167" fmla="*/ 2895573 h 3008458"/>
              <a:gd name="connsiteX168" fmla="*/ 294594 w 4807725"/>
              <a:gd name="connsiteY168" fmla="*/ 2865211 h 3008458"/>
              <a:gd name="connsiteX169" fmla="*/ 315173 w 4807725"/>
              <a:gd name="connsiteY169" fmla="*/ 2876440 h 3008458"/>
              <a:gd name="connsiteX170" fmla="*/ 330203 w 4807725"/>
              <a:gd name="connsiteY170" fmla="*/ 2881261 h 3008458"/>
              <a:gd name="connsiteX171" fmla="*/ 340648 w 4807725"/>
              <a:gd name="connsiteY171" fmla="*/ 2889985 h 3008458"/>
              <a:gd name="connsiteX172" fmla="*/ 389506 w 4807725"/>
              <a:gd name="connsiteY172" fmla="*/ 2914360 h 3008458"/>
              <a:gd name="connsiteX173" fmla="*/ 513546 w 4807725"/>
              <a:gd name="connsiteY173" fmla="*/ 2932262 h 3008458"/>
              <a:gd name="connsiteX174" fmla="*/ 551650 w 4807725"/>
              <a:gd name="connsiteY174" fmla="*/ 2930303 h 3008458"/>
              <a:gd name="connsiteX175" fmla="*/ 631490 w 4807725"/>
              <a:gd name="connsiteY175" fmla="*/ 2937356 h 3008458"/>
              <a:gd name="connsiteX176" fmla="*/ 739101 w 4807725"/>
              <a:gd name="connsiteY176" fmla="*/ 2940473 h 3008458"/>
              <a:gd name="connsiteX177" fmla="*/ 794242 w 4807725"/>
              <a:gd name="connsiteY177" fmla="*/ 2943845 h 3008458"/>
              <a:gd name="connsiteX178" fmla="*/ 711048 w 4807725"/>
              <a:gd name="connsiteY178" fmla="*/ 2949582 h 3008458"/>
              <a:gd name="connsiteX179" fmla="*/ 477866 w 4807725"/>
              <a:gd name="connsiteY179" fmla="*/ 2947725 h 3008458"/>
              <a:gd name="connsiteX180" fmla="*/ 296589 w 4807725"/>
              <a:gd name="connsiteY180" fmla="*/ 2866960 h 3008458"/>
              <a:gd name="connsiteX181" fmla="*/ 284233 w 4807725"/>
              <a:gd name="connsiteY181" fmla="*/ 2837751 h 3008458"/>
              <a:gd name="connsiteX182" fmla="*/ 346989 w 4807725"/>
              <a:gd name="connsiteY182" fmla="*/ 2870715 h 3008458"/>
              <a:gd name="connsiteX183" fmla="*/ 561790 w 4807725"/>
              <a:gd name="connsiteY183" fmla="*/ 2912961 h 3008458"/>
              <a:gd name="connsiteX184" fmla="*/ 612445 w 4807725"/>
              <a:gd name="connsiteY184" fmla="*/ 2914669 h 3008458"/>
              <a:gd name="connsiteX185" fmla="*/ 622688 w 4807725"/>
              <a:gd name="connsiteY185" fmla="*/ 2916216 h 3008458"/>
              <a:gd name="connsiteX186" fmla="*/ 639506 w 4807725"/>
              <a:gd name="connsiteY186" fmla="*/ 2915582 h 3008458"/>
              <a:gd name="connsiteX187" fmla="*/ 669324 w 4807725"/>
              <a:gd name="connsiteY187" fmla="*/ 2916587 h 3008458"/>
              <a:gd name="connsiteX188" fmla="*/ 740018 w 4807725"/>
              <a:gd name="connsiteY188" fmla="*/ 2923973 h 3008458"/>
              <a:gd name="connsiteX189" fmla="*/ 641271 w 4807725"/>
              <a:gd name="connsiteY189" fmla="*/ 2925696 h 3008458"/>
              <a:gd name="connsiteX190" fmla="*/ 551650 w 4807725"/>
              <a:gd name="connsiteY190" fmla="*/ 2930303 h 3008458"/>
              <a:gd name="connsiteX191" fmla="*/ 521743 w 4807725"/>
              <a:gd name="connsiteY191" fmla="*/ 2927661 h 3008458"/>
              <a:gd name="connsiteX192" fmla="*/ 414693 w 4807725"/>
              <a:gd name="connsiteY192" fmla="*/ 2908363 h 3008458"/>
              <a:gd name="connsiteX193" fmla="*/ 330203 w 4807725"/>
              <a:gd name="connsiteY193" fmla="*/ 2881261 h 3008458"/>
              <a:gd name="connsiteX194" fmla="*/ 298432 w 4807725"/>
              <a:gd name="connsiteY194" fmla="*/ 2854726 h 3008458"/>
              <a:gd name="connsiteX195" fmla="*/ 138453 w 4807725"/>
              <a:gd name="connsiteY195" fmla="*/ 2809709 h 3008458"/>
              <a:gd name="connsiteX196" fmla="*/ 124426 w 4807725"/>
              <a:gd name="connsiteY196" fmla="*/ 2814263 h 3008458"/>
              <a:gd name="connsiteX197" fmla="*/ 138453 w 4807725"/>
              <a:gd name="connsiteY197" fmla="*/ 2809709 h 3008458"/>
              <a:gd name="connsiteX198" fmla="*/ 128210 w 4807725"/>
              <a:gd name="connsiteY198" fmla="*/ 2711762 h 3008458"/>
              <a:gd name="connsiteX199" fmla="*/ 144559 w 4807725"/>
              <a:gd name="connsiteY199" fmla="*/ 2745809 h 3008458"/>
              <a:gd name="connsiteX200" fmla="*/ 138453 w 4807725"/>
              <a:gd name="connsiteY200" fmla="*/ 2809709 h 3008458"/>
              <a:gd name="connsiteX201" fmla="*/ 127211 w 4807725"/>
              <a:gd name="connsiteY201" fmla="*/ 2738821 h 3008458"/>
              <a:gd name="connsiteX202" fmla="*/ 147875 w 4807725"/>
              <a:gd name="connsiteY202" fmla="*/ 2711111 h 3008458"/>
              <a:gd name="connsiteX203" fmla="*/ 171234 w 4807725"/>
              <a:gd name="connsiteY203" fmla="*/ 2753977 h 3008458"/>
              <a:gd name="connsiteX204" fmla="*/ 206370 w 4807725"/>
              <a:gd name="connsiteY204" fmla="*/ 2790747 h 3008458"/>
              <a:gd name="connsiteX205" fmla="*/ 243594 w 4807725"/>
              <a:gd name="connsiteY205" fmla="*/ 2815471 h 3008458"/>
              <a:gd name="connsiteX206" fmla="*/ 255617 w 4807725"/>
              <a:gd name="connsiteY206" fmla="*/ 2831055 h 3008458"/>
              <a:gd name="connsiteX207" fmla="*/ 294594 w 4807725"/>
              <a:gd name="connsiteY207" fmla="*/ 2865211 h 3008458"/>
              <a:gd name="connsiteX208" fmla="*/ 232731 w 4807725"/>
              <a:gd name="connsiteY208" fmla="*/ 2831456 h 3008458"/>
              <a:gd name="connsiteX209" fmla="*/ 157392 w 4807725"/>
              <a:gd name="connsiteY209" fmla="*/ 2772531 h 3008458"/>
              <a:gd name="connsiteX210" fmla="*/ 144559 w 4807725"/>
              <a:gd name="connsiteY210" fmla="*/ 2745809 h 3008458"/>
              <a:gd name="connsiteX211" fmla="*/ 107234 w 4807725"/>
              <a:gd name="connsiteY211" fmla="*/ 2612857 h 3008458"/>
              <a:gd name="connsiteX212" fmla="*/ 122076 w 4807725"/>
              <a:gd name="connsiteY212" fmla="*/ 2663765 h 3008458"/>
              <a:gd name="connsiteX213" fmla="*/ 129480 w 4807725"/>
              <a:gd name="connsiteY213" fmla="*/ 2677352 h 3008458"/>
              <a:gd name="connsiteX214" fmla="*/ 128210 w 4807725"/>
              <a:gd name="connsiteY214" fmla="*/ 2711762 h 3008458"/>
              <a:gd name="connsiteX215" fmla="*/ 120311 w 4807725"/>
              <a:gd name="connsiteY215" fmla="*/ 2695314 h 3008458"/>
              <a:gd name="connsiteX216" fmla="*/ 85922 w 4807725"/>
              <a:gd name="connsiteY216" fmla="*/ 2599831 h 3008458"/>
              <a:gd name="connsiteX217" fmla="*/ 115499 w 4807725"/>
              <a:gd name="connsiteY217" fmla="*/ 2685293 h 3008458"/>
              <a:gd name="connsiteX218" fmla="*/ 120311 w 4807725"/>
              <a:gd name="connsiteY218" fmla="*/ 2695314 h 3008458"/>
              <a:gd name="connsiteX219" fmla="*/ 127211 w 4807725"/>
              <a:gd name="connsiteY219" fmla="*/ 2738821 h 3008458"/>
              <a:gd name="connsiteX220" fmla="*/ 124426 w 4807725"/>
              <a:gd name="connsiteY220" fmla="*/ 2814263 h 3008458"/>
              <a:gd name="connsiteX221" fmla="*/ 89978 w 4807725"/>
              <a:gd name="connsiteY221" fmla="*/ 2639523 h 3008458"/>
              <a:gd name="connsiteX222" fmla="*/ 139422 w 4807725"/>
              <a:gd name="connsiteY222" fmla="*/ 2547806 h 3008458"/>
              <a:gd name="connsiteX223" fmla="*/ 232081 w 4807725"/>
              <a:gd name="connsiteY223" fmla="*/ 2763794 h 3008458"/>
              <a:gd name="connsiteX224" fmla="*/ 262396 w 4807725"/>
              <a:gd name="connsiteY224" fmla="*/ 2811643 h 3008458"/>
              <a:gd name="connsiteX225" fmla="*/ 284233 w 4807725"/>
              <a:gd name="connsiteY225" fmla="*/ 2837751 h 3008458"/>
              <a:gd name="connsiteX226" fmla="*/ 250309 w 4807725"/>
              <a:gd name="connsiteY226" fmla="*/ 2819931 h 3008458"/>
              <a:gd name="connsiteX227" fmla="*/ 243594 w 4807725"/>
              <a:gd name="connsiteY227" fmla="*/ 2815471 h 3008458"/>
              <a:gd name="connsiteX228" fmla="*/ 222567 w 4807725"/>
              <a:gd name="connsiteY228" fmla="*/ 2788215 h 3008458"/>
              <a:gd name="connsiteX229" fmla="*/ 176687 w 4807725"/>
              <a:gd name="connsiteY229" fmla="*/ 2688696 h 3008458"/>
              <a:gd name="connsiteX230" fmla="*/ 145163 w 4807725"/>
              <a:gd name="connsiteY230" fmla="*/ 2601595 h 3008458"/>
              <a:gd name="connsiteX231" fmla="*/ 144788 w 4807725"/>
              <a:gd name="connsiteY231" fmla="*/ 2590456 h 3008458"/>
              <a:gd name="connsiteX232" fmla="*/ 114890 w 4807725"/>
              <a:gd name="connsiteY232" fmla="*/ 2517953 h 3008458"/>
              <a:gd name="connsiteX233" fmla="*/ 145163 w 4807725"/>
              <a:gd name="connsiteY233" fmla="*/ 2601595 h 3008458"/>
              <a:gd name="connsiteX234" fmla="*/ 148589 w 4807725"/>
              <a:gd name="connsiteY234" fmla="*/ 2703637 h 3008458"/>
              <a:gd name="connsiteX235" fmla="*/ 147875 w 4807725"/>
              <a:gd name="connsiteY235" fmla="*/ 2711111 h 3008458"/>
              <a:gd name="connsiteX236" fmla="*/ 129480 w 4807725"/>
              <a:gd name="connsiteY236" fmla="*/ 2677352 h 3008458"/>
              <a:gd name="connsiteX237" fmla="*/ 129570 w 4807725"/>
              <a:gd name="connsiteY237" fmla="*/ 2674907 h 3008458"/>
              <a:gd name="connsiteX238" fmla="*/ 117091 w 4807725"/>
              <a:gd name="connsiteY238" fmla="*/ 2552908 h 3008458"/>
              <a:gd name="connsiteX239" fmla="*/ 4703995 w 4807725"/>
              <a:gd name="connsiteY239" fmla="*/ 2396904 h 3008458"/>
              <a:gd name="connsiteX240" fmla="*/ 4704217 w 4807725"/>
              <a:gd name="connsiteY240" fmla="*/ 2397881 h 3008458"/>
              <a:gd name="connsiteX241" fmla="*/ 4702900 w 4807725"/>
              <a:gd name="connsiteY241" fmla="*/ 2398110 h 3008458"/>
              <a:gd name="connsiteX242" fmla="*/ 4715742 w 4807725"/>
              <a:gd name="connsiteY242" fmla="*/ 2395879 h 3008458"/>
              <a:gd name="connsiteX243" fmla="*/ 4716177 w 4807725"/>
              <a:gd name="connsiteY243" fmla="*/ 2396765 h 3008458"/>
              <a:gd name="connsiteX244" fmla="*/ 4713009 w 4807725"/>
              <a:gd name="connsiteY244" fmla="*/ 2410342 h 3008458"/>
              <a:gd name="connsiteX245" fmla="*/ 4707457 w 4807725"/>
              <a:gd name="connsiteY245" fmla="*/ 2412144 h 3008458"/>
              <a:gd name="connsiteX246" fmla="*/ 4704217 w 4807725"/>
              <a:gd name="connsiteY246" fmla="*/ 2397881 h 3008458"/>
              <a:gd name="connsiteX247" fmla="*/ 4717120 w 4807725"/>
              <a:gd name="connsiteY247" fmla="*/ 2388383 h 3008458"/>
              <a:gd name="connsiteX248" fmla="*/ 4721483 w 4807725"/>
              <a:gd name="connsiteY248" fmla="*/ 2407590 h 3008458"/>
              <a:gd name="connsiteX249" fmla="*/ 4716177 w 4807725"/>
              <a:gd name="connsiteY249" fmla="*/ 2396765 h 3008458"/>
              <a:gd name="connsiteX250" fmla="*/ 4716926 w 4807725"/>
              <a:gd name="connsiteY250" fmla="*/ 2393555 h 3008458"/>
              <a:gd name="connsiteX251" fmla="*/ 4734553 w 4807725"/>
              <a:gd name="connsiteY251" fmla="*/ 2338544 h 3008458"/>
              <a:gd name="connsiteX252" fmla="*/ 4721127 w 4807725"/>
              <a:gd name="connsiteY252" fmla="*/ 2454247 h 3008458"/>
              <a:gd name="connsiteX253" fmla="*/ 4659042 w 4807725"/>
              <a:gd name="connsiteY253" fmla="*/ 2645060 h 3008458"/>
              <a:gd name="connsiteX254" fmla="*/ 4573816 w 4807725"/>
              <a:gd name="connsiteY254" fmla="*/ 2812358 h 3008458"/>
              <a:gd name="connsiteX255" fmla="*/ 4519022 w 4807725"/>
              <a:gd name="connsiteY255" fmla="*/ 2859238 h 3008458"/>
              <a:gd name="connsiteX256" fmla="*/ 4463840 w 4807725"/>
              <a:gd name="connsiteY256" fmla="*/ 2893335 h 3008458"/>
              <a:gd name="connsiteX257" fmla="*/ 4388268 w 4807725"/>
              <a:gd name="connsiteY257" fmla="*/ 2909451 h 3008458"/>
              <a:gd name="connsiteX258" fmla="*/ 4384972 w 4807725"/>
              <a:gd name="connsiteY258" fmla="*/ 2909743 h 3008458"/>
              <a:gd name="connsiteX259" fmla="*/ 4454368 w 4807725"/>
              <a:gd name="connsiteY259" fmla="*/ 2880231 h 3008458"/>
              <a:gd name="connsiteX260" fmla="*/ 4578728 w 4807725"/>
              <a:gd name="connsiteY260" fmla="*/ 2779735 h 3008458"/>
              <a:gd name="connsiteX261" fmla="*/ 4659397 w 4807725"/>
              <a:gd name="connsiteY261" fmla="*/ 2598403 h 3008458"/>
              <a:gd name="connsiteX262" fmla="*/ 4693422 w 4807725"/>
              <a:gd name="connsiteY262" fmla="*/ 2494271 h 3008458"/>
              <a:gd name="connsiteX263" fmla="*/ 4713009 w 4807725"/>
              <a:gd name="connsiteY263" fmla="*/ 2410342 h 3008458"/>
              <a:gd name="connsiteX264" fmla="*/ 4714470 w 4807725"/>
              <a:gd name="connsiteY264" fmla="*/ 2409867 h 3008458"/>
              <a:gd name="connsiteX265" fmla="*/ 4721483 w 4807725"/>
              <a:gd name="connsiteY265" fmla="*/ 2407590 h 3008458"/>
              <a:gd name="connsiteX266" fmla="*/ 4688536 w 4807725"/>
              <a:gd name="connsiteY266" fmla="*/ 2328846 h 3008458"/>
              <a:gd name="connsiteX267" fmla="*/ 4694117 w 4807725"/>
              <a:gd name="connsiteY267" fmla="*/ 2353415 h 3008458"/>
              <a:gd name="connsiteX268" fmla="*/ 4688671 w 4807725"/>
              <a:gd name="connsiteY268" fmla="*/ 2448302 h 3008458"/>
              <a:gd name="connsiteX269" fmla="*/ 4645371 w 4807725"/>
              <a:gd name="connsiteY269" fmla="*/ 2602957 h 3008458"/>
              <a:gd name="connsiteX270" fmla="*/ 4522978 w 4807725"/>
              <a:gd name="connsiteY270" fmla="*/ 2751295 h 3008458"/>
              <a:gd name="connsiteX271" fmla="*/ 4345191 w 4807725"/>
              <a:gd name="connsiteY271" fmla="*/ 2824536 h 3008458"/>
              <a:gd name="connsiteX272" fmla="*/ 3906169 w 4807725"/>
              <a:gd name="connsiteY272" fmla="*/ 2905029 h 3008458"/>
              <a:gd name="connsiteX273" fmla="*/ 3773360 w 4807725"/>
              <a:gd name="connsiteY273" fmla="*/ 2919947 h 3008458"/>
              <a:gd name="connsiteX274" fmla="*/ 3658948 w 4807725"/>
              <a:gd name="connsiteY274" fmla="*/ 2914695 h 3008458"/>
              <a:gd name="connsiteX275" fmla="*/ 3872990 w 4807725"/>
              <a:gd name="connsiteY275" fmla="*/ 2898349 h 3008458"/>
              <a:gd name="connsiteX276" fmla="*/ 4111654 w 4807725"/>
              <a:gd name="connsiteY276" fmla="*/ 2869337 h 3008458"/>
              <a:gd name="connsiteX277" fmla="*/ 4326608 w 4807725"/>
              <a:gd name="connsiteY277" fmla="*/ 2815056 h 3008458"/>
              <a:gd name="connsiteX278" fmla="*/ 4518421 w 4807725"/>
              <a:gd name="connsiteY278" fmla="*/ 2737261 h 3008458"/>
              <a:gd name="connsiteX279" fmla="*/ 4689229 w 4807725"/>
              <a:gd name="connsiteY279" fmla="*/ 2356007 h 3008458"/>
              <a:gd name="connsiteX280" fmla="*/ 88343 w 4807725"/>
              <a:gd name="connsiteY280" fmla="*/ 2326940 h 3008458"/>
              <a:gd name="connsiteX281" fmla="*/ 105440 w 4807725"/>
              <a:gd name="connsiteY281" fmla="*/ 2427488 h 3008458"/>
              <a:gd name="connsiteX282" fmla="*/ 110317 w 4807725"/>
              <a:gd name="connsiteY282" fmla="*/ 2445326 h 3008458"/>
              <a:gd name="connsiteX283" fmla="*/ 114890 w 4807725"/>
              <a:gd name="connsiteY283" fmla="*/ 2517953 h 3008458"/>
              <a:gd name="connsiteX284" fmla="*/ 101320 w 4807725"/>
              <a:gd name="connsiteY284" fmla="*/ 2480458 h 3008458"/>
              <a:gd name="connsiteX285" fmla="*/ 93881 w 4807725"/>
              <a:gd name="connsiteY285" fmla="*/ 2445595 h 3008458"/>
              <a:gd name="connsiteX286" fmla="*/ 88753 w 4807725"/>
              <a:gd name="connsiteY286" fmla="*/ 2370124 h 3008458"/>
              <a:gd name="connsiteX287" fmla="*/ 4719546 w 4807725"/>
              <a:gd name="connsiteY287" fmla="*/ 2323866 h 3008458"/>
              <a:gd name="connsiteX288" fmla="*/ 4717120 w 4807725"/>
              <a:gd name="connsiteY288" fmla="*/ 2388383 h 3008458"/>
              <a:gd name="connsiteX289" fmla="*/ 4713361 w 4807725"/>
              <a:gd name="connsiteY289" fmla="*/ 2371831 h 3008458"/>
              <a:gd name="connsiteX290" fmla="*/ 4697550 w 4807725"/>
              <a:gd name="connsiteY290" fmla="*/ 2293602 h 3008458"/>
              <a:gd name="connsiteX291" fmla="*/ 4698921 w 4807725"/>
              <a:gd name="connsiteY291" fmla="*/ 2308257 h 3008458"/>
              <a:gd name="connsiteX292" fmla="*/ 4713361 w 4807725"/>
              <a:gd name="connsiteY292" fmla="*/ 2371831 h 3008458"/>
              <a:gd name="connsiteX293" fmla="*/ 4712369 w 4807725"/>
              <a:gd name="connsiteY293" fmla="*/ 2379521 h 3008458"/>
              <a:gd name="connsiteX294" fmla="*/ 4712894 w 4807725"/>
              <a:gd name="connsiteY294" fmla="*/ 2387108 h 3008458"/>
              <a:gd name="connsiteX295" fmla="*/ 4703995 w 4807725"/>
              <a:gd name="connsiteY295" fmla="*/ 2396904 h 3008458"/>
              <a:gd name="connsiteX296" fmla="*/ 4694117 w 4807725"/>
              <a:gd name="connsiteY296" fmla="*/ 2353415 h 3008458"/>
              <a:gd name="connsiteX297" fmla="*/ 67541 w 4807725"/>
              <a:gd name="connsiteY297" fmla="*/ 2253087 h 3008458"/>
              <a:gd name="connsiteX298" fmla="*/ 68033 w 4807725"/>
              <a:gd name="connsiteY298" fmla="*/ 2258557 h 3008458"/>
              <a:gd name="connsiteX299" fmla="*/ 78101 w 4807725"/>
              <a:gd name="connsiteY299" fmla="*/ 2371643 h 3008458"/>
              <a:gd name="connsiteX300" fmla="*/ 93881 w 4807725"/>
              <a:gd name="connsiteY300" fmla="*/ 2445595 h 3008458"/>
              <a:gd name="connsiteX301" fmla="*/ 103757 w 4807725"/>
              <a:gd name="connsiteY301" fmla="*/ 2590931 h 3008458"/>
              <a:gd name="connsiteX302" fmla="*/ 107234 w 4807725"/>
              <a:gd name="connsiteY302" fmla="*/ 2612857 h 3008458"/>
              <a:gd name="connsiteX303" fmla="*/ 92249 w 4807725"/>
              <a:gd name="connsiteY303" fmla="*/ 2561458 h 3008458"/>
              <a:gd name="connsiteX304" fmla="*/ 71940 w 4807725"/>
              <a:gd name="connsiteY304" fmla="*/ 2462972 h 3008458"/>
              <a:gd name="connsiteX305" fmla="*/ 71736 w 4807725"/>
              <a:gd name="connsiteY305" fmla="*/ 2460976 h 3008458"/>
              <a:gd name="connsiteX306" fmla="*/ 4685913 w 4807725"/>
              <a:gd name="connsiteY306" fmla="*/ 2241330 h 3008458"/>
              <a:gd name="connsiteX307" fmla="*/ 4686648 w 4807725"/>
              <a:gd name="connsiteY307" fmla="*/ 2254792 h 3008458"/>
              <a:gd name="connsiteX308" fmla="*/ 4688536 w 4807725"/>
              <a:gd name="connsiteY308" fmla="*/ 2328846 h 3008458"/>
              <a:gd name="connsiteX309" fmla="*/ 4684895 w 4807725"/>
              <a:gd name="connsiteY309" fmla="*/ 2312812 h 3008458"/>
              <a:gd name="connsiteX310" fmla="*/ 4683034 w 4807725"/>
              <a:gd name="connsiteY310" fmla="*/ 2292917 h 3008458"/>
              <a:gd name="connsiteX311" fmla="*/ 4685383 w 4807725"/>
              <a:gd name="connsiteY311" fmla="*/ 2248658 h 3008458"/>
              <a:gd name="connsiteX312" fmla="*/ 4671371 w 4807725"/>
              <a:gd name="connsiteY312" fmla="*/ 2129094 h 3008458"/>
              <a:gd name="connsiteX313" fmla="*/ 4676270 w 4807725"/>
              <a:gd name="connsiteY313" fmla="*/ 2220589 h 3008458"/>
              <a:gd name="connsiteX314" fmla="*/ 4683034 w 4807725"/>
              <a:gd name="connsiteY314" fmla="*/ 2292917 h 3008458"/>
              <a:gd name="connsiteX315" fmla="*/ 4679937 w 4807725"/>
              <a:gd name="connsiteY315" fmla="*/ 2351267 h 3008458"/>
              <a:gd name="connsiteX316" fmla="*/ 4674491 w 4807725"/>
              <a:gd name="connsiteY316" fmla="*/ 2453876 h 3008458"/>
              <a:gd name="connsiteX317" fmla="*/ 4593822 w 4807725"/>
              <a:gd name="connsiteY317" fmla="*/ 2635209 h 3008458"/>
              <a:gd name="connsiteX318" fmla="*/ 4439175 w 4807725"/>
              <a:gd name="connsiteY318" fmla="*/ 2731964 h 3008458"/>
              <a:gd name="connsiteX319" fmla="*/ 4018737 w 4807725"/>
              <a:gd name="connsiteY319" fmla="*/ 2821937 h 3008458"/>
              <a:gd name="connsiteX320" fmla="*/ 3537991 w 4807725"/>
              <a:gd name="connsiteY320" fmla="*/ 2869436 h 3008458"/>
              <a:gd name="connsiteX321" fmla="*/ 3038093 w 4807725"/>
              <a:gd name="connsiteY321" fmla="*/ 2905700 h 3008458"/>
              <a:gd name="connsiteX322" fmla="*/ 3008483 w 4807725"/>
              <a:gd name="connsiteY322" fmla="*/ 2907214 h 3008458"/>
              <a:gd name="connsiteX323" fmla="*/ 2674902 w 4807725"/>
              <a:gd name="connsiteY323" fmla="*/ 2904559 h 3008458"/>
              <a:gd name="connsiteX324" fmla="*/ 2911641 w 4807725"/>
              <a:gd name="connsiteY324" fmla="*/ 2898278 h 3008458"/>
              <a:gd name="connsiteX325" fmla="*/ 3412109 w 4807725"/>
              <a:gd name="connsiteY325" fmla="*/ 2863768 h 3008458"/>
              <a:gd name="connsiteX326" fmla="*/ 3906881 w 4807725"/>
              <a:gd name="connsiteY326" fmla="*/ 2811714 h 3008458"/>
              <a:gd name="connsiteX327" fmla="*/ 4350459 w 4807725"/>
              <a:gd name="connsiteY327" fmla="*/ 2745255 h 3008458"/>
              <a:gd name="connsiteX328" fmla="*/ 4551743 w 4807725"/>
              <a:gd name="connsiteY328" fmla="*/ 2648872 h 3008458"/>
              <a:gd name="connsiteX329" fmla="*/ 4646438 w 4807725"/>
              <a:gd name="connsiteY329" fmla="*/ 2462985 h 3008458"/>
              <a:gd name="connsiteX330" fmla="*/ 4661887 w 4807725"/>
              <a:gd name="connsiteY330" fmla="*/ 2271801 h 3008458"/>
              <a:gd name="connsiteX331" fmla="*/ 4695094 w 4807725"/>
              <a:gd name="connsiteY331" fmla="*/ 2120384 h 3008458"/>
              <a:gd name="connsiteX332" fmla="*/ 4694930 w 4807725"/>
              <a:gd name="connsiteY332" fmla="*/ 2124355 h 3008458"/>
              <a:gd name="connsiteX333" fmla="*/ 4697915 w 4807725"/>
              <a:gd name="connsiteY333" fmla="*/ 2287252 h 3008458"/>
              <a:gd name="connsiteX334" fmla="*/ 4697550 w 4807725"/>
              <a:gd name="connsiteY334" fmla="*/ 2293602 h 3008458"/>
              <a:gd name="connsiteX335" fmla="*/ 4690296 w 4807725"/>
              <a:gd name="connsiteY335" fmla="*/ 2216035 h 3008458"/>
              <a:gd name="connsiteX336" fmla="*/ 4690597 w 4807725"/>
              <a:gd name="connsiteY336" fmla="*/ 2176555 h 3008458"/>
              <a:gd name="connsiteX337" fmla="*/ 4693856 w 4807725"/>
              <a:gd name="connsiteY337" fmla="*/ 2131492 h 3008458"/>
              <a:gd name="connsiteX338" fmla="*/ 4699370 w 4807725"/>
              <a:gd name="connsiteY338" fmla="*/ 2017807 h 3008458"/>
              <a:gd name="connsiteX339" fmla="*/ 4704377 w 4807725"/>
              <a:gd name="connsiteY339" fmla="*/ 2037122 h 3008458"/>
              <a:gd name="connsiteX340" fmla="*/ 4695094 w 4807725"/>
              <a:gd name="connsiteY340" fmla="*/ 2120384 h 3008458"/>
              <a:gd name="connsiteX341" fmla="*/ 4707672 w 4807725"/>
              <a:gd name="connsiteY341" fmla="*/ 1990470 h 3008458"/>
              <a:gd name="connsiteX342" fmla="*/ 4729205 w 4807725"/>
              <a:gd name="connsiteY342" fmla="*/ 2082925 h 3008458"/>
              <a:gd name="connsiteX343" fmla="*/ 4737554 w 4807725"/>
              <a:gd name="connsiteY343" fmla="*/ 2184216 h 3008458"/>
              <a:gd name="connsiteX344" fmla="*/ 4719546 w 4807725"/>
              <a:gd name="connsiteY344" fmla="*/ 2323866 h 3008458"/>
              <a:gd name="connsiteX345" fmla="*/ 4724971 w 4807725"/>
              <a:gd name="connsiteY345" fmla="*/ 2179566 h 3008458"/>
              <a:gd name="connsiteX346" fmla="*/ 4713460 w 4807725"/>
              <a:gd name="connsiteY346" fmla="*/ 2073978 h 3008458"/>
              <a:gd name="connsiteX347" fmla="*/ 4704377 w 4807725"/>
              <a:gd name="connsiteY347" fmla="*/ 2037122 h 3008458"/>
              <a:gd name="connsiteX348" fmla="*/ 4705745 w 4807725"/>
              <a:gd name="connsiteY348" fmla="*/ 2024851 h 3008458"/>
              <a:gd name="connsiteX349" fmla="*/ 4687518 w 4807725"/>
              <a:gd name="connsiteY349" fmla="*/ 1968714 h 3008458"/>
              <a:gd name="connsiteX350" fmla="*/ 4692042 w 4807725"/>
              <a:gd name="connsiteY350" fmla="*/ 1987070 h 3008458"/>
              <a:gd name="connsiteX351" fmla="*/ 4691185 w 4807725"/>
              <a:gd name="connsiteY351" fmla="*/ 2099391 h 3008458"/>
              <a:gd name="connsiteX352" fmla="*/ 4690597 w 4807725"/>
              <a:gd name="connsiteY352" fmla="*/ 2176555 h 3008458"/>
              <a:gd name="connsiteX353" fmla="*/ 4685913 w 4807725"/>
              <a:gd name="connsiteY353" fmla="*/ 2241330 h 3008458"/>
              <a:gd name="connsiteX354" fmla="*/ 4681405 w 4807725"/>
              <a:gd name="connsiteY354" fmla="*/ 2158805 h 3008458"/>
              <a:gd name="connsiteX355" fmla="*/ 4687518 w 4807725"/>
              <a:gd name="connsiteY355" fmla="*/ 1968714 h 3008458"/>
              <a:gd name="connsiteX356" fmla="*/ 4701544 w 4807725"/>
              <a:gd name="connsiteY356" fmla="*/ 1964159 h 3008458"/>
              <a:gd name="connsiteX357" fmla="*/ 4699370 w 4807725"/>
              <a:gd name="connsiteY357" fmla="*/ 2017807 h 3008458"/>
              <a:gd name="connsiteX358" fmla="*/ 4692042 w 4807725"/>
              <a:gd name="connsiteY358" fmla="*/ 1987070 h 3008458"/>
              <a:gd name="connsiteX359" fmla="*/ 4692075 w 4807725"/>
              <a:gd name="connsiteY359" fmla="*/ 1982748 h 3008458"/>
              <a:gd name="connsiteX360" fmla="*/ 4691343 w 4807725"/>
              <a:gd name="connsiteY360" fmla="*/ 1967471 h 3008458"/>
              <a:gd name="connsiteX361" fmla="*/ 4694531 w 4807725"/>
              <a:gd name="connsiteY361" fmla="*/ 1966436 h 3008458"/>
              <a:gd name="connsiteX362" fmla="*/ 4701544 w 4807725"/>
              <a:gd name="connsiteY362" fmla="*/ 1964159 h 3008458"/>
              <a:gd name="connsiteX363" fmla="*/ 4690837 w 4807725"/>
              <a:gd name="connsiteY363" fmla="*/ 1956895 h 3008458"/>
              <a:gd name="connsiteX364" fmla="*/ 4691343 w 4807725"/>
              <a:gd name="connsiteY364" fmla="*/ 1967471 h 3008458"/>
              <a:gd name="connsiteX365" fmla="*/ 4687518 w 4807725"/>
              <a:gd name="connsiteY365" fmla="*/ 1968714 h 3008458"/>
              <a:gd name="connsiteX366" fmla="*/ 88178 w 4807725"/>
              <a:gd name="connsiteY366" fmla="*/ 1768755 h 3008458"/>
              <a:gd name="connsiteX367" fmla="*/ 89879 w 4807725"/>
              <a:gd name="connsiteY367" fmla="*/ 1841559 h 3008458"/>
              <a:gd name="connsiteX368" fmla="*/ 84549 w 4807725"/>
              <a:gd name="connsiteY368" fmla="*/ 1927401 h 3008458"/>
              <a:gd name="connsiteX369" fmla="*/ 88343 w 4807725"/>
              <a:gd name="connsiteY369" fmla="*/ 2326940 h 3008458"/>
              <a:gd name="connsiteX370" fmla="*/ 86260 w 4807725"/>
              <a:gd name="connsiteY370" fmla="*/ 2314695 h 3008458"/>
              <a:gd name="connsiteX371" fmla="*/ 85261 w 4807725"/>
              <a:gd name="connsiteY371" fmla="*/ 1834087 h 3008458"/>
              <a:gd name="connsiteX372" fmla="*/ 96701 w 4807725"/>
              <a:gd name="connsiteY372" fmla="*/ 1731671 h 3008458"/>
              <a:gd name="connsiteX373" fmla="*/ 97105 w 4807725"/>
              <a:gd name="connsiteY373" fmla="*/ 1734716 h 3008458"/>
              <a:gd name="connsiteX374" fmla="*/ 99287 w 4807725"/>
              <a:gd name="connsiteY374" fmla="*/ 1829532 h 3008458"/>
              <a:gd name="connsiteX375" fmla="*/ 123427 w 4807725"/>
              <a:gd name="connsiteY375" fmla="*/ 2333655 h 3008458"/>
              <a:gd name="connsiteX376" fmla="*/ 128848 w 4807725"/>
              <a:gd name="connsiteY376" fmla="*/ 2463763 h 3008458"/>
              <a:gd name="connsiteX377" fmla="*/ 139422 w 4807725"/>
              <a:gd name="connsiteY377" fmla="*/ 2547806 h 3008458"/>
              <a:gd name="connsiteX378" fmla="*/ 136422 w 4807725"/>
              <a:gd name="connsiteY378" fmla="*/ 2540813 h 3008458"/>
              <a:gd name="connsiteX379" fmla="*/ 110317 w 4807725"/>
              <a:gd name="connsiteY379" fmla="*/ 2445326 h 3008458"/>
              <a:gd name="connsiteX380" fmla="*/ 101296 w 4807725"/>
              <a:gd name="connsiteY380" fmla="*/ 2302056 h 3008458"/>
              <a:gd name="connsiteX381" fmla="*/ 94705 w 4807725"/>
              <a:gd name="connsiteY381" fmla="*/ 2048216 h 3008458"/>
              <a:gd name="connsiteX382" fmla="*/ 89879 w 4807725"/>
              <a:gd name="connsiteY382" fmla="*/ 1841559 h 3008458"/>
              <a:gd name="connsiteX383" fmla="*/ 94586 w 4807725"/>
              <a:gd name="connsiteY383" fmla="*/ 1625275 h 3008458"/>
              <a:gd name="connsiteX384" fmla="*/ 96944 w 4807725"/>
              <a:gd name="connsiteY384" fmla="*/ 1727746 h 3008458"/>
              <a:gd name="connsiteX385" fmla="*/ 96701 w 4807725"/>
              <a:gd name="connsiteY385" fmla="*/ 1731671 h 3008458"/>
              <a:gd name="connsiteX386" fmla="*/ 95442 w 4807725"/>
              <a:gd name="connsiteY386" fmla="*/ 1722183 h 3008458"/>
              <a:gd name="connsiteX387" fmla="*/ 94136 w 4807725"/>
              <a:gd name="connsiteY387" fmla="*/ 1635340 h 3008458"/>
              <a:gd name="connsiteX388" fmla="*/ 78559 w 4807725"/>
              <a:gd name="connsiteY388" fmla="*/ 1596702 h 3008458"/>
              <a:gd name="connsiteX389" fmla="*/ 77214 w 4807725"/>
              <a:gd name="connsiteY389" fmla="*/ 1666046 h 3008458"/>
              <a:gd name="connsiteX390" fmla="*/ 64543 w 4807725"/>
              <a:gd name="connsiteY390" fmla="*/ 2104551 h 3008458"/>
              <a:gd name="connsiteX391" fmla="*/ 67541 w 4807725"/>
              <a:gd name="connsiteY391" fmla="*/ 2253087 h 3008458"/>
              <a:gd name="connsiteX392" fmla="*/ 57083 w 4807725"/>
              <a:gd name="connsiteY392" fmla="*/ 2136789 h 3008458"/>
              <a:gd name="connsiteX393" fmla="*/ 67033 w 4807725"/>
              <a:gd name="connsiteY393" fmla="*/ 1777949 h 3008458"/>
              <a:gd name="connsiteX394" fmla="*/ 80352 w 4807725"/>
              <a:gd name="connsiteY394" fmla="*/ 1504188 h 3008458"/>
              <a:gd name="connsiteX395" fmla="*/ 82451 w 4807725"/>
              <a:gd name="connsiteY395" fmla="*/ 1534505 h 3008458"/>
              <a:gd name="connsiteX396" fmla="*/ 82269 w 4807725"/>
              <a:gd name="connsiteY396" fmla="*/ 1538354 h 3008458"/>
              <a:gd name="connsiteX397" fmla="*/ 78559 w 4807725"/>
              <a:gd name="connsiteY397" fmla="*/ 1596702 h 3008458"/>
              <a:gd name="connsiteX398" fmla="*/ 89206 w 4807725"/>
              <a:gd name="connsiteY398" fmla="*/ 1391530 h 3008458"/>
              <a:gd name="connsiteX399" fmla="*/ 92854 w 4807725"/>
              <a:gd name="connsiteY399" fmla="*/ 1550014 h 3008458"/>
              <a:gd name="connsiteX400" fmla="*/ 94136 w 4807725"/>
              <a:gd name="connsiteY400" fmla="*/ 1635340 h 3008458"/>
              <a:gd name="connsiteX401" fmla="*/ 88178 w 4807725"/>
              <a:gd name="connsiteY401" fmla="*/ 1768755 h 3008458"/>
              <a:gd name="connsiteX402" fmla="*/ 82838 w 4807725"/>
              <a:gd name="connsiteY402" fmla="*/ 1540108 h 3008458"/>
              <a:gd name="connsiteX403" fmla="*/ 82451 w 4807725"/>
              <a:gd name="connsiteY403" fmla="*/ 1534505 h 3008458"/>
              <a:gd name="connsiteX404" fmla="*/ 108249 w 4807725"/>
              <a:gd name="connsiteY404" fmla="*/ 1325701 h 3008458"/>
              <a:gd name="connsiteX405" fmla="*/ 108871 w 4807725"/>
              <a:gd name="connsiteY405" fmla="*/ 1518808 h 3008458"/>
              <a:gd name="connsiteX406" fmla="*/ 180244 w 4807725"/>
              <a:gd name="connsiteY406" fmla="*/ 2222123 h 3008458"/>
              <a:gd name="connsiteX407" fmla="*/ 234571 w 4807725"/>
              <a:gd name="connsiteY407" fmla="*/ 2437192 h 3008458"/>
              <a:gd name="connsiteX408" fmla="*/ 279785 w 4807725"/>
              <a:gd name="connsiteY408" fmla="*/ 2624193 h 3008458"/>
              <a:gd name="connsiteX409" fmla="*/ 353051 w 4807725"/>
              <a:gd name="connsiteY409" fmla="*/ 2802085 h 3008458"/>
              <a:gd name="connsiteX410" fmla="*/ 534328 w 4807725"/>
              <a:gd name="connsiteY410" fmla="*/ 2882851 h 3008458"/>
              <a:gd name="connsiteX411" fmla="*/ 753483 w 4807725"/>
              <a:gd name="connsiteY411" fmla="*/ 2889261 h 3008458"/>
              <a:gd name="connsiteX412" fmla="*/ 1019274 w 4807725"/>
              <a:gd name="connsiteY412" fmla="*/ 2896043 h 3008458"/>
              <a:gd name="connsiteX413" fmla="*/ 1546300 w 4807725"/>
              <a:gd name="connsiteY413" fmla="*/ 2895573 h 3008458"/>
              <a:gd name="connsiteX414" fmla="*/ 1536305 w 4807725"/>
              <a:gd name="connsiteY414" fmla="*/ 2906575 h 3008458"/>
              <a:gd name="connsiteX415" fmla="*/ 1536461 w 4807725"/>
              <a:gd name="connsiteY415" fmla="*/ 2908825 h 3008458"/>
              <a:gd name="connsiteX416" fmla="*/ 1481320 w 4807725"/>
              <a:gd name="connsiteY416" fmla="*/ 2902128 h 3008458"/>
              <a:gd name="connsiteX417" fmla="*/ 1273207 w 4807725"/>
              <a:gd name="connsiteY417" fmla="*/ 2919281 h 3008458"/>
              <a:gd name="connsiteX418" fmla="*/ 1269180 w 4807725"/>
              <a:gd name="connsiteY418" fmla="*/ 2919509 h 3008458"/>
              <a:gd name="connsiteX419" fmla="*/ 855869 w 4807725"/>
              <a:gd name="connsiteY419" fmla="*/ 2918073 h 3008458"/>
              <a:gd name="connsiteX420" fmla="*/ 737570 w 4807725"/>
              <a:gd name="connsiteY420" fmla="*/ 2911882 h 3008458"/>
              <a:gd name="connsiteX421" fmla="*/ 639506 w 4807725"/>
              <a:gd name="connsiteY421" fmla="*/ 2915582 h 3008458"/>
              <a:gd name="connsiteX422" fmla="*/ 612445 w 4807725"/>
              <a:gd name="connsiteY422" fmla="*/ 2914669 h 3008458"/>
              <a:gd name="connsiteX423" fmla="*/ 427029 w 4807725"/>
              <a:gd name="connsiteY423" fmla="*/ 2886662 h 3008458"/>
              <a:gd name="connsiteX424" fmla="*/ 252088 w 4807725"/>
              <a:gd name="connsiteY424" fmla="*/ 2586644 h 3008458"/>
              <a:gd name="connsiteX425" fmla="*/ 123903 w 4807725"/>
              <a:gd name="connsiteY425" fmla="*/ 1936682 h 3008458"/>
              <a:gd name="connsiteX426" fmla="*/ 97105 w 4807725"/>
              <a:gd name="connsiteY426" fmla="*/ 1734716 h 3008458"/>
              <a:gd name="connsiteX427" fmla="*/ 96944 w 4807725"/>
              <a:gd name="connsiteY427" fmla="*/ 1727746 h 3008458"/>
              <a:gd name="connsiteX428" fmla="*/ 99171 w 4807725"/>
              <a:gd name="connsiteY428" fmla="*/ 1691884 h 3008458"/>
              <a:gd name="connsiteX429" fmla="*/ 106690 w 4807725"/>
              <a:gd name="connsiteY429" fmla="*/ 1470308 h 3008458"/>
              <a:gd name="connsiteX430" fmla="*/ 103539 w 4807725"/>
              <a:gd name="connsiteY430" fmla="*/ 1424789 h 3008458"/>
              <a:gd name="connsiteX431" fmla="*/ 107757 w 4807725"/>
              <a:gd name="connsiteY431" fmla="*/ 1330336 h 3008458"/>
              <a:gd name="connsiteX432" fmla="*/ 98656 w 4807725"/>
              <a:gd name="connsiteY432" fmla="*/ 1267073 h 3008458"/>
              <a:gd name="connsiteX433" fmla="*/ 97763 w 4807725"/>
              <a:gd name="connsiteY433" fmla="*/ 1341338 h 3008458"/>
              <a:gd name="connsiteX434" fmla="*/ 103539 w 4807725"/>
              <a:gd name="connsiteY434" fmla="*/ 1424789 h 3008458"/>
              <a:gd name="connsiteX435" fmla="*/ 96509 w 4807725"/>
              <a:gd name="connsiteY435" fmla="*/ 1582211 h 3008458"/>
              <a:gd name="connsiteX436" fmla="*/ 94586 w 4807725"/>
              <a:gd name="connsiteY436" fmla="*/ 1625275 h 3008458"/>
              <a:gd name="connsiteX437" fmla="*/ 92854 w 4807725"/>
              <a:gd name="connsiteY437" fmla="*/ 1550014 h 3008458"/>
              <a:gd name="connsiteX438" fmla="*/ 91961 w 4807725"/>
              <a:gd name="connsiteY438" fmla="*/ 1490604 h 3008458"/>
              <a:gd name="connsiteX439" fmla="*/ 98952 w 4807725"/>
              <a:gd name="connsiteY439" fmla="*/ 1252917 h 3008458"/>
              <a:gd name="connsiteX440" fmla="*/ 98999 w 4807725"/>
              <a:gd name="connsiteY440" fmla="*/ 1255610 h 3008458"/>
              <a:gd name="connsiteX441" fmla="*/ 98656 w 4807725"/>
              <a:gd name="connsiteY441" fmla="*/ 1267073 h 3008458"/>
              <a:gd name="connsiteX442" fmla="*/ 98814 w 4807725"/>
              <a:gd name="connsiteY442" fmla="*/ 1253913 h 3008458"/>
              <a:gd name="connsiteX443" fmla="*/ 96105 w 4807725"/>
              <a:gd name="connsiteY443" fmla="*/ 1092651 h 3008458"/>
              <a:gd name="connsiteX444" fmla="*/ 98877 w 4807725"/>
              <a:gd name="connsiteY444" fmla="*/ 1248713 h 3008458"/>
              <a:gd name="connsiteX445" fmla="*/ 98814 w 4807725"/>
              <a:gd name="connsiteY445" fmla="*/ 1253913 h 3008458"/>
              <a:gd name="connsiteX446" fmla="*/ 94087 w 4807725"/>
              <a:gd name="connsiteY446" fmla="*/ 1288233 h 3008458"/>
              <a:gd name="connsiteX447" fmla="*/ 89206 w 4807725"/>
              <a:gd name="connsiteY447" fmla="*/ 1391530 h 3008458"/>
              <a:gd name="connsiteX448" fmla="*/ 87901 w 4807725"/>
              <a:gd name="connsiteY448" fmla="*/ 1334843 h 3008458"/>
              <a:gd name="connsiteX449" fmla="*/ 85716 w 4807725"/>
              <a:gd name="connsiteY449" fmla="*/ 1311508 h 3008458"/>
              <a:gd name="connsiteX450" fmla="*/ 90241 w 4807725"/>
              <a:gd name="connsiteY450" fmla="*/ 1180883 h 3008458"/>
              <a:gd name="connsiteX451" fmla="*/ 4705768 w 4807725"/>
              <a:gd name="connsiteY451" fmla="*/ 1074866 h 3008458"/>
              <a:gd name="connsiteX452" fmla="*/ 4725820 w 4807725"/>
              <a:gd name="connsiteY452" fmla="*/ 1227121 h 3008458"/>
              <a:gd name="connsiteX453" fmla="*/ 4728681 w 4807725"/>
              <a:gd name="connsiteY453" fmla="*/ 1251224 h 3008458"/>
              <a:gd name="connsiteX454" fmla="*/ 4733155 w 4807725"/>
              <a:gd name="connsiteY454" fmla="*/ 1488477 h 3008458"/>
              <a:gd name="connsiteX455" fmla="*/ 4743019 w 4807725"/>
              <a:gd name="connsiteY455" fmla="*/ 2293817 h 3008458"/>
              <a:gd name="connsiteX456" fmla="*/ 4734553 w 4807725"/>
              <a:gd name="connsiteY456" fmla="*/ 2338544 h 3008458"/>
              <a:gd name="connsiteX457" fmla="*/ 4735479 w 4807725"/>
              <a:gd name="connsiteY457" fmla="*/ 2330566 h 3008458"/>
              <a:gd name="connsiteX458" fmla="*/ 4739344 w 4807725"/>
              <a:gd name="connsiteY458" fmla="*/ 2205927 h 3008458"/>
              <a:gd name="connsiteX459" fmla="*/ 4737554 w 4807725"/>
              <a:gd name="connsiteY459" fmla="*/ 2184216 h 3008458"/>
              <a:gd name="connsiteX460" fmla="*/ 4742808 w 4807725"/>
              <a:gd name="connsiteY460" fmla="*/ 2143473 h 3008458"/>
              <a:gd name="connsiteX461" fmla="*/ 4724921 w 4807725"/>
              <a:gd name="connsiteY461" fmla="*/ 1679499 h 3008458"/>
              <a:gd name="connsiteX462" fmla="*/ 4721720 w 4807725"/>
              <a:gd name="connsiteY462" fmla="*/ 1641905 h 3008458"/>
              <a:gd name="connsiteX463" fmla="*/ 4723285 w 4807725"/>
              <a:gd name="connsiteY463" fmla="*/ 1559555 h 3008458"/>
              <a:gd name="connsiteX464" fmla="*/ 4713662 w 4807725"/>
              <a:gd name="connsiteY464" fmla="*/ 1330697 h 3008458"/>
              <a:gd name="connsiteX465" fmla="*/ 4705610 w 4807725"/>
              <a:gd name="connsiteY465" fmla="*/ 1266544 h 3008458"/>
              <a:gd name="connsiteX466" fmla="*/ 112331 w 4807725"/>
              <a:gd name="connsiteY466" fmla="*/ 1069237 h 3008458"/>
              <a:gd name="connsiteX467" fmla="*/ 110345 w 4807725"/>
              <a:gd name="connsiteY467" fmla="*/ 1170208 h 3008458"/>
              <a:gd name="connsiteX468" fmla="*/ 98952 w 4807725"/>
              <a:gd name="connsiteY468" fmla="*/ 1252917 h 3008458"/>
              <a:gd name="connsiteX469" fmla="*/ 98877 w 4807725"/>
              <a:gd name="connsiteY469" fmla="*/ 1248713 h 3008458"/>
              <a:gd name="connsiteX470" fmla="*/ 99355 w 4807725"/>
              <a:gd name="connsiteY470" fmla="*/ 1208952 h 3008458"/>
              <a:gd name="connsiteX471" fmla="*/ 109011 w 4807725"/>
              <a:gd name="connsiteY471" fmla="*/ 1089462 h 3008458"/>
              <a:gd name="connsiteX472" fmla="*/ 4724962 w 4807725"/>
              <a:gd name="connsiteY472" fmla="*/ 1063035 h 3008458"/>
              <a:gd name="connsiteX473" fmla="*/ 4784348 w 4807725"/>
              <a:gd name="connsiteY473" fmla="*/ 1502882 h 3008458"/>
              <a:gd name="connsiteX474" fmla="*/ 4785347 w 4807725"/>
              <a:gd name="connsiteY474" fmla="*/ 1983490 h 3008458"/>
              <a:gd name="connsiteX475" fmla="*/ 4804930 w 4807725"/>
              <a:gd name="connsiteY475" fmla="*/ 2473579 h 3008458"/>
              <a:gd name="connsiteX476" fmla="*/ 4671645 w 4807725"/>
              <a:gd name="connsiteY476" fmla="*/ 2827135 h 3008458"/>
              <a:gd name="connsiteX477" fmla="*/ 4442739 w 4807725"/>
              <a:gd name="connsiteY477" fmla="*/ 2914550 h 3008458"/>
              <a:gd name="connsiteX478" fmla="*/ 4396877 w 4807725"/>
              <a:gd name="connsiteY478" fmla="*/ 2921907 h 3008458"/>
              <a:gd name="connsiteX479" fmla="*/ 4459495 w 4807725"/>
              <a:gd name="connsiteY479" fmla="*/ 2896020 h 3008458"/>
              <a:gd name="connsiteX480" fmla="*/ 4463840 w 4807725"/>
              <a:gd name="connsiteY480" fmla="*/ 2893335 h 3008458"/>
              <a:gd name="connsiteX481" fmla="*/ 4475275 w 4807725"/>
              <a:gd name="connsiteY481" fmla="*/ 2890896 h 3008458"/>
              <a:gd name="connsiteX482" fmla="*/ 4643592 w 4807725"/>
              <a:gd name="connsiteY482" fmla="*/ 2836244 h 3008458"/>
              <a:gd name="connsiteX483" fmla="*/ 4751958 w 4807725"/>
              <a:gd name="connsiteY483" fmla="*/ 2692460 h 3008458"/>
              <a:gd name="connsiteX484" fmla="*/ 4779012 w 4807725"/>
              <a:gd name="connsiteY484" fmla="*/ 2202743 h 3008458"/>
              <a:gd name="connsiteX485" fmla="*/ 4759429 w 4807725"/>
              <a:gd name="connsiteY485" fmla="*/ 1712655 h 3008458"/>
              <a:gd name="connsiteX486" fmla="*/ 4754853 w 4807725"/>
              <a:gd name="connsiteY486" fmla="*/ 1471735 h 3008458"/>
              <a:gd name="connsiteX487" fmla="*/ 4728681 w 4807725"/>
              <a:gd name="connsiteY487" fmla="*/ 1251224 h 3008458"/>
              <a:gd name="connsiteX488" fmla="*/ 4725267 w 4807725"/>
              <a:gd name="connsiteY488" fmla="*/ 1070222 h 3008458"/>
              <a:gd name="connsiteX489" fmla="*/ 22227 w 4807725"/>
              <a:gd name="connsiteY489" fmla="*/ 862102 h 3008458"/>
              <a:gd name="connsiteX490" fmla="*/ 28118 w 4807725"/>
              <a:gd name="connsiteY490" fmla="*/ 904092 h 3008458"/>
              <a:gd name="connsiteX491" fmla="*/ 21532 w 4807725"/>
              <a:gd name="connsiteY491" fmla="*/ 1017026 h 3008458"/>
              <a:gd name="connsiteX492" fmla="*/ 27088 w 4807725"/>
              <a:gd name="connsiteY492" fmla="*/ 1511668 h 3008458"/>
              <a:gd name="connsiteX493" fmla="*/ 71167 w 4807725"/>
              <a:gd name="connsiteY493" fmla="*/ 2459221 h 3008458"/>
              <a:gd name="connsiteX494" fmla="*/ 71940 w 4807725"/>
              <a:gd name="connsiteY494" fmla="*/ 2462972 h 3008458"/>
              <a:gd name="connsiteX495" fmla="*/ 85922 w 4807725"/>
              <a:gd name="connsiteY495" fmla="*/ 2599831 h 3008458"/>
              <a:gd name="connsiteX496" fmla="*/ 84126 w 4807725"/>
              <a:gd name="connsiteY496" fmla="*/ 2594639 h 3008458"/>
              <a:gd name="connsiteX497" fmla="*/ 17551 w 4807725"/>
              <a:gd name="connsiteY497" fmla="*/ 2150837 h 3008458"/>
              <a:gd name="connsiteX498" fmla="*/ 16552 w 4807725"/>
              <a:gd name="connsiteY498" fmla="*/ 1670229 h 3008458"/>
              <a:gd name="connsiteX499" fmla="*/ 15552 w 4807725"/>
              <a:gd name="connsiteY499" fmla="*/ 1189621 h 3008458"/>
              <a:gd name="connsiteX500" fmla="*/ 17331 w 4807725"/>
              <a:gd name="connsiteY500" fmla="*/ 956334 h 3008458"/>
              <a:gd name="connsiteX501" fmla="*/ 39026 w 4807725"/>
              <a:gd name="connsiteY501" fmla="*/ 817079 h 3008458"/>
              <a:gd name="connsiteX502" fmla="*/ 41538 w 4807725"/>
              <a:gd name="connsiteY502" fmla="*/ 839876 h 3008458"/>
              <a:gd name="connsiteX503" fmla="*/ 85716 w 4807725"/>
              <a:gd name="connsiteY503" fmla="*/ 1311508 h 3008458"/>
              <a:gd name="connsiteX504" fmla="*/ 82019 w 4807725"/>
              <a:gd name="connsiteY504" fmla="*/ 1418202 h 3008458"/>
              <a:gd name="connsiteX505" fmla="*/ 80352 w 4807725"/>
              <a:gd name="connsiteY505" fmla="*/ 1504188 h 3008458"/>
              <a:gd name="connsiteX506" fmla="*/ 66034 w 4807725"/>
              <a:gd name="connsiteY506" fmla="*/ 1297341 h 3008458"/>
              <a:gd name="connsiteX507" fmla="*/ 49229 w 4807725"/>
              <a:gd name="connsiteY507" fmla="*/ 1054574 h 3008458"/>
              <a:gd name="connsiteX508" fmla="*/ 31535 w 4807725"/>
              <a:gd name="connsiteY508" fmla="*/ 928451 h 3008458"/>
              <a:gd name="connsiteX509" fmla="*/ 28118 w 4807725"/>
              <a:gd name="connsiteY509" fmla="*/ 904092 h 3008458"/>
              <a:gd name="connsiteX510" fmla="*/ 28909 w 4807725"/>
              <a:gd name="connsiteY510" fmla="*/ 890519 h 3008458"/>
              <a:gd name="connsiteX511" fmla="*/ 130739 w 4807725"/>
              <a:gd name="connsiteY511" fmla="*/ 762960 h 3008458"/>
              <a:gd name="connsiteX512" fmla="*/ 134811 w 4807725"/>
              <a:gd name="connsiteY512" fmla="*/ 840619 h 3008458"/>
              <a:gd name="connsiteX513" fmla="*/ 133513 w 4807725"/>
              <a:gd name="connsiteY513" fmla="*/ 1087324 h 3008458"/>
              <a:gd name="connsiteX514" fmla="*/ 108249 w 4807725"/>
              <a:gd name="connsiteY514" fmla="*/ 1325701 h 3008458"/>
              <a:gd name="connsiteX515" fmla="*/ 108113 w 4807725"/>
              <a:gd name="connsiteY515" fmla="*/ 1283678 h 3008458"/>
              <a:gd name="connsiteX516" fmla="*/ 110345 w 4807725"/>
              <a:gd name="connsiteY516" fmla="*/ 1170208 h 3008458"/>
              <a:gd name="connsiteX517" fmla="*/ 111984 w 4807725"/>
              <a:gd name="connsiteY517" fmla="*/ 1158310 h 3008458"/>
              <a:gd name="connsiteX518" fmla="*/ 119362 w 4807725"/>
              <a:gd name="connsiteY518" fmla="*/ 1031803 h 3008458"/>
              <a:gd name="connsiteX519" fmla="*/ 119305 w 4807725"/>
              <a:gd name="connsiteY519" fmla="*/ 1026755 h 3008458"/>
              <a:gd name="connsiteX520" fmla="*/ 129187 w 4807725"/>
              <a:gd name="connsiteY520" fmla="*/ 966557 h 3008458"/>
              <a:gd name="connsiteX521" fmla="*/ 130432 w 4807725"/>
              <a:gd name="connsiteY521" fmla="*/ 803256 h 3008458"/>
              <a:gd name="connsiteX522" fmla="*/ 112063 w 4807725"/>
              <a:gd name="connsiteY522" fmla="*/ 700055 h 3008458"/>
              <a:gd name="connsiteX523" fmla="*/ 116583 w 4807725"/>
              <a:gd name="connsiteY523" fmla="*/ 784481 h 3008458"/>
              <a:gd name="connsiteX524" fmla="*/ 117973 w 4807725"/>
              <a:gd name="connsiteY524" fmla="*/ 908142 h 3008458"/>
              <a:gd name="connsiteX525" fmla="*/ 119305 w 4807725"/>
              <a:gd name="connsiteY525" fmla="*/ 1026755 h 3008458"/>
              <a:gd name="connsiteX526" fmla="*/ 112331 w 4807725"/>
              <a:gd name="connsiteY526" fmla="*/ 1069237 h 3008458"/>
              <a:gd name="connsiteX527" fmla="*/ 112873 w 4807725"/>
              <a:gd name="connsiteY527" fmla="*/ 1041666 h 3008458"/>
              <a:gd name="connsiteX528" fmla="*/ 108469 w 4807725"/>
              <a:gd name="connsiteY528" fmla="*/ 859210 h 3008458"/>
              <a:gd name="connsiteX529" fmla="*/ 109214 w 4807725"/>
              <a:gd name="connsiteY529" fmla="*/ 833416 h 3008458"/>
              <a:gd name="connsiteX530" fmla="*/ 112382 w 4807725"/>
              <a:gd name="connsiteY530" fmla="*/ 723790 h 3008458"/>
              <a:gd name="connsiteX531" fmla="*/ 111436 w 4807725"/>
              <a:gd name="connsiteY531" fmla="*/ 653496 h 3008458"/>
              <a:gd name="connsiteX532" fmla="*/ 112063 w 4807725"/>
              <a:gd name="connsiteY532" fmla="*/ 700055 h 3008458"/>
              <a:gd name="connsiteX533" fmla="*/ 110782 w 4807725"/>
              <a:gd name="connsiteY533" fmla="*/ 676134 h 3008458"/>
              <a:gd name="connsiteX534" fmla="*/ 125614 w 4807725"/>
              <a:gd name="connsiteY534" fmla="*/ 582255 h 3008458"/>
              <a:gd name="connsiteX535" fmla="*/ 131677 w 4807725"/>
              <a:gd name="connsiteY535" fmla="*/ 639955 h 3008458"/>
              <a:gd name="connsiteX536" fmla="*/ 130739 w 4807725"/>
              <a:gd name="connsiteY536" fmla="*/ 762960 h 3008458"/>
              <a:gd name="connsiteX537" fmla="*/ 123614 w 4807725"/>
              <a:gd name="connsiteY537" fmla="*/ 627059 h 3008458"/>
              <a:gd name="connsiteX538" fmla="*/ 107315 w 4807725"/>
              <a:gd name="connsiteY538" fmla="*/ 508343 h 3008458"/>
              <a:gd name="connsiteX539" fmla="*/ 113449 w 4807725"/>
              <a:gd name="connsiteY539" fmla="*/ 583818 h 3008458"/>
              <a:gd name="connsiteX540" fmla="*/ 111436 w 4807725"/>
              <a:gd name="connsiteY540" fmla="*/ 653496 h 3008458"/>
              <a:gd name="connsiteX541" fmla="*/ 111219 w 4807725"/>
              <a:gd name="connsiteY541" fmla="*/ 637386 h 3008458"/>
              <a:gd name="connsiteX542" fmla="*/ 106178 w 4807725"/>
              <a:gd name="connsiteY542" fmla="*/ 543515 h 3008458"/>
              <a:gd name="connsiteX543" fmla="*/ 105352 w 4807725"/>
              <a:gd name="connsiteY543" fmla="*/ 539578 h 3008458"/>
              <a:gd name="connsiteX544" fmla="*/ 105598 w 4807725"/>
              <a:gd name="connsiteY544" fmla="*/ 451138 h 3008458"/>
              <a:gd name="connsiteX545" fmla="*/ 109894 w 4807725"/>
              <a:gd name="connsiteY545" fmla="*/ 467295 h 3008458"/>
              <a:gd name="connsiteX546" fmla="*/ 107315 w 4807725"/>
              <a:gd name="connsiteY546" fmla="*/ 508343 h 3008458"/>
              <a:gd name="connsiteX547" fmla="*/ 104389 w 4807725"/>
              <a:gd name="connsiteY547" fmla="*/ 472344 h 3008458"/>
              <a:gd name="connsiteX548" fmla="*/ 85934 w 4807725"/>
              <a:gd name="connsiteY548" fmla="*/ 447979 h 3008458"/>
              <a:gd name="connsiteX549" fmla="*/ 86278 w 4807725"/>
              <a:gd name="connsiteY549" fmla="*/ 448651 h 3008458"/>
              <a:gd name="connsiteX550" fmla="*/ 105352 w 4807725"/>
              <a:gd name="connsiteY550" fmla="*/ 539578 h 3008458"/>
              <a:gd name="connsiteX551" fmla="*/ 104336 w 4807725"/>
              <a:gd name="connsiteY551" fmla="*/ 555749 h 3008458"/>
              <a:gd name="connsiteX552" fmla="*/ 110460 w 4807725"/>
              <a:gd name="connsiteY552" fmla="*/ 670115 h 3008458"/>
              <a:gd name="connsiteX553" fmla="*/ 110782 w 4807725"/>
              <a:gd name="connsiteY553" fmla="*/ 676134 h 3008458"/>
              <a:gd name="connsiteX554" fmla="*/ 110282 w 4807725"/>
              <a:gd name="connsiteY554" fmla="*/ 693444 h 3008458"/>
              <a:gd name="connsiteX555" fmla="*/ 107114 w 4807725"/>
              <a:gd name="connsiteY555" fmla="*/ 803070 h 3008458"/>
              <a:gd name="connsiteX556" fmla="*/ 108469 w 4807725"/>
              <a:gd name="connsiteY556" fmla="*/ 859210 h 3008458"/>
              <a:gd name="connsiteX557" fmla="*/ 106046 w 4807725"/>
              <a:gd name="connsiteY557" fmla="*/ 943042 h 3008458"/>
              <a:gd name="connsiteX558" fmla="*/ 96105 w 4807725"/>
              <a:gd name="connsiteY558" fmla="*/ 1092651 h 3008458"/>
              <a:gd name="connsiteX559" fmla="*/ 94512 w 4807725"/>
              <a:gd name="connsiteY559" fmla="*/ 1003025 h 3008458"/>
              <a:gd name="connsiteX560" fmla="*/ 93443 w 4807725"/>
              <a:gd name="connsiteY560" fmla="*/ 760967 h 3008458"/>
              <a:gd name="connsiteX561" fmla="*/ 85752 w 4807725"/>
              <a:gd name="connsiteY561" fmla="*/ 546269 h 3008458"/>
              <a:gd name="connsiteX562" fmla="*/ 48147 w 4807725"/>
              <a:gd name="connsiteY562" fmla="*/ 374135 h 3008458"/>
              <a:gd name="connsiteX563" fmla="*/ 53687 w 4807725"/>
              <a:gd name="connsiteY563" fmla="*/ 384962 h 3008458"/>
              <a:gd name="connsiteX564" fmla="*/ 43985 w 4807725"/>
              <a:gd name="connsiteY564" fmla="*/ 413903 h 3008458"/>
              <a:gd name="connsiteX565" fmla="*/ 34203 w 4807725"/>
              <a:gd name="connsiteY565" fmla="*/ 578521 h 3008458"/>
              <a:gd name="connsiteX566" fmla="*/ 46807 w 4807725"/>
              <a:gd name="connsiteY566" fmla="*/ 760596 h 3008458"/>
              <a:gd name="connsiteX567" fmla="*/ 39026 w 4807725"/>
              <a:gd name="connsiteY567" fmla="*/ 817079 h 3008458"/>
              <a:gd name="connsiteX568" fmla="*/ 19039 w 4807725"/>
              <a:gd name="connsiteY568" fmla="*/ 635697 h 3008458"/>
              <a:gd name="connsiteX569" fmla="*/ 19032 w 4807725"/>
              <a:gd name="connsiteY569" fmla="*/ 628049 h 3008458"/>
              <a:gd name="connsiteX570" fmla="*/ 17640 w 4807725"/>
              <a:gd name="connsiteY570" fmla="*/ 533478 h 3008458"/>
              <a:gd name="connsiteX571" fmla="*/ 21420 w 4807725"/>
              <a:gd name="connsiteY571" fmla="*/ 491168 h 3008458"/>
              <a:gd name="connsiteX572" fmla="*/ 30143 w 4807725"/>
              <a:gd name="connsiteY572" fmla="*/ 428610 h 3008458"/>
              <a:gd name="connsiteX573" fmla="*/ 47874 w 4807725"/>
              <a:gd name="connsiteY573" fmla="*/ 360796 h 3008458"/>
              <a:gd name="connsiteX574" fmla="*/ 52254 w 4807725"/>
              <a:gd name="connsiteY574" fmla="*/ 361709 h 3008458"/>
              <a:gd name="connsiteX575" fmla="*/ 48147 w 4807725"/>
              <a:gd name="connsiteY575" fmla="*/ 374135 h 3008458"/>
              <a:gd name="connsiteX576" fmla="*/ 45614 w 4807725"/>
              <a:gd name="connsiteY576" fmla="*/ 369186 h 3008458"/>
              <a:gd name="connsiteX577" fmla="*/ 59870 w 4807725"/>
              <a:gd name="connsiteY577" fmla="*/ 347174 h 3008458"/>
              <a:gd name="connsiteX578" fmla="*/ 68592 w 4807725"/>
              <a:gd name="connsiteY578" fmla="*/ 350160 h 3008458"/>
              <a:gd name="connsiteX579" fmla="*/ 90298 w 4807725"/>
              <a:gd name="connsiteY579" fmla="*/ 402896 h 3008458"/>
              <a:gd name="connsiteX580" fmla="*/ 85939 w 4807725"/>
              <a:gd name="connsiteY580" fmla="*/ 445368 h 3008458"/>
              <a:gd name="connsiteX581" fmla="*/ 85934 w 4807725"/>
              <a:gd name="connsiteY581" fmla="*/ 447979 h 3008458"/>
              <a:gd name="connsiteX582" fmla="*/ 53687 w 4807725"/>
              <a:gd name="connsiteY582" fmla="*/ 384962 h 3008458"/>
              <a:gd name="connsiteX583" fmla="*/ 59123 w 4807725"/>
              <a:gd name="connsiteY583" fmla="*/ 368748 h 3008458"/>
              <a:gd name="connsiteX584" fmla="*/ 55091 w 4807725"/>
              <a:gd name="connsiteY584" fmla="*/ 362300 h 3008458"/>
              <a:gd name="connsiteX585" fmla="*/ 52254 w 4807725"/>
              <a:gd name="connsiteY585" fmla="*/ 361709 h 3008458"/>
              <a:gd name="connsiteX586" fmla="*/ 54565 w 4807725"/>
              <a:gd name="connsiteY586" fmla="*/ 354714 h 3008458"/>
              <a:gd name="connsiteX587" fmla="*/ 59870 w 4807725"/>
              <a:gd name="connsiteY587" fmla="*/ 347174 h 3008458"/>
              <a:gd name="connsiteX588" fmla="*/ 134089 w 4807725"/>
              <a:gd name="connsiteY588" fmla="*/ 323579 h 3008458"/>
              <a:gd name="connsiteX589" fmla="*/ 133456 w 4807725"/>
              <a:gd name="connsiteY589" fmla="*/ 406668 h 3008458"/>
              <a:gd name="connsiteX590" fmla="*/ 125614 w 4807725"/>
              <a:gd name="connsiteY590" fmla="*/ 582255 h 3008458"/>
              <a:gd name="connsiteX591" fmla="*/ 115914 w 4807725"/>
              <a:gd name="connsiteY591" fmla="*/ 489934 h 3008458"/>
              <a:gd name="connsiteX592" fmla="*/ 109894 w 4807725"/>
              <a:gd name="connsiteY592" fmla="*/ 467295 h 3008458"/>
              <a:gd name="connsiteX593" fmla="*/ 110307 w 4807725"/>
              <a:gd name="connsiteY593" fmla="*/ 460726 h 3008458"/>
              <a:gd name="connsiteX594" fmla="*/ 108055 w 4807725"/>
              <a:gd name="connsiteY594" fmla="*/ 415365 h 3008458"/>
              <a:gd name="connsiteX595" fmla="*/ 119785 w 4807725"/>
              <a:gd name="connsiteY595" fmla="*/ 364565 h 3008458"/>
              <a:gd name="connsiteX596" fmla="*/ 127388 w 4807725"/>
              <a:gd name="connsiteY596" fmla="*/ 259234 h 3008458"/>
              <a:gd name="connsiteX597" fmla="*/ 122820 w 4807725"/>
              <a:gd name="connsiteY597" fmla="*/ 272435 h 3008458"/>
              <a:gd name="connsiteX598" fmla="*/ 105759 w 4807725"/>
              <a:gd name="connsiteY598" fmla="*/ 369119 h 3008458"/>
              <a:gd name="connsiteX599" fmla="*/ 108055 w 4807725"/>
              <a:gd name="connsiteY599" fmla="*/ 415365 h 3008458"/>
              <a:gd name="connsiteX600" fmla="*/ 107501 w 4807725"/>
              <a:gd name="connsiteY600" fmla="*/ 417762 h 3008458"/>
              <a:gd name="connsiteX601" fmla="*/ 105598 w 4807725"/>
              <a:gd name="connsiteY601" fmla="*/ 451138 h 3008458"/>
              <a:gd name="connsiteX602" fmla="*/ 97283 w 4807725"/>
              <a:gd name="connsiteY602" fmla="*/ 419868 h 3008458"/>
              <a:gd name="connsiteX603" fmla="*/ 90298 w 4807725"/>
              <a:gd name="connsiteY603" fmla="*/ 402896 h 3008458"/>
              <a:gd name="connsiteX604" fmla="*/ 96645 w 4807725"/>
              <a:gd name="connsiteY604" fmla="*/ 341051 h 3008458"/>
              <a:gd name="connsiteX605" fmla="*/ 125599 w 4807725"/>
              <a:gd name="connsiteY605" fmla="*/ 261594 h 3008458"/>
              <a:gd name="connsiteX606" fmla="*/ 4364100 w 4807725"/>
              <a:gd name="connsiteY606" fmla="*/ 192225 h 3008458"/>
              <a:gd name="connsiteX607" fmla="*/ 4453473 w 4807725"/>
              <a:gd name="connsiteY607" fmla="*/ 245089 h 3008458"/>
              <a:gd name="connsiteX608" fmla="*/ 4525047 w 4807725"/>
              <a:gd name="connsiteY608" fmla="*/ 320023 h 3008458"/>
              <a:gd name="connsiteX609" fmla="*/ 4569090 w 4807725"/>
              <a:gd name="connsiteY609" fmla="*/ 387754 h 3008458"/>
              <a:gd name="connsiteX610" fmla="*/ 4606261 w 4807725"/>
              <a:gd name="connsiteY610" fmla="*/ 466120 h 3008458"/>
              <a:gd name="connsiteX611" fmla="*/ 4622395 w 4807725"/>
              <a:gd name="connsiteY611" fmla="*/ 504839 h 3008458"/>
              <a:gd name="connsiteX612" fmla="*/ 4663641 w 4807725"/>
              <a:gd name="connsiteY612" fmla="*/ 665538 h 3008458"/>
              <a:gd name="connsiteX613" fmla="*/ 4691740 w 4807725"/>
              <a:gd name="connsiteY613" fmla="*/ 841611 h 3008458"/>
              <a:gd name="connsiteX614" fmla="*/ 4696749 w 4807725"/>
              <a:gd name="connsiteY614" fmla="*/ 874034 h 3008458"/>
              <a:gd name="connsiteX615" fmla="*/ 4705811 w 4807725"/>
              <a:gd name="connsiteY615" fmla="*/ 1022240 h 3008458"/>
              <a:gd name="connsiteX616" fmla="*/ 4705768 w 4807725"/>
              <a:gd name="connsiteY616" fmla="*/ 1074866 h 3008458"/>
              <a:gd name="connsiteX617" fmla="*/ 4699368 w 4807725"/>
              <a:gd name="connsiteY617" fmla="*/ 1026272 h 3008458"/>
              <a:gd name="connsiteX618" fmla="*/ 4672916 w 4807725"/>
              <a:gd name="connsiteY618" fmla="*/ 825422 h 3008458"/>
              <a:gd name="connsiteX619" fmla="*/ 4587046 w 4807725"/>
              <a:gd name="connsiteY619" fmla="*/ 465455 h 3008458"/>
              <a:gd name="connsiteX620" fmla="*/ 4407880 w 4807725"/>
              <a:gd name="connsiteY620" fmla="*/ 222562 h 3008458"/>
              <a:gd name="connsiteX621" fmla="*/ 4368720 w 4807725"/>
              <a:gd name="connsiteY621" fmla="*/ 197113 h 3008458"/>
              <a:gd name="connsiteX622" fmla="*/ 4305101 w 4807725"/>
              <a:gd name="connsiteY622" fmla="*/ 168724 h 3008458"/>
              <a:gd name="connsiteX623" fmla="*/ 4356209 w 4807725"/>
              <a:gd name="connsiteY623" fmla="*/ 188983 h 3008458"/>
              <a:gd name="connsiteX624" fmla="*/ 4368720 w 4807725"/>
              <a:gd name="connsiteY624" fmla="*/ 197113 h 3008458"/>
              <a:gd name="connsiteX625" fmla="*/ 4412097 w 4807725"/>
              <a:gd name="connsiteY625" fmla="*/ 243009 h 3008458"/>
              <a:gd name="connsiteX626" fmla="*/ 4457674 w 4807725"/>
              <a:gd name="connsiteY626" fmla="*/ 305780 h 3008458"/>
              <a:gd name="connsiteX627" fmla="*/ 4608763 w 4807725"/>
              <a:gd name="connsiteY627" fmla="*/ 675599 h 3008458"/>
              <a:gd name="connsiteX628" fmla="*/ 4684808 w 4807725"/>
              <a:gd name="connsiteY628" fmla="*/ 1100812 h 3008458"/>
              <a:gd name="connsiteX629" fmla="*/ 4705610 w 4807725"/>
              <a:gd name="connsiteY629" fmla="*/ 1266544 h 3008458"/>
              <a:gd name="connsiteX630" fmla="*/ 4705458 w 4807725"/>
              <a:gd name="connsiteY630" fmla="*/ 1450928 h 3008458"/>
              <a:gd name="connsiteX631" fmla="*/ 4721720 w 4807725"/>
              <a:gd name="connsiteY631" fmla="*/ 1641905 h 3008458"/>
              <a:gd name="connsiteX632" fmla="*/ 4718904 w 4807725"/>
              <a:gd name="connsiteY632" fmla="*/ 1790051 h 3008458"/>
              <a:gd name="connsiteX633" fmla="*/ 4707672 w 4807725"/>
              <a:gd name="connsiteY633" fmla="*/ 1990470 h 3008458"/>
              <a:gd name="connsiteX634" fmla="*/ 4701544 w 4807725"/>
              <a:gd name="connsiteY634" fmla="*/ 1964159 h 3008458"/>
              <a:gd name="connsiteX635" fmla="*/ 4691114 w 4807725"/>
              <a:gd name="connsiteY635" fmla="*/ 1955911 h 3008458"/>
              <a:gd name="connsiteX636" fmla="*/ 4690837 w 4807725"/>
              <a:gd name="connsiteY636" fmla="*/ 1956895 h 3008458"/>
              <a:gd name="connsiteX637" fmla="*/ 4687500 w 4807725"/>
              <a:gd name="connsiteY637" fmla="*/ 1887206 h 3008458"/>
              <a:gd name="connsiteX638" fmla="*/ 4692993 w 4807725"/>
              <a:gd name="connsiteY638" fmla="*/ 1805009 h 3008458"/>
              <a:gd name="connsiteX639" fmla="*/ 4670781 w 4807725"/>
              <a:gd name="connsiteY639" fmla="*/ 1105366 h 3008458"/>
              <a:gd name="connsiteX640" fmla="*/ 4590180 w 4807725"/>
              <a:gd name="connsiteY640" fmla="*/ 666119 h 3008458"/>
              <a:gd name="connsiteX641" fmla="*/ 4587139 w 4807725"/>
              <a:gd name="connsiteY641" fmla="*/ 656458 h 3008458"/>
              <a:gd name="connsiteX642" fmla="*/ 4572308 w 4807725"/>
              <a:gd name="connsiteY642" fmla="*/ 563324 h 3008458"/>
              <a:gd name="connsiteX643" fmla="*/ 4492118 w 4807725"/>
              <a:gd name="connsiteY643" fmla="*/ 376045 h 3008458"/>
              <a:gd name="connsiteX644" fmla="*/ 4469554 w 4807725"/>
              <a:gd name="connsiteY644" fmla="*/ 345083 h 3008458"/>
              <a:gd name="connsiteX645" fmla="*/ 4439091 w 4807725"/>
              <a:gd name="connsiteY645" fmla="*/ 296300 h 3008458"/>
              <a:gd name="connsiteX646" fmla="*/ 4336143 w 4807725"/>
              <a:gd name="connsiteY646" fmla="*/ 188162 h 3008458"/>
              <a:gd name="connsiteX647" fmla="*/ 4301438 w 4807725"/>
              <a:gd name="connsiteY647" fmla="*/ 149051 h 3008458"/>
              <a:gd name="connsiteX648" fmla="*/ 4371210 w 4807725"/>
              <a:gd name="connsiteY648" fmla="*/ 176776 h 3008458"/>
              <a:gd name="connsiteX649" fmla="*/ 4527806 w 4807725"/>
              <a:gd name="connsiteY649" fmla="*/ 283009 h 3008458"/>
              <a:gd name="connsiteX650" fmla="*/ 4692922 w 4807725"/>
              <a:gd name="connsiteY650" fmla="*/ 648273 h 3008458"/>
              <a:gd name="connsiteX651" fmla="*/ 4716310 w 4807725"/>
              <a:gd name="connsiteY651" fmla="*/ 859086 h 3008458"/>
              <a:gd name="connsiteX652" fmla="*/ 4724962 w 4807725"/>
              <a:gd name="connsiteY652" fmla="*/ 1063035 h 3008458"/>
              <a:gd name="connsiteX653" fmla="*/ 4718129 w 4807725"/>
              <a:gd name="connsiteY653" fmla="*/ 1012423 h 3008458"/>
              <a:gd name="connsiteX654" fmla="*/ 4696749 w 4807725"/>
              <a:gd name="connsiteY654" fmla="*/ 874034 h 3008458"/>
              <a:gd name="connsiteX655" fmla="*/ 4692658 w 4807725"/>
              <a:gd name="connsiteY655" fmla="*/ 807134 h 3008458"/>
              <a:gd name="connsiteX656" fmla="*/ 4660668 w 4807725"/>
              <a:gd name="connsiteY656" fmla="*/ 596690 h 3008458"/>
              <a:gd name="connsiteX657" fmla="*/ 4622395 w 4807725"/>
              <a:gd name="connsiteY657" fmla="*/ 504839 h 3008458"/>
              <a:gd name="connsiteX658" fmla="*/ 4619763 w 4807725"/>
              <a:gd name="connsiteY658" fmla="*/ 494587 h 3008458"/>
              <a:gd name="connsiteX659" fmla="*/ 4606261 w 4807725"/>
              <a:gd name="connsiteY659" fmla="*/ 466120 h 3008458"/>
              <a:gd name="connsiteX660" fmla="*/ 4581662 w 4807725"/>
              <a:gd name="connsiteY660" fmla="*/ 407087 h 3008458"/>
              <a:gd name="connsiteX661" fmla="*/ 4569090 w 4807725"/>
              <a:gd name="connsiteY661" fmla="*/ 387754 h 3008458"/>
              <a:gd name="connsiteX662" fmla="*/ 4546034 w 4807725"/>
              <a:gd name="connsiteY662" fmla="*/ 339146 h 3008458"/>
              <a:gd name="connsiteX663" fmla="*/ 4398426 w 4807725"/>
              <a:gd name="connsiteY663" fmla="*/ 200906 h 3008458"/>
              <a:gd name="connsiteX664" fmla="*/ 4310408 w 4807725"/>
              <a:gd name="connsiteY664" fmla="*/ 154740 h 3008458"/>
              <a:gd name="connsiteX665" fmla="*/ 4037547 w 4807725"/>
              <a:gd name="connsiteY665" fmla="*/ 128058 h 3008458"/>
              <a:gd name="connsiteX666" fmla="*/ 4056638 w 4807725"/>
              <a:gd name="connsiteY666" fmla="*/ 135413 h 3008458"/>
              <a:gd name="connsiteX667" fmla="*/ 4355644 w 4807725"/>
              <a:gd name="connsiteY667" fmla="*/ 230312 h 3008458"/>
              <a:gd name="connsiteX668" fmla="*/ 4432692 w 4807725"/>
              <a:gd name="connsiteY668" fmla="*/ 294500 h 3008458"/>
              <a:gd name="connsiteX669" fmla="*/ 4469554 w 4807725"/>
              <a:gd name="connsiteY669" fmla="*/ 345083 h 3008458"/>
              <a:gd name="connsiteX670" fmla="*/ 4490063 w 4807725"/>
              <a:gd name="connsiteY670" fmla="*/ 377924 h 3008458"/>
              <a:gd name="connsiteX671" fmla="*/ 4528706 w 4807725"/>
              <a:gd name="connsiteY671" fmla="*/ 470823 h 3008458"/>
              <a:gd name="connsiteX672" fmla="*/ 4587139 w 4807725"/>
              <a:gd name="connsiteY672" fmla="*/ 656458 h 3008458"/>
              <a:gd name="connsiteX673" fmla="*/ 4604020 w 4807725"/>
              <a:gd name="connsiteY673" fmla="*/ 762466 h 3008458"/>
              <a:gd name="connsiteX674" fmla="*/ 4625213 w 4807725"/>
              <a:gd name="connsiteY674" fmla="*/ 965023 h 3008458"/>
              <a:gd name="connsiteX675" fmla="*/ 4667935 w 4807725"/>
              <a:gd name="connsiteY675" fmla="*/ 1478625 h 3008458"/>
              <a:gd name="connsiteX676" fmla="*/ 4687500 w 4807725"/>
              <a:gd name="connsiteY676" fmla="*/ 1887206 h 3008458"/>
              <a:gd name="connsiteX677" fmla="*/ 4677693 w 4807725"/>
              <a:gd name="connsiteY677" fmla="*/ 2033960 h 3008458"/>
              <a:gd name="connsiteX678" fmla="*/ 4671371 w 4807725"/>
              <a:gd name="connsiteY678" fmla="*/ 2129094 h 3008458"/>
              <a:gd name="connsiteX679" fmla="*/ 4670146 w 4807725"/>
              <a:gd name="connsiteY679" fmla="*/ 2106223 h 3008458"/>
              <a:gd name="connsiteX680" fmla="*/ 4664022 w 4807725"/>
              <a:gd name="connsiteY680" fmla="*/ 1991856 h 3008458"/>
              <a:gd name="connsiteX681" fmla="*/ 4653909 w 4807725"/>
              <a:gd name="connsiteY681" fmla="*/ 1483180 h 3008458"/>
              <a:gd name="connsiteX682" fmla="*/ 4597160 w 4807725"/>
              <a:gd name="connsiteY682" fmla="*/ 974132 h 3008458"/>
              <a:gd name="connsiteX683" fmla="*/ 4539699 w 4807725"/>
              <a:gd name="connsiteY683" fmla="*/ 558398 h 3008458"/>
              <a:gd name="connsiteX684" fmla="*/ 4323034 w 4807725"/>
              <a:gd name="connsiteY684" fmla="*/ 225386 h 3008458"/>
              <a:gd name="connsiteX685" fmla="*/ 3990467 w 4807725"/>
              <a:gd name="connsiteY685" fmla="*/ 138021 h 3008458"/>
              <a:gd name="connsiteX686" fmla="*/ 3977219 w 4807725"/>
              <a:gd name="connsiteY686" fmla="*/ 131167 h 3008458"/>
              <a:gd name="connsiteX687" fmla="*/ 3506020 w 4807725"/>
              <a:gd name="connsiteY687" fmla="*/ 127945 h 3008458"/>
              <a:gd name="connsiteX688" fmla="*/ 3750083 w 4807725"/>
              <a:gd name="connsiteY688" fmla="*/ 132170 h 3008458"/>
              <a:gd name="connsiteX689" fmla="*/ 3516332 w 4807725"/>
              <a:gd name="connsiteY689" fmla="*/ 128559 h 3008458"/>
              <a:gd name="connsiteX690" fmla="*/ 3968294 w 4807725"/>
              <a:gd name="connsiteY690" fmla="*/ 126550 h 3008458"/>
              <a:gd name="connsiteX691" fmla="*/ 3977219 w 4807725"/>
              <a:gd name="connsiteY691" fmla="*/ 131167 h 3008458"/>
              <a:gd name="connsiteX692" fmla="*/ 3959377 w 4807725"/>
              <a:gd name="connsiteY692" fmla="*/ 132087 h 3008458"/>
              <a:gd name="connsiteX693" fmla="*/ 3750083 w 4807725"/>
              <a:gd name="connsiteY693" fmla="*/ 132170 h 3008458"/>
              <a:gd name="connsiteX694" fmla="*/ 3957668 w 4807725"/>
              <a:gd name="connsiteY694" fmla="*/ 126824 h 3008458"/>
              <a:gd name="connsiteX695" fmla="*/ 4134717 w 4807725"/>
              <a:gd name="connsiteY695" fmla="*/ 124602 h 3008458"/>
              <a:gd name="connsiteX696" fmla="*/ 4198689 w 4807725"/>
              <a:gd name="connsiteY696" fmla="*/ 132680 h 3008458"/>
              <a:gd name="connsiteX697" fmla="*/ 4283726 w 4807725"/>
              <a:gd name="connsiteY697" fmla="*/ 155339 h 3008458"/>
              <a:gd name="connsiteX698" fmla="*/ 4305101 w 4807725"/>
              <a:gd name="connsiteY698" fmla="*/ 168724 h 3008458"/>
              <a:gd name="connsiteX699" fmla="*/ 4273425 w 4807725"/>
              <a:gd name="connsiteY699" fmla="*/ 156167 h 3008458"/>
              <a:gd name="connsiteX700" fmla="*/ 4181491 w 4807725"/>
              <a:gd name="connsiteY700" fmla="*/ 132688 h 3008458"/>
              <a:gd name="connsiteX701" fmla="*/ 4127806 w 4807725"/>
              <a:gd name="connsiteY701" fmla="*/ 123407 h 3008458"/>
              <a:gd name="connsiteX702" fmla="*/ 4134717 w 4807725"/>
              <a:gd name="connsiteY702" fmla="*/ 124602 h 3008458"/>
              <a:gd name="connsiteX703" fmla="*/ 4125994 w 4807725"/>
              <a:gd name="connsiteY703" fmla="*/ 123500 h 3008458"/>
              <a:gd name="connsiteX704" fmla="*/ 4119337 w 4807725"/>
              <a:gd name="connsiteY704" fmla="*/ 122660 h 3008458"/>
              <a:gd name="connsiteX705" fmla="*/ 4125994 w 4807725"/>
              <a:gd name="connsiteY705" fmla="*/ 123500 h 3008458"/>
              <a:gd name="connsiteX706" fmla="*/ 4037547 w 4807725"/>
              <a:gd name="connsiteY706" fmla="*/ 128058 h 3008458"/>
              <a:gd name="connsiteX707" fmla="*/ 4029537 w 4807725"/>
              <a:gd name="connsiteY707" fmla="*/ 124973 h 3008458"/>
              <a:gd name="connsiteX708" fmla="*/ 4211889 w 4807725"/>
              <a:gd name="connsiteY708" fmla="*/ 121849 h 3008458"/>
              <a:gd name="connsiteX709" fmla="*/ 4309366 w 4807725"/>
              <a:gd name="connsiteY709" fmla="*/ 154193 h 3008458"/>
              <a:gd name="connsiteX710" fmla="*/ 4310408 w 4807725"/>
              <a:gd name="connsiteY710" fmla="*/ 154740 h 3008458"/>
              <a:gd name="connsiteX711" fmla="*/ 4355999 w 4807725"/>
              <a:gd name="connsiteY711" fmla="*/ 183654 h 3008458"/>
              <a:gd name="connsiteX712" fmla="*/ 4364100 w 4807725"/>
              <a:gd name="connsiteY712" fmla="*/ 192225 h 3008458"/>
              <a:gd name="connsiteX713" fmla="*/ 4363516 w 4807725"/>
              <a:gd name="connsiteY713" fmla="*/ 191880 h 3008458"/>
              <a:gd name="connsiteX714" fmla="*/ 4356209 w 4807725"/>
              <a:gd name="connsiteY714" fmla="*/ 188983 h 3008458"/>
              <a:gd name="connsiteX715" fmla="*/ 4318833 w 4807725"/>
              <a:gd name="connsiteY715" fmla="*/ 164694 h 3008458"/>
              <a:gd name="connsiteX716" fmla="*/ 4283726 w 4807725"/>
              <a:gd name="connsiteY716" fmla="*/ 155339 h 3008458"/>
              <a:gd name="connsiteX717" fmla="*/ 4276236 w 4807725"/>
              <a:gd name="connsiteY717" fmla="*/ 150649 h 3008458"/>
              <a:gd name="connsiteX718" fmla="*/ 4211889 w 4807725"/>
              <a:gd name="connsiteY718" fmla="*/ 121849 h 3008458"/>
              <a:gd name="connsiteX719" fmla="*/ 4165253 w 4807725"/>
              <a:gd name="connsiteY719" fmla="*/ 121477 h 3008458"/>
              <a:gd name="connsiteX720" fmla="*/ 4127806 w 4807725"/>
              <a:gd name="connsiteY720" fmla="*/ 123407 h 3008458"/>
              <a:gd name="connsiteX721" fmla="*/ 4122946 w 4807725"/>
              <a:gd name="connsiteY721" fmla="*/ 122567 h 3008458"/>
              <a:gd name="connsiteX722" fmla="*/ 4162499 w 4807725"/>
              <a:gd name="connsiteY722" fmla="*/ 112996 h 3008458"/>
              <a:gd name="connsiteX723" fmla="*/ 4169771 w 4807725"/>
              <a:gd name="connsiteY723" fmla="*/ 114299 h 3008458"/>
              <a:gd name="connsiteX724" fmla="*/ 4165253 w 4807725"/>
              <a:gd name="connsiteY724" fmla="*/ 121477 h 3008458"/>
              <a:gd name="connsiteX725" fmla="*/ 3946562 w 4807725"/>
              <a:gd name="connsiteY725" fmla="*/ 110229 h 3008458"/>
              <a:gd name="connsiteX726" fmla="*/ 3954585 w 4807725"/>
              <a:gd name="connsiteY726" fmla="*/ 110614 h 3008458"/>
              <a:gd name="connsiteX727" fmla="*/ 3998477 w 4807725"/>
              <a:gd name="connsiteY727" fmla="*/ 113008 h 3008458"/>
              <a:gd name="connsiteX728" fmla="*/ 4029537 w 4807725"/>
              <a:gd name="connsiteY728" fmla="*/ 124973 h 3008458"/>
              <a:gd name="connsiteX729" fmla="*/ 3968294 w 4807725"/>
              <a:gd name="connsiteY729" fmla="*/ 126550 h 3008458"/>
              <a:gd name="connsiteX730" fmla="*/ 3946098 w 4807725"/>
              <a:gd name="connsiteY730" fmla="*/ 115067 h 3008458"/>
              <a:gd name="connsiteX731" fmla="*/ 3945528 w 4807725"/>
              <a:gd name="connsiteY731" fmla="*/ 113312 h 3008458"/>
              <a:gd name="connsiteX732" fmla="*/ 3944579 w 4807725"/>
              <a:gd name="connsiteY732" fmla="*/ 110388 h 3008458"/>
              <a:gd name="connsiteX733" fmla="*/ 4172775 w 4807725"/>
              <a:gd name="connsiteY733" fmla="*/ 109529 h 3008458"/>
              <a:gd name="connsiteX734" fmla="*/ 4178411 w 4807725"/>
              <a:gd name="connsiteY734" fmla="*/ 110308 h 3008458"/>
              <a:gd name="connsiteX735" fmla="*/ 4211889 w 4807725"/>
              <a:gd name="connsiteY735" fmla="*/ 121849 h 3008458"/>
              <a:gd name="connsiteX736" fmla="*/ 4169771 w 4807725"/>
              <a:gd name="connsiteY736" fmla="*/ 114299 h 3008458"/>
              <a:gd name="connsiteX737" fmla="*/ 3962054 w 4807725"/>
              <a:gd name="connsiteY737" fmla="*/ 108986 h 3008458"/>
              <a:gd name="connsiteX738" fmla="*/ 3960124 w 4807725"/>
              <a:gd name="connsiteY738" fmla="*/ 110512 h 3008458"/>
              <a:gd name="connsiteX739" fmla="*/ 3959690 w 4807725"/>
              <a:gd name="connsiteY739" fmla="*/ 109176 h 3008458"/>
              <a:gd name="connsiteX740" fmla="*/ 3903702 w 4807725"/>
              <a:gd name="connsiteY740" fmla="*/ 108174 h 3008458"/>
              <a:gd name="connsiteX741" fmla="*/ 3944495 w 4807725"/>
              <a:gd name="connsiteY741" fmla="*/ 110130 h 3008458"/>
              <a:gd name="connsiteX742" fmla="*/ 3944579 w 4807725"/>
              <a:gd name="connsiteY742" fmla="*/ 110388 h 3008458"/>
              <a:gd name="connsiteX743" fmla="*/ 3923092 w 4807725"/>
              <a:gd name="connsiteY743" fmla="*/ 112113 h 3008458"/>
              <a:gd name="connsiteX744" fmla="*/ 3691921 w 4807725"/>
              <a:gd name="connsiteY744" fmla="*/ 114209 h 3008458"/>
              <a:gd name="connsiteX745" fmla="*/ 3508939 w 4807725"/>
              <a:gd name="connsiteY745" fmla="*/ 108943 h 3008458"/>
              <a:gd name="connsiteX746" fmla="*/ 3659881 w 4807725"/>
              <a:gd name="connsiteY746" fmla="*/ 111038 h 3008458"/>
              <a:gd name="connsiteX747" fmla="*/ 3984681 w 4807725"/>
              <a:gd name="connsiteY747" fmla="*/ 107693 h 3008458"/>
              <a:gd name="connsiteX748" fmla="*/ 4086006 w 4807725"/>
              <a:gd name="connsiteY748" fmla="*/ 116181 h 3008458"/>
              <a:gd name="connsiteX749" fmla="*/ 4122946 w 4807725"/>
              <a:gd name="connsiteY749" fmla="*/ 122567 h 3008458"/>
              <a:gd name="connsiteX750" fmla="*/ 4119337 w 4807725"/>
              <a:gd name="connsiteY750" fmla="*/ 122660 h 3008458"/>
              <a:gd name="connsiteX751" fmla="*/ 4076671 w 4807725"/>
              <a:gd name="connsiteY751" fmla="*/ 117273 h 3008458"/>
              <a:gd name="connsiteX752" fmla="*/ 3998477 w 4807725"/>
              <a:gd name="connsiteY752" fmla="*/ 113008 h 3008458"/>
              <a:gd name="connsiteX753" fmla="*/ 3983557 w 4807725"/>
              <a:gd name="connsiteY753" fmla="*/ 107260 h 3008458"/>
              <a:gd name="connsiteX754" fmla="*/ 3984681 w 4807725"/>
              <a:gd name="connsiteY754" fmla="*/ 107693 h 3008458"/>
              <a:gd name="connsiteX755" fmla="*/ 3981490 w 4807725"/>
              <a:gd name="connsiteY755" fmla="*/ 107426 h 3008458"/>
              <a:gd name="connsiteX756" fmla="*/ 3965698 w 4807725"/>
              <a:gd name="connsiteY756" fmla="*/ 106103 h 3008458"/>
              <a:gd name="connsiteX757" fmla="*/ 3981490 w 4807725"/>
              <a:gd name="connsiteY757" fmla="*/ 107426 h 3008458"/>
              <a:gd name="connsiteX758" fmla="*/ 3962054 w 4807725"/>
              <a:gd name="connsiteY758" fmla="*/ 108986 h 3008458"/>
              <a:gd name="connsiteX759" fmla="*/ 3955838 w 4807725"/>
              <a:gd name="connsiteY759" fmla="*/ 105277 h 3008458"/>
              <a:gd name="connsiteX760" fmla="*/ 3958497 w 4807725"/>
              <a:gd name="connsiteY760" fmla="*/ 105500 h 3008458"/>
              <a:gd name="connsiteX761" fmla="*/ 3959555 w 4807725"/>
              <a:gd name="connsiteY761" fmla="*/ 108758 h 3008458"/>
              <a:gd name="connsiteX762" fmla="*/ 3959690 w 4807725"/>
              <a:gd name="connsiteY762" fmla="*/ 109176 h 3008458"/>
              <a:gd name="connsiteX763" fmla="*/ 3946562 w 4807725"/>
              <a:gd name="connsiteY763" fmla="*/ 110229 h 3008458"/>
              <a:gd name="connsiteX764" fmla="*/ 3944495 w 4807725"/>
              <a:gd name="connsiteY764" fmla="*/ 110130 h 3008458"/>
              <a:gd name="connsiteX765" fmla="*/ 3943163 w 4807725"/>
              <a:gd name="connsiteY765" fmla="*/ 106028 h 3008458"/>
              <a:gd name="connsiteX766" fmla="*/ 3967624 w 4807725"/>
              <a:gd name="connsiteY766" fmla="*/ 104579 h 3008458"/>
              <a:gd name="connsiteX767" fmla="*/ 3965698 w 4807725"/>
              <a:gd name="connsiteY767" fmla="*/ 106103 h 3008458"/>
              <a:gd name="connsiteX768" fmla="*/ 3958497 w 4807725"/>
              <a:gd name="connsiteY768" fmla="*/ 105500 h 3008458"/>
              <a:gd name="connsiteX769" fmla="*/ 3958376 w 4807725"/>
              <a:gd name="connsiteY769" fmla="*/ 105127 h 3008458"/>
              <a:gd name="connsiteX770" fmla="*/ 4159511 w 4807725"/>
              <a:gd name="connsiteY770" fmla="*/ 103793 h 3008458"/>
              <a:gd name="connsiteX771" fmla="*/ 4171473 w 4807725"/>
              <a:gd name="connsiteY771" fmla="*/ 107916 h 3008458"/>
              <a:gd name="connsiteX772" fmla="*/ 4172925 w 4807725"/>
              <a:gd name="connsiteY772" fmla="*/ 109290 h 3008458"/>
              <a:gd name="connsiteX773" fmla="*/ 4172775 w 4807725"/>
              <a:gd name="connsiteY773" fmla="*/ 109529 h 3008458"/>
              <a:gd name="connsiteX774" fmla="*/ 4160837 w 4807725"/>
              <a:gd name="connsiteY774" fmla="*/ 107877 h 3008458"/>
              <a:gd name="connsiteX775" fmla="*/ 4160696 w 4807725"/>
              <a:gd name="connsiteY775" fmla="*/ 107443 h 3008458"/>
              <a:gd name="connsiteX776" fmla="*/ 3970563 w 4807725"/>
              <a:gd name="connsiteY776" fmla="*/ 102254 h 3008458"/>
              <a:gd name="connsiteX777" fmla="*/ 3975400 w 4807725"/>
              <a:gd name="connsiteY777" fmla="*/ 104118 h 3008458"/>
              <a:gd name="connsiteX778" fmla="*/ 3967624 w 4807725"/>
              <a:gd name="connsiteY778" fmla="*/ 104579 h 3008458"/>
              <a:gd name="connsiteX779" fmla="*/ 4006948 w 4807725"/>
              <a:gd name="connsiteY779" fmla="*/ 102249 h 3008458"/>
              <a:gd name="connsiteX780" fmla="*/ 4031962 w 4807725"/>
              <a:gd name="connsiteY780" fmla="*/ 103375 h 3008458"/>
              <a:gd name="connsiteX781" fmla="*/ 3983557 w 4807725"/>
              <a:gd name="connsiteY781" fmla="*/ 107260 h 3008458"/>
              <a:gd name="connsiteX782" fmla="*/ 3975400 w 4807725"/>
              <a:gd name="connsiteY782" fmla="*/ 104118 h 3008458"/>
              <a:gd name="connsiteX783" fmla="*/ 3966948 w 4807725"/>
              <a:gd name="connsiteY783" fmla="*/ 100862 h 3008458"/>
              <a:gd name="connsiteX784" fmla="*/ 3972155 w 4807725"/>
              <a:gd name="connsiteY784" fmla="*/ 100995 h 3008458"/>
              <a:gd name="connsiteX785" fmla="*/ 3970563 w 4807725"/>
              <a:gd name="connsiteY785" fmla="*/ 102254 h 3008458"/>
              <a:gd name="connsiteX786" fmla="*/ 3942609 w 4807725"/>
              <a:gd name="connsiteY786" fmla="*/ 100241 h 3008458"/>
              <a:gd name="connsiteX787" fmla="*/ 3956908 w 4807725"/>
              <a:gd name="connsiteY787" fmla="*/ 100606 h 3008458"/>
              <a:gd name="connsiteX788" fmla="*/ 3958376 w 4807725"/>
              <a:gd name="connsiteY788" fmla="*/ 105127 h 3008458"/>
              <a:gd name="connsiteX789" fmla="*/ 3955838 w 4807725"/>
              <a:gd name="connsiteY789" fmla="*/ 105277 h 3008458"/>
              <a:gd name="connsiteX790" fmla="*/ 3942558 w 4807725"/>
              <a:gd name="connsiteY790" fmla="*/ 104165 h 3008458"/>
              <a:gd name="connsiteX791" fmla="*/ 3941541 w 4807725"/>
              <a:gd name="connsiteY791" fmla="*/ 101032 h 3008458"/>
              <a:gd name="connsiteX792" fmla="*/ 4092924 w 4807725"/>
              <a:gd name="connsiteY792" fmla="*/ 98482 h 3008458"/>
              <a:gd name="connsiteX793" fmla="*/ 4160837 w 4807725"/>
              <a:gd name="connsiteY793" fmla="*/ 107877 h 3008458"/>
              <a:gd name="connsiteX794" fmla="*/ 4162499 w 4807725"/>
              <a:gd name="connsiteY794" fmla="*/ 112996 h 3008458"/>
              <a:gd name="connsiteX795" fmla="*/ 4152724 w 4807725"/>
              <a:gd name="connsiteY795" fmla="*/ 111244 h 3008458"/>
              <a:gd name="connsiteX796" fmla="*/ 4098324 w 4807725"/>
              <a:gd name="connsiteY796" fmla="*/ 106363 h 3008458"/>
              <a:gd name="connsiteX797" fmla="*/ 4031962 w 4807725"/>
              <a:gd name="connsiteY797" fmla="*/ 103375 h 3008458"/>
              <a:gd name="connsiteX798" fmla="*/ 3955567 w 4807725"/>
              <a:gd name="connsiteY798" fmla="*/ 96478 h 3008458"/>
              <a:gd name="connsiteX799" fmla="*/ 3966948 w 4807725"/>
              <a:gd name="connsiteY799" fmla="*/ 100862 h 3008458"/>
              <a:gd name="connsiteX800" fmla="*/ 3956908 w 4807725"/>
              <a:gd name="connsiteY800" fmla="*/ 100606 h 3008458"/>
              <a:gd name="connsiteX801" fmla="*/ 4128371 w 4807725"/>
              <a:gd name="connsiteY801" fmla="*/ 95054 h 3008458"/>
              <a:gd name="connsiteX802" fmla="*/ 4130102 w 4807725"/>
              <a:gd name="connsiteY802" fmla="*/ 95498 h 3008458"/>
              <a:gd name="connsiteX803" fmla="*/ 4092924 w 4807725"/>
              <a:gd name="connsiteY803" fmla="*/ 98482 h 3008458"/>
              <a:gd name="connsiteX804" fmla="*/ 4086203 w 4807725"/>
              <a:gd name="connsiteY804" fmla="*/ 97553 h 3008458"/>
              <a:gd name="connsiteX805" fmla="*/ 4156139 w 4807725"/>
              <a:gd name="connsiteY805" fmla="*/ 93409 h 3008458"/>
              <a:gd name="connsiteX806" fmla="*/ 4159511 w 4807725"/>
              <a:gd name="connsiteY806" fmla="*/ 103793 h 3008458"/>
              <a:gd name="connsiteX807" fmla="*/ 4151054 w 4807725"/>
              <a:gd name="connsiteY807" fmla="*/ 100878 h 3008458"/>
              <a:gd name="connsiteX808" fmla="*/ 4130102 w 4807725"/>
              <a:gd name="connsiteY808" fmla="*/ 95498 h 3008458"/>
              <a:gd name="connsiteX809" fmla="*/ 4000987 w 4807725"/>
              <a:gd name="connsiteY809" fmla="*/ 85764 h 3008458"/>
              <a:gd name="connsiteX810" fmla="*/ 4086203 w 4807725"/>
              <a:gd name="connsiteY810" fmla="*/ 97553 h 3008458"/>
              <a:gd name="connsiteX811" fmla="*/ 4006948 w 4807725"/>
              <a:gd name="connsiteY811" fmla="*/ 102249 h 3008458"/>
              <a:gd name="connsiteX812" fmla="*/ 3988177 w 4807725"/>
              <a:gd name="connsiteY812" fmla="*/ 101404 h 3008458"/>
              <a:gd name="connsiteX813" fmla="*/ 3972155 w 4807725"/>
              <a:gd name="connsiteY813" fmla="*/ 100995 h 3008458"/>
              <a:gd name="connsiteX814" fmla="*/ 3984291 w 4807725"/>
              <a:gd name="connsiteY814" fmla="*/ 91394 h 3008458"/>
              <a:gd name="connsiteX815" fmla="*/ 1928487 w 4807725"/>
              <a:gd name="connsiteY815" fmla="*/ 84245 h 3008458"/>
              <a:gd name="connsiteX816" fmla="*/ 2151850 w 4807725"/>
              <a:gd name="connsiteY816" fmla="*/ 91315 h 3008458"/>
              <a:gd name="connsiteX817" fmla="*/ 2155334 w 4807725"/>
              <a:gd name="connsiteY817" fmla="*/ 91478 h 3008458"/>
              <a:gd name="connsiteX818" fmla="*/ 2165625 w 4807725"/>
              <a:gd name="connsiteY818" fmla="*/ 91751 h 3008458"/>
              <a:gd name="connsiteX819" fmla="*/ 2280647 w 4807725"/>
              <a:gd name="connsiteY819" fmla="*/ 95392 h 3008458"/>
              <a:gd name="connsiteX820" fmla="*/ 2319463 w 4807725"/>
              <a:gd name="connsiteY820" fmla="*/ 95833 h 3008458"/>
              <a:gd name="connsiteX821" fmla="*/ 2657769 w 4807725"/>
              <a:gd name="connsiteY821" fmla="*/ 104810 h 3008458"/>
              <a:gd name="connsiteX822" fmla="*/ 2914515 w 4807725"/>
              <a:gd name="connsiteY822" fmla="*/ 104503 h 3008458"/>
              <a:gd name="connsiteX823" fmla="*/ 3036689 w 4807725"/>
              <a:gd name="connsiteY823" fmla="*/ 107826 h 3008458"/>
              <a:gd name="connsiteX824" fmla="*/ 3279163 w 4807725"/>
              <a:gd name="connsiteY824" fmla="*/ 114423 h 3008458"/>
              <a:gd name="connsiteX825" fmla="*/ 3506020 w 4807725"/>
              <a:gd name="connsiteY825" fmla="*/ 127945 h 3008458"/>
              <a:gd name="connsiteX826" fmla="*/ 3500597 w 4807725"/>
              <a:gd name="connsiteY826" fmla="*/ 127851 h 3008458"/>
              <a:gd name="connsiteX827" fmla="*/ 3251110 w 4807725"/>
              <a:gd name="connsiteY827" fmla="*/ 123532 h 3008458"/>
              <a:gd name="connsiteX828" fmla="*/ 2742667 w 4807725"/>
              <a:gd name="connsiteY828" fmla="*/ 133482 h 3008458"/>
              <a:gd name="connsiteX829" fmla="*/ 1721581 w 4807725"/>
              <a:gd name="connsiteY829" fmla="*/ 92690 h 3008458"/>
              <a:gd name="connsiteX830" fmla="*/ 1699190 w 4807725"/>
              <a:gd name="connsiteY830" fmla="*/ 91792 h 3008458"/>
              <a:gd name="connsiteX831" fmla="*/ 1782243 w 4807725"/>
              <a:gd name="connsiteY831" fmla="*/ 88507 h 3008458"/>
              <a:gd name="connsiteX832" fmla="*/ 434896 w 4807725"/>
              <a:gd name="connsiteY832" fmla="*/ 81985 h 3008458"/>
              <a:gd name="connsiteX833" fmla="*/ 410772 w 4807725"/>
              <a:gd name="connsiteY833" fmla="*/ 87066 h 3008458"/>
              <a:gd name="connsiteX834" fmla="*/ 335622 w 4807725"/>
              <a:gd name="connsiteY834" fmla="*/ 108926 h 3008458"/>
              <a:gd name="connsiteX835" fmla="*/ 331605 w 4807725"/>
              <a:gd name="connsiteY835" fmla="*/ 109620 h 3008458"/>
              <a:gd name="connsiteX836" fmla="*/ 326625 w 4807725"/>
              <a:gd name="connsiteY836" fmla="*/ 111543 h 3008458"/>
              <a:gd name="connsiteX837" fmla="*/ 317579 w 4807725"/>
              <a:gd name="connsiteY837" fmla="*/ 114175 h 3008458"/>
              <a:gd name="connsiteX838" fmla="*/ 301294 w 4807725"/>
              <a:gd name="connsiteY838" fmla="*/ 121324 h 3008458"/>
              <a:gd name="connsiteX839" fmla="*/ 236882 w 4807725"/>
              <a:gd name="connsiteY839" fmla="*/ 146194 h 3008458"/>
              <a:gd name="connsiteX840" fmla="*/ 162932 w 4807725"/>
              <a:gd name="connsiteY840" fmla="*/ 210930 h 3008458"/>
              <a:gd name="connsiteX841" fmla="*/ 162163 w 4807725"/>
              <a:gd name="connsiteY841" fmla="*/ 213364 h 3008458"/>
              <a:gd name="connsiteX842" fmla="*/ 127388 w 4807725"/>
              <a:gd name="connsiteY842" fmla="*/ 259234 h 3008458"/>
              <a:gd name="connsiteX843" fmla="*/ 147516 w 4807725"/>
              <a:gd name="connsiteY843" fmla="*/ 201071 h 3008458"/>
              <a:gd name="connsiteX844" fmla="*/ 159093 w 4807725"/>
              <a:gd name="connsiteY844" fmla="*/ 188663 h 3008458"/>
              <a:gd name="connsiteX845" fmla="*/ 233420 w 4807725"/>
              <a:gd name="connsiteY845" fmla="*/ 141501 h 3008458"/>
              <a:gd name="connsiteX846" fmla="*/ 330354 w 4807725"/>
              <a:gd name="connsiteY846" fmla="*/ 98945 h 3008458"/>
              <a:gd name="connsiteX847" fmla="*/ 384249 w 4807725"/>
              <a:gd name="connsiteY847" fmla="*/ 86709 h 3008458"/>
              <a:gd name="connsiteX848" fmla="*/ 2291256 w 4807725"/>
              <a:gd name="connsiteY848" fmla="*/ 80311 h 3008458"/>
              <a:gd name="connsiteX849" fmla="*/ 2431010 w 4807725"/>
              <a:gd name="connsiteY849" fmla="*/ 80947 h 3008458"/>
              <a:gd name="connsiteX850" fmla="*/ 2728996 w 4807725"/>
              <a:gd name="connsiteY850" fmla="*/ 91379 h 3008458"/>
              <a:gd name="connsiteX851" fmla="*/ 3227969 w 4807725"/>
              <a:gd name="connsiteY851" fmla="*/ 100017 h 3008458"/>
              <a:gd name="connsiteX852" fmla="*/ 3460816 w 4807725"/>
              <a:gd name="connsiteY852" fmla="*/ 107558 h 3008458"/>
              <a:gd name="connsiteX853" fmla="*/ 3508939 w 4807725"/>
              <a:gd name="connsiteY853" fmla="*/ 108943 h 3008458"/>
              <a:gd name="connsiteX854" fmla="*/ 3167306 w 4807725"/>
              <a:gd name="connsiteY854" fmla="*/ 104200 h 3008458"/>
              <a:gd name="connsiteX855" fmla="*/ 2914515 w 4807725"/>
              <a:gd name="connsiteY855" fmla="*/ 104503 h 3008458"/>
              <a:gd name="connsiteX856" fmla="*/ 2794216 w 4807725"/>
              <a:gd name="connsiteY856" fmla="*/ 101230 h 3008458"/>
              <a:gd name="connsiteX857" fmla="*/ 2319463 w 4807725"/>
              <a:gd name="connsiteY857" fmla="*/ 95833 h 3008458"/>
              <a:gd name="connsiteX858" fmla="*/ 2165625 w 4807725"/>
              <a:gd name="connsiteY858" fmla="*/ 91751 h 3008458"/>
              <a:gd name="connsiteX859" fmla="*/ 2151850 w 4807725"/>
              <a:gd name="connsiteY859" fmla="*/ 91315 h 3008458"/>
              <a:gd name="connsiteX860" fmla="*/ 1972965 w 4807725"/>
              <a:gd name="connsiteY860" fmla="*/ 82948 h 3008458"/>
              <a:gd name="connsiteX861" fmla="*/ 2035682 w 4807725"/>
              <a:gd name="connsiteY861" fmla="*/ 81120 h 3008458"/>
              <a:gd name="connsiteX862" fmla="*/ 2291256 w 4807725"/>
              <a:gd name="connsiteY862" fmla="*/ 80311 h 3008458"/>
              <a:gd name="connsiteX863" fmla="*/ 545236 w 4807725"/>
              <a:gd name="connsiteY863" fmla="*/ 79113 h 3008458"/>
              <a:gd name="connsiteX864" fmla="*/ 473728 w 4807725"/>
              <a:gd name="connsiteY864" fmla="*/ 89199 h 3008458"/>
              <a:gd name="connsiteX865" fmla="*/ 152165 w 4807725"/>
              <a:gd name="connsiteY865" fmla="*/ 271785 h 3008458"/>
              <a:gd name="connsiteX866" fmla="*/ 134089 w 4807725"/>
              <a:gd name="connsiteY866" fmla="*/ 323579 h 3008458"/>
              <a:gd name="connsiteX867" fmla="*/ 134256 w 4807725"/>
              <a:gd name="connsiteY867" fmla="*/ 301689 h 3008458"/>
              <a:gd name="connsiteX868" fmla="*/ 162163 w 4807725"/>
              <a:gd name="connsiteY868" fmla="*/ 213364 h 3008458"/>
              <a:gd name="connsiteX869" fmla="*/ 174110 w 4807725"/>
              <a:gd name="connsiteY869" fmla="*/ 197604 h 3008458"/>
              <a:gd name="connsiteX870" fmla="*/ 239123 w 4807725"/>
              <a:gd name="connsiteY870" fmla="*/ 148618 h 3008458"/>
              <a:gd name="connsiteX871" fmla="*/ 301294 w 4807725"/>
              <a:gd name="connsiteY871" fmla="*/ 121324 h 3008458"/>
              <a:gd name="connsiteX872" fmla="*/ 326625 w 4807725"/>
              <a:gd name="connsiteY872" fmla="*/ 111543 h 3008458"/>
              <a:gd name="connsiteX873" fmla="*/ 335622 w 4807725"/>
              <a:gd name="connsiteY873" fmla="*/ 108926 h 3008458"/>
              <a:gd name="connsiteX874" fmla="*/ 441717 w 4807725"/>
              <a:gd name="connsiteY874" fmla="*/ 90593 h 3008458"/>
              <a:gd name="connsiteX875" fmla="*/ 770271 w 4807725"/>
              <a:gd name="connsiteY875" fmla="*/ 75785 h 3008458"/>
              <a:gd name="connsiteX876" fmla="*/ 1225500 w 4807725"/>
              <a:gd name="connsiteY876" fmla="*/ 86991 h 3008458"/>
              <a:gd name="connsiteX877" fmla="*/ 1440595 w 4807725"/>
              <a:gd name="connsiteY877" fmla="*/ 80776 h 3008458"/>
              <a:gd name="connsiteX878" fmla="*/ 1485688 w 4807725"/>
              <a:gd name="connsiteY878" fmla="*/ 83230 h 3008458"/>
              <a:gd name="connsiteX879" fmla="*/ 1699190 w 4807725"/>
              <a:gd name="connsiteY879" fmla="*/ 91792 h 3008458"/>
              <a:gd name="connsiteX880" fmla="*/ 1278972 w 4807725"/>
              <a:gd name="connsiteY880" fmla="*/ 108414 h 3008458"/>
              <a:gd name="connsiteX881" fmla="*/ 779385 w 4807725"/>
              <a:gd name="connsiteY881" fmla="*/ 103853 h 3008458"/>
              <a:gd name="connsiteX882" fmla="*/ 770271 w 4807725"/>
              <a:gd name="connsiteY882" fmla="*/ 75785 h 3008458"/>
              <a:gd name="connsiteX883" fmla="*/ 1742777 w 4807725"/>
              <a:gd name="connsiteY883" fmla="*/ 72182 h 3008458"/>
              <a:gd name="connsiteX884" fmla="*/ 1972965 w 4807725"/>
              <a:gd name="connsiteY884" fmla="*/ 82948 h 3008458"/>
              <a:gd name="connsiteX885" fmla="*/ 1928487 w 4807725"/>
              <a:gd name="connsiteY885" fmla="*/ 84245 h 3008458"/>
              <a:gd name="connsiteX886" fmla="*/ 1763660 w 4807725"/>
              <a:gd name="connsiteY886" fmla="*/ 79027 h 3008458"/>
              <a:gd name="connsiteX887" fmla="*/ 1658549 w 4807725"/>
              <a:gd name="connsiteY887" fmla="*/ 74478 h 3008458"/>
              <a:gd name="connsiteX888" fmla="*/ 1684414 w 4807725"/>
              <a:gd name="connsiteY888" fmla="*/ 73730 h 3008458"/>
              <a:gd name="connsiteX889" fmla="*/ 679270 w 4807725"/>
              <a:gd name="connsiteY889" fmla="*/ 66518 h 3008458"/>
              <a:gd name="connsiteX890" fmla="*/ 553964 w 4807725"/>
              <a:gd name="connsiteY890" fmla="*/ 78145 h 3008458"/>
              <a:gd name="connsiteX891" fmla="*/ 545236 w 4807725"/>
              <a:gd name="connsiteY891" fmla="*/ 79113 h 3008458"/>
              <a:gd name="connsiteX892" fmla="*/ 575195 w 4807725"/>
              <a:gd name="connsiteY892" fmla="*/ 74888 h 3008458"/>
              <a:gd name="connsiteX893" fmla="*/ 674319 w 4807725"/>
              <a:gd name="connsiteY893" fmla="*/ 66791 h 3008458"/>
              <a:gd name="connsiteX894" fmla="*/ 4037015 w 4807725"/>
              <a:gd name="connsiteY894" fmla="*/ 62669 h 3008458"/>
              <a:gd name="connsiteX895" fmla="*/ 4207332 w 4807725"/>
              <a:gd name="connsiteY895" fmla="*/ 107814 h 3008458"/>
              <a:gd name="connsiteX896" fmla="*/ 4285217 w 4807725"/>
              <a:gd name="connsiteY896" fmla="*/ 138764 h 3008458"/>
              <a:gd name="connsiteX897" fmla="*/ 4301438 w 4807725"/>
              <a:gd name="connsiteY897" fmla="*/ 149051 h 3008458"/>
              <a:gd name="connsiteX898" fmla="*/ 4283589 w 4807725"/>
              <a:gd name="connsiteY898" fmla="*/ 141958 h 3008458"/>
              <a:gd name="connsiteX899" fmla="*/ 4193306 w 4807725"/>
              <a:gd name="connsiteY899" fmla="*/ 112369 h 3008458"/>
              <a:gd name="connsiteX900" fmla="*/ 4178411 w 4807725"/>
              <a:gd name="connsiteY900" fmla="*/ 110308 h 3008458"/>
              <a:gd name="connsiteX901" fmla="*/ 4171473 w 4807725"/>
              <a:gd name="connsiteY901" fmla="*/ 107916 h 3008458"/>
              <a:gd name="connsiteX902" fmla="*/ 4156139 w 4807725"/>
              <a:gd name="connsiteY902" fmla="*/ 93409 h 3008458"/>
              <a:gd name="connsiteX903" fmla="*/ 4128371 w 4807725"/>
              <a:gd name="connsiteY903" fmla="*/ 95054 h 3008458"/>
              <a:gd name="connsiteX904" fmla="*/ 4081013 w 4807725"/>
              <a:gd name="connsiteY904" fmla="*/ 82895 h 3008458"/>
              <a:gd name="connsiteX905" fmla="*/ 4013470 w 4807725"/>
              <a:gd name="connsiteY905" fmla="*/ 81556 h 3008458"/>
              <a:gd name="connsiteX906" fmla="*/ 4000987 w 4807725"/>
              <a:gd name="connsiteY906" fmla="*/ 85764 h 3008458"/>
              <a:gd name="connsiteX907" fmla="*/ 3996463 w 4807725"/>
              <a:gd name="connsiteY907" fmla="*/ 85139 h 3008458"/>
              <a:gd name="connsiteX908" fmla="*/ 3965698 w 4807725"/>
              <a:gd name="connsiteY908" fmla="*/ 83134 h 3008458"/>
              <a:gd name="connsiteX909" fmla="*/ 3970150 w 4807725"/>
              <a:gd name="connsiteY909" fmla="*/ 79835 h 3008458"/>
              <a:gd name="connsiteX910" fmla="*/ 4037015 w 4807725"/>
              <a:gd name="connsiteY910" fmla="*/ 62669 h 3008458"/>
              <a:gd name="connsiteX911" fmla="*/ 2191717 w 4807725"/>
              <a:gd name="connsiteY911" fmla="*/ 60272 h 3008458"/>
              <a:gd name="connsiteX912" fmla="*/ 2705856 w 4807725"/>
              <a:gd name="connsiteY912" fmla="*/ 67864 h 3008458"/>
              <a:gd name="connsiteX913" fmla="*/ 3722386 w 4807725"/>
              <a:gd name="connsiteY913" fmla="*/ 94622 h 3008458"/>
              <a:gd name="connsiteX914" fmla="*/ 3855281 w 4807725"/>
              <a:gd name="connsiteY914" fmla="*/ 98013 h 3008458"/>
              <a:gd name="connsiteX915" fmla="*/ 3875166 w 4807725"/>
              <a:gd name="connsiteY915" fmla="*/ 98520 h 3008458"/>
              <a:gd name="connsiteX916" fmla="*/ 3942558 w 4807725"/>
              <a:gd name="connsiteY916" fmla="*/ 104165 h 3008458"/>
              <a:gd name="connsiteX917" fmla="*/ 3943163 w 4807725"/>
              <a:gd name="connsiteY917" fmla="*/ 106028 h 3008458"/>
              <a:gd name="connsiteX918" fmla="*/ 3907746 w 4807725"/>
              <a:gd name="connsiteY918" fmla="*/ 108127 h 3008458"/>
              <a:gd name="connsiteX919" fmla="*/ 3903702 w 4807725"/>
              <a:gd name="connsiteY919" fmla="*/ 108174 h 3008458"/>
              <a:gd name="connsiteX920" fmla="*/ 3834242 w 4807725"/>
              <a:gd name="connsiteY920" fmla="*/ 104844 h 3008458"/>
              <a:gd name="connsiteX921" fmla="*/ 3316685 w 4807725"/>
              <a:gd name="connsiteY921" fmla="*/ 86725 h 3008458"/>
              <a:gd name="connsiteX922" fmla="*/ 2803685 w 4807725"/>
              <a:gd name="connsiteY922" fmla="*/ 82641 h 3008458"/>
              <a:gd name="connsiteX923" fmla="*/ 2431010 w 4807725"/>
              <a:gd name="connsiteY923" fmla="*/ 80947 h 3008458"/>
              <a:gd name="connsiteX924" fmla="*/ 2211440 w 4807725"/>
              <a:gd name="connsiteY924" fmla="*/ 73260 h 3008458"/>
              <a:gd name="connsiteX925" fmla="*/ 1962984 w 4807725"/>
              <a:gd name="connsiteY925" fmla="*/ 67637 h 3008458"/>
              <a:gd name="connsiteX926" fmla="*/ 1943398 w 4807725"/>
              <a:gd name="connsiteY926" fmla="*/ 66860 h 3008458"/>
              <a:gd name="connsiteX927" fmla="*/ 640746 w 4807725"/>
              <a:gd name="connsiteY927" fmla="*/ 56878 h 3008458"/>
              <a:gd name="connsiteX928" fmla="*/ 595474 w 4807725"/>
              <a:gd name="connsiteY928" fmla="*/ 62728 h 3008458"/>
              <a:gd name="connsiteX929" fmla="*/ 476427 w 4807725"/>
              <a:gd name="connsiteY929" fmla="*/ 78111 h 3008458"/>
              <a:gd name="connsiteX930" fmla="*/ 434896 w 4807725"/>
              <a:gd name="connsiteY930" fmla="*/ 81985 h 3008458"/>
              <a:gd name="connsiteX931" fmla="*/ 502157 w 4807725"/>
              <a:gd name="connsiteY931" fmla="*/ 67818 h 3008458"/>
              <a:gd name="connsiteX932" fmla="*/ 593475 w 4807725"/>
              <a:gd name="connsiteY932" fmla="*/ 57317 h 3008458"/>
              <a:gd name="connsiteX933" fmla="*/ 1022730 w 4807725"/>
              <a:gd name="connsiteY933" fmla="*/ 53444 h 3008458"/>
              <a:gd name="connsiteX934" fmla="*/ 1196569 w 4807725"/>
              <a:gd name="connsiteY934" fmla="*/ 56376 h 3008458"/>
              <a:gd name="connsiteX935" fmla="*/ 1304451 w 4807725"/>
              <a:gd name="connsiteY935" fmla="*/ 59151 h 3008458"/>
              <a:gd name="connsiteX936" fmla="*/ 1658549 w 4807725"/>
              <a:gd name="connsiteY936" fmla="*/ 74478 h 3008458"/>
              <a:gd name="connsiteX937" fmla="*/ 1440595 w 4807725"/>
              <a:gd name="connsiteY937" fmla="*/ 80776 h 3008458"/>
              <a:gd name="connsiteX938" fmla="*/ 1247198 w 4807725"/>
              <a:gd name="connsiteY938" fmla="*/ 70250 h 3008458"/>
              <a:gd name="connsiteX939" fmla="*/ 765714 w 4807725"/>
              <a:gd name="connsiteY939" fmla="*/ 61750 h 3008458"/>
              <a:gd name="connsiteX940" fmla="*/ 679270 w 4807725"/>
              <a:gd name="connsiteY940" fmla="*/ 66518 h 3008458"/>
              <a:gd name="connsiteX941" fmla="*/ 779740 w 4807725"/>
              <a:gd name="connsiteY941" fmla="*/ 57196 h 3008458"/>
              <a:gd name="connsiteX942" fmla="*/ 1022730 w 4807725"/>
              <a:gd name="connsiteY942" fmla="*/ 53444 h 3008458"/>
              <a:gd name="connsiteX943" fmla="*/ 960020 w 4807725"/>
              <a:gd name="connsiteY943" fmla="*/ 39384 h 3008458"/>
              <a:gd name="connsiteX944" fmla="*/ 1208937 w 4807725"/>
              <a:gd name="connsiteY944" fmla="*/ 41949 h 3008458"/>
              <a:gd name="connsiteX945" fmla="*/ 1710189 w 4807725"/>
              <a:gd name="connsiteY945" fmla="*/ 57604 h 3008458"/>
              <a:gd name="connsiteX946" fmla="*/ 1943398 w 4807725"/>
              <a:gd name="connsiteY946" fmla="*/ 66860 h 3008458"/>
              <a:gd name="connsiteX947" fmla="*/ 1742777 w 4807725"/>
              <a:gd name="connsiteY947" fmla="*/ 72182 h 3008458"/>
              <a:gd name="connsiteX948" fmla="*/ 1659387 w 4807725"/>
              <a:gd name="connsiteY948" fmla="*/ 68282 h 3008458"/>
              <a:gd name="connsiteX949" fmla="*/ 1304451 w 4807725"/>
              <a:gd name="connsiteY949" fmla="*/ 59151 h 3008458"/>
              <a:gd name="connsiteX950" fmla="*/ 1268283 w 4807725"/>
              <a:gd name="connsiteY950" fmla="*/ 57586 h 3008458"/>
              <a:gd name="connsiteX951" fmla="*/ 1196569 w 4807725"/>
              <a:gd name="connsiteY951" fmla="*/ 56376 h 3008458"/>
              <a:gd name="connsiteX952" fmla="*/ 1166857 w 4807725"/>
              <a:gd name="connsiteY952" fmla="*/ 55612 h 3008458"/>
              <a:gd name="connsiteX953" fmla="*/ 686468 w 4807725"/>
              <a:gd name="connsiteY953" fmla="*/ 56453 h 3008458"/>
              <a:gd name="connsiteX954" fmla="*/ 640746 w 4807725"/>
              <a:gd name="connsiteY954" fmla="*/ 56878 h 3008458"/>
              <a:gd name="connsiteX955" fmla="*/ 714521 w 4807725"/>
              <a:gd name="connsiteY955" fmla="*/ 47345 h 3008458"/>
              <a:gd name="connsiteX956" fmla="*/ 960020 w 4807725"/>
              <a:gd name="connsiteY956" fmla="*/ 39384 h 3008458"/>
              <a:gd name="connsiteX957" fmla="*/ 1288539 w 4807725"/>
              <a:gd name="connsiteY957" fmla="*/ 588 h 3008458"/>
              <a:gd name="connsiteX958" fmla="*/ 2300511 w 4807725"/>
              <a:gd name="connsiteY958" fmla="*/ 13311 h 3008458"/>
              <a:gd name="connsiteX959" fmla="*/ 2804041 w 4807725"/>
              <a:gd name="connsiteY959" fmla="*/ 35984 h 3008458"/>
              <a:gd name="connsiteX960" fmla="*/ 3307572 w 4807725"/>
              <a:gd name="connsiteY960" fmla="*/ 58657 h 3008458"/>
              <a:gd name="connsiteX961" fmla="*/ 3792518 w 4807725"/>
              <a:gd name="connsiteY961" fmla="*/ 71850 h 3008458"/>
              <a:gd name="connsiteX962" fmla="*/ 3965698 w 4807725"/>
              <a:gd name="connsiteY962" fmla="*/ 83134 h 3008458"/>
              <a:gd name="connsiteX963" fmla="*/ 3942609 w 4807725"/>
              <a:gd name="connsiteY963" fmla="*/ 100241 h 3008458"/>
              <a:gd name="connsiteX964" fmla="*/ 3875166 w 4807725"/>
              <a:gd name="connsiteY964" fmla="*/ 98520 h 3008458"/>
              <a:gd name="connsiteX965" fmla="*/ 3862864 w 4807725"/>
              <a:gd name="connsiteY965" fmla="*/ 97490 h 3008458"/>
              <a:gd name="connsiteX966" fmla="*/ 3643140 w 4807725"/>
              <a:gd name="connsiteY966" fmla="*/ 89324 h 3008458"/>
              <a:gd name="connsiteX967" fmla="*/ 3139609 w 4807725"/>
              <a:gd name="connsiteY967" fmla="*/ 66652 h 3008458"/>
              <a:gd name="connsiteX968" fmla="*/ 2118523 w 4807725"/>
              <a:gd name="connsiteY968" fmla="*/ 25860 h 3008458"/>
              <a:gd name="connsiteX969" fmla="*/ 1139160 w 4807725"/>
              <a:gd name="connsiteY969" fmla="*/ 18063 h 3008458"/>
              <a:gd name="connsiteX970" fmla="*/ 681911 w 4807725"/>
              <a:gd name="connsiteY970" fmla="*/ 42419 h 3008458"/>
              <a:gd name="connsiteX971" fmla="*/ 443817 w 4807725"/>
              <a:gd name="connsiteY971" fmla="*/ 73186 h 3008458"/>
              <a:gd name="connsiteX972" fmla="*/ 335201 w 4807725"/>
              <a:gd name="connsiteY972" fmla="*/ 96817 h 3008458"/>
              <a:gd name="connsiteX973" fmla="*/ 330354 w 4807725"/>
              <a:gd name="connsiteY973" fmla="*/ 98945 h 3008458"/>
              <a:gd name="connsiteX974" fmla="*/ 284969 w 4807725"/>
              <a:gd name="connsiteY974" fmla="*/ 109249 h 3008458"/>
              <a:gd name="connsiteX975" fmla="*/ 153818 w 4807725"/>
              <a:gd name="connsiteY975" fmla="*/ 182861 h 3008458"/>
              <a:gd name="connsiteX976" fmla="*/ 147516 w 4807725"/>
              <a:gd name="connsiteY976" fmla="*/ 201071 h 3008458"/>
              <a:gd name="connsiteX977" fmla="*/ 99065 w 4807725"/>
              <a:gd name="connsiteY977" fmla="*/ 252999 h 3008458"/>
              <a:gd name="connsiteX978" fmla="*/ 55538 w 4807725"/>
              <a:gd name="connsiteY978" fmla="*/ 332339 h 3008458"/>
              <a:gd name="connsiteX979" fmla="*/ 47874 w 4807725"/>
              <a:gd name="connsiteY979" fmla="*/ 360796 h 3008458"/>
              <a:gd name="connsiteX980" fmla="*/ 40539 w 4807725"/>
              <a:gd name="connsiteY980" fmla="*/ 359268 h 3008458"/>
              <a:gd name="connsiteX981" fmla="*/ 45614 w 4807725"/>
              <a:gd name="connsiteY981" fmla="*/ 369186 h 3008458"/>
              <a:gd name="connsiteX982" fmla="*/ 30714 w 4807725"/>
              <a:gd name="connsiteY982" fmla="*/ 424514 h 3008458"/>
              <a:gd name="connsiteX983" fmla="*/ 30143 w 4807725"/>
              <a:gd name="connsiteY983" fmla="*/ 428610 h 3008458"/>
              <a:gd name="connsiteX984" fmla="*/ 25846 w 4807725"/>
              <a:gd name="connsiteY984" fmla="*/ 441609 h 3008458"/>
              <a:gd name="connsiteX985" fmla="*/ 21420 w 4807725"/>
              <a:gd name="connsiteY985" fmla="*/ 491168 h 3008458"/>
              <a:gd name="connsiteX986" fmla="*/ 16375 w 4807725"/>
              <a:gd name="connsiteY986" fmla="*/ 527344 h 3008458"/>
              <a:gd name="connsiteX987" fmla="*/ 18637 w 4807725"/>
              <a:gd name="connsiteY987" fmla="*/ 632056 h 3008458"/>
              <a:gd name="connsiteX988" fmla="*/ 19039 w 4807725"/>
              <a:gd name="connsiteY988" fmla="*/ 635697 h 3008458"/>
              <a:gd name="connsiteX989" fmla="*/ 19110 w 4807725"/>
              <a:gd name="connsiteY989" fmla="*/ 723047 h 3008458"/>
              <a:gd name="connsiteX990" fmla="*/ 23480 w 4807725"/>
              <a:gd name="connsiteY990" fmla="*/ 837983 h 3008458"/>
              <a:gd name="connsiteX991" fmla="*/ 22227 w 4807725"/>
              <a:gd name="connsiteY991" fmla="*/ 862102 h 3008458"/>
              <a:gd name="connsiteX992" fmla="*/ 13841 w 4807725"/>
              <a:gd name="connsiteY992" fmla="*/ 802328 h 3008458"/>
              <a:gd name="connsiteX993" fmla="*/ 1593 w 4807725"/>
              <a:gd name="connsiteY993" fmla="*/ 573595 h 3008458"/>
              <a:gd name="connsiteX994" fmla="*/ 83330 w 4807725"/>
              <a:gd name="connsiteY994" fmla="*/ 252290 h 3008458"/>
              <a:gd name="connsiteX995" fmla="*/ 378597 w 4807725"/>
              <a:gd name="connsiteY995" fmla="*/ 63334 h 3008458"/>
              <a:gd name="connsiteX996" fmla="*/ 1288539 w 4807725"/>
              <a:gd name="connsiteY996" fmla="*/ 588 h 300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</a:cxnLst>
            <a:rect l="l" t="t" r="r" b="b"/>
            <a:pathLst>
              <a:path w="4807725" h="3008458">
                <a:moveTo>
                  <a:pt x="1898965" y="2960016"/>
                </a:moveTo>
                <a:lnTo>
                  <a:pt x="1995255" y="2965055"/>
                </a:lnTo>
                <a:cubicBezTo>
                  <a:pt x="2034309" y="2965949"/>
                  <a:pt x="2072792" y="2965089"/>
                  <a:pt x="2110137" y="2960720"/>
                </a:cubicBezTo>
                <a:cubicBezTo>
                  <a:pt x="2203410" y="2961463"/>
                  <a:pt x="2282656" y="2966760"/>
                  <a:pt x="2361902" y="2972057"/>
                </a:cubicBezTo>
                <a:lnTo>
                  <a:pt x="2565419" y="2973677"/>
                </a:lnTo>
                <a:lnTo>
                  <a:pt x="2426597" y="2974322"/>
                </a:lnTo>
                <a:cubicBezTo>
                  <a:pt x="2258109" y="2974730"/>
                  <a:pt x="2091376" y="2974569"/>
                  <a:pt x="1928149" y="2973270"/>
                </a:cubicBezTo>
                <a:cubicBezTo>
                  <a:pt x="1760187" y="2981265"/>
                  <a:pt x="1587668" y="2975225"/>
                  <a:pt x="1424263" y="2997254"/>
                </a:cubicBezTo>
                <a:cubicBezTo>
                  <a:pt x="1270328" y="3000695"/>
                  <a:pt x="1106923" y="3022724"/>
                  <a:pt x="957900" y="2993541"/>
                </a:cubicBezTo>
                <a:cubicBezTo>
                  <a:pt x="943873" y="2998096"/>
                  <a:pt x="953343" y="2979507"/>
                  <a:pt x="967369" y="2974953"/>
                </a:cubicBezTo>
                <a:cubicBezTo>
                  <a:pt x="1065199" y="2989729"/>
                  <a:pt x="1191082" y="2995398"/>
                  <a:pt x="1293824" y="2977552"/>
                </a:cubicBezTo>
                <a:cubicBezTo>
                  <a:pt x="1401123" y="2973740"/>
                  <a:pt x="1522448" y="2965374"/>
                  <a:pt x="1629747" y="2961562"/>
                </a:cubicBezTo>
                <a:lnTo>
                  <a:pt x="1787608" y="2960656"/>
                </a:lnTo>
                <a:lnTo>
                  <a:pt x="1792405" y="2961107"/>
                </a:lnTo>
                <a:lnTo>
                  <a:pt x="1815460" y="2960496"/>
                </a:lnTo>
                <a:close/>
                <a:moveTo>
                  <a:pt x="1258838" y="2936138"/>
                </a:moveTo>
                <a:lnTo>
                  <a:pt x="1219490" y="2939632"/>
                </a:lnTo>
                <a:cubicBezTo>
                  <a:pt x="1144801" y="2948369"/>
                  <a:pt x="1065555" y="2943072"/>
                  <a:pt x="990865" y="2951809"/>
                </a:cubicBezTo>
                <a:cubicBezTo>
                  <a:pt x="944229" y="2951438"/>
                  <a:pt x="901100" y="2949929"/>
                  <a:pt x="859723" y="2947849"/>
                </a:cubicBezTo>
                <a:lnTo>
                  <a:pt x="794242" y="2943845"/>
                </a:lnTo>
                <a:lnTo>
                  <a:pt x="839956" y="2940693"/>
                </a:lnTo>
                <a:cubicBezTo>
                  <a:pt x="882516" y="2940449"/>
                  <a:pt x="925646" y="2941958"/>
                  <a:pt x="972282" y="2942330"/>
                </a:cubicBezTo>
                <a:cubicBezTo>
                  <a:pt x="1018919" y="2942701"/>
                  <a:pt x="1069061" y="2941934"/>
                  <a:pt x="1120958" y="2940597"/>
                </a:cubicBezTo>
                <a:close/>
                <a:moveTo>
                  <a:pt x="3481733" y="2931248"/>
                </a:moveTo>
                <a:lnTo>
                  <a:pt x="3593607" y="2937601"/>
                </a:lnTo>
                <a:lnTo>
                  <a:pt x="3419025" y="2950727"/>
                </a:lnTo>
                <a:lnTo>
                  <a:pt x="3264081" y="2957532"/>
                </a:lnTo>
                <a:lnTo>
                  <a:pt x="3103127" y="2959002"/>
                </a:lnTo>
                <a:lnTo>
                  <a:pt x="2956435" y="2955282"/>
                </a:lnTo>
                <a:lnTo>
                  <a:pt x="3146175" y="2952054"/>
                </a:lnTo>
                <a:cubicBezTo>
                  <a:pt x="3228688" y="2949503"/>
                  <a:pt x="3310773" y="2945637"/>
                  <a:pt x="3391779" y="2939939"/>
                </a:cubicBezTo>
                <a:close/>
                <a:moveTo>
                  <a:pt x="4396877" y="2921907"/>
                </a:moveTo>
                <a:lnTo>
                  <a:pt x="4393921" y="2923129"/>
                </a:lnTo>
                <a:cubicBezTo>
                  <a:pt x="4370909" y="2930601"/>
                  <a:pt x="4346669" y="2936532"/>
                  <a:pt x="4320984" y="2940994"/>
                </a:cubicBezTo>
                <a:cubicBezTo>
                  <a:pt x="4190188" y="2967949"/>
                  <a:pt x="4045722" y="2952800"/>
                  <a:pt x="3910370" y="2965721"/>
                </a:cubicBezTo>
                <a:cubicBezTo>
                  <a:pt x="3723825" y="2964236"/>
                  <a:pt x="3555863" y="2972230"/>
                  <a:pt x="3387901" y="2980225"/>
                </a:cubicBezTo>
                <a:cubicBezTo>
                  <a:pt x="3217661" y="2981203"/>
                  <a:pt x="3046281" y="2978672"/>
                  <a:pt x="2874902" y="2976141"/>
                </a:cubicBezTo>
                <a:lnTo>
                  <a:pt x="2565419" y="2973677"/>
                </a:lnTo>
                <a:lnTo>
                  <a:pt x="2935564" y="2971958"/>
                </a:lnTo>
                <a:lnTo>
                  <a:pt x="3264081" y="2957532"/>
                </a:lnTo>
                <a:lnTo>
                  <a:pt x="3358932" y="2956665"/>
                </a:lnTo>
                <a:cubicBezTo>
                  <a:pt x="3530356" y="2953363"/>
                  <a:pt x="3702963" y="2947738"/>
                  <a:pt x="3873204" y="2946761"/>
                </a:cubicBezTo>
                <a:lnTo>
                  <a:pt x="3954468" y="2942353"/>
                </a:lnTo>
                <a:lnTo>
                  <a:pt x="4036867" y="2941454"/>
                </a:lnTo>
                <a:lnTo>
                  <a:pt x="4120412" y="2944063"/>
                </a:lnTo>
                <a:cubicBezTo>
                  <a:pt x="4181074" y="2939880"/>
                  <a:pt x="4241737" y="2935697"/>
                  <a:pt x="4302400" y="2931514"/>
                </a:cubicBezTo>
                <a:lnTo>
                  <a:pt x="4305062" y="2930842"/>
                </a:lnTo>
                <a:lnTo>
                  <a:pt x="4363063" y="2927331"/>
                </a:lnTo>
                <a:close/>
                <a:moveTo>
                  <a:pt x="1493078" y="2920857"/>
                </a:moveTo>
                <a:lnTo>
                  <a:pt x="1557263" y="2926070"/>
                </a:lnTo>
                <a:lnTo>
                  <a:pt x="1565186" y="2930687"/>
                </a:lnTo>
                <a:lnTo>
                  <a:pt x="1437506" y="2942534"/>
                </a:lnTo>
                <a:cubicBezTo>
                  <a:pt x="1387363" y="2943301"/>
                  <a:pt x="1336081" y="2940560"/>
                  <a:pt x="1280153" y="2935449"/>
                </a:cubicBezTo>
                <a:lnTo>
                  <a:pt x="1258838" y="2936138"/>
                </a:lnTo>
                <a:lnTo>
                  <a:pt x="1400339" y="2923574"/>
                </a:lnTo>
                <a:lnTo>
                  <a:pt x="1438401" y="2922431"/>
                </a:lnTo>
                <a:lnTo>
                  <a:pt x="1472129" y="2922323"/>
                </a:lnTo>
                <a:close/>
                <a:moveTo>
                  <a:pt x="1590737" y="2920626"/>
                </a:moveTo>
                <a:lnTo>
                  <a:pt x="1591884" y="2920630"/>
                </a:lnTo>
                <a:lnTo>
                  <a:pt x="1616437" y="2929523"/>
                </a:lnTo>
                <a:cubicBezTo>
                  <a:pt x="1692800" y="2949816"/>
                  <a:pt x="1783861" y="2934793"/>
                  <a:pt x="1853815" y="2935350"/>
                </a:cubicBezTo>
                <a:cubicBezTo>
                  <a:pt x="1933061" y="2940647"/>
                  <a:pt x="2012308" y="2945944"/>
                  <a:pt x="2072970" y="2941760"/>
                </a:cubicBezTo>
                <a:cubicBezTo>
                  <a:pt x="2166243" y="2942503"/>
                  <a:pt x="2245489" y="2947800"/>
                  <a:pt x="2338762" y="2948543"/>
                </a:cubicBezTo>
                <a:cubicBezTo>
                  <a:pt x="2506724" y="2940548"/>
                  <a:pt x="2679242" y="2946587"/>
                  <a:pt x="2851761" y="2952627"/>
                </a:cubicBezTo>
                <a:lnTo>
                  <a:pt x="2956435" y="2955282"/>
                </a:lnTo>
                <a:lnTo>
                  <a:pt x="2898008" y="2956276"/>
                </a:lnTo>
                <a:cubicBezTo>
                  <a:pt x="2815293" y="2956711"/>
                  <a:pt x="2732803" y="2956345"/>
                  <a:pt x="2651189" y="2955696"/>
                </a:cubicBezTo>
                <a:lnTo>
                  <a:pt x="1898965" y="2960016"/>
                </a:lnTo>
                <a:lnTo>
                  <a:pt x="1876955" y="2958864"/>
                </a:lnTo>
                <a:lnTo>
                  <a:pt x="1815460" y="2960496"/>
                </a:lnTo>
                <a:lnTo>
                  <a:pt x="1787608" y="2960656"/>
                </a:lnTo>
                <a:lnTo>
                  <a:pt x="1704437" y="2952825"/>
                </a:lnTo>
                <a:cubicBezTo>
                  <a:pt x="1658940" y="2955962"/>
                  <a:pt x="1610879" y="2951205"/>
                  <a:pt x="1572090" y="2934711"/>
                </a:cubicBezTo>
                <a:lnTo>
                  <a:pt x="1565186" y="2930687"/>
                </a:lnTo>
                <a:lnTo>
                  <a:pt x="1588024" y="2928568"/>
                </a:lnTo>
                <a:close/>
                <a:moveTo>
                  <a:pt x="1547666" y="2920477"/>
                </a:moveTo>
                <a:lnTo>
                  <a:pt x="1585439" y="2920608"/>
                </a:lnTo>
                <a:lnTo>
                  <a:pt x="1585745" y="2921550"/>
                </a:lnTo>
                <a:cubicBezTo>
                  <a:pt x="1586885" y="2925059"/>
                  <a:pt x="1588024" y="2928568"/>
                  <a:pt x="1588024" y="2928568"/>
                </a:cubicBezTo>
                <a:lnTo>
                  <a:pt x="1557263" y="2926070"/>
                </a:lnTo>
                <a:close/>
                <a:moveTo>
                  <a:pt x="1135687" y="2920300"/>
                </a:moveTo>
                <a:lnTo>
                  <a:pt x="1236460" y="2921363"/>
                </a:lnTo>
                <a:lnTo>
                  <a:pt x="1168297" y="2925226"/>
                </a:lnTo>
                <a:cubicBezTo>
                  <a:pt x="1042326" y="2931222"/>
                  <a:pt x="916354" y="2937218"/>
                  <a:pt x="792455" y="2929451"/>
                </a:cubicBezTo>
                <a:lnTo>
                  <a:pt x="740018" y="2923973"/>
                </a:lnTo>
                <a:lnTo>
                  <a:pt x="893739" y="2921290"/>
                </a:lnTo>
                <a:cubicBezTo>
                  <a:pt x="977106" y="2921371"/>
                  <a:pt x="1058720" y="2922021"/>
                  <a:pt x="1135687" y="2920300"/>
                </a:cubicBezTo>
                <a:close/>
                <a:moveTo>
                  <a:pt x="2408939" y="2919939"/>
                </a:moveTo>
                <a:lnTo>
                  <a:pt x="2701463" y="2922915"/>
                </a:lnTo>
                <a:lnTo>
                  <a:pt x="2534776" y="2931439"/>
                </a:lnTo>
                <a:cubicBezTo>
                  <a:pt x="2366815" y="2939434"/>
                  <a:pt x="2202448" y="2934626"/>
                  <a:pt x="2037512" y="2928063"/>
                </a:cubicBezTo>
                <a:lnTo>
                  <a:pt x="1873587" y="2921609"/>
                </a:lnTo>
                <a:lnTo>
                  <a:pt x="1895895" y="2921687"/>
                </a:lnTo>
                <a:cubicBezTo>
                  <a:pt x="2066135" y="2920709"/>
                  <a:pt x="2236375" y="2919731"/>
                  <a:pt x="2408939" y="2919939"/>
                </a:cubicBezTo>
                <a:close/>
                <a:moveTo>
                  <a:pt x="1269180" y="2919509"/>
                </a:moveTo>
                <a:lnTo>
                  <a:pt x="1375882" y="2919880"/>
                </a:lnTo>
                <a:lnTo>
                  <a:pt x="1500842" y="2920314"/>
                </a:lnTo>
                <a:lnTo>
                  <a:pt x="1493078" y="2920857"/>
                </a:lnTo>
                <a:lnTo>
                  <a:pt x="1492473" y="2920808"/>
                </a:lnTo>
                <a:lnTo>
                  <a:pt x="1438401" y="2922431"/>
                </a:lnTo>
                <a:lnTo>
                  <a:pt x="1361286" y="2922680"/>
                </a:lnTo>
                <a:lnTo>
                  <a:pt x="1236460" y="2921363"/>
                </a:lnTo>
                <a:close/>
                <a:moveTo>
                  <a:pt x="1584589" y="2917988"/>
                </a:moveTo>
                <a:lnTo>
                  <a:pt x="1590863" y="2920260"/>
                </a:lnTo>
                <a:lnTo>
                  <a:pt x="1590737" y="2920626"/>
                </a:lnTo>
                <a:lnTo>
                  <a:pt x="1585439" y="2920608"/>
                </a:lnTo>
                <a:close/>
                <a:moveTo>
                  <a:pt x="1542398" y="2917407"/>
                </a:moveTo>
                <a:lnTo>
                  <a:pt x="1547666" y="2920477"/>
                </a:lnTo>
                <a:lnTo>
                  <a:pt x="1500842" y="2920314"/>
                </a:lnTo>
                <a:close/>
                <a:moveTo>
                  <a:pt x="1590137" y="2915033"/>
                </a:moveTo>
                <a:lnTo>
                  <a:pt x="1789161" y="2918285"/>
                </a:lnTo>
                <a:lnTo>
                  <a:pt x="1873587" y="2921609"/>
                </a:lnTo>
                <a:lnTo>
                  <a:pt x="1591884" y="2920630"/>
                </a:lnTo>
                <a:lnTo>
                  <a:pt x="1590863" y="2920260"/>
                </a:lnTo>
                <a:lnTo>
                  <a:pt x="1591005" y="2919843"/>
                </a:lnTo>
                <a:close/>
                <a:moveTo>
                  <a:pt x="1578941" y="2914850"/>
                </a:moveTo>
                <a:lnTo>
                  <a:pt x="1583594" y="2914926"/>
                </a:lnTo>
                <a:lnTo>
                  <a:pt x="1584589" y="2917988"/>
                </a:lnTo>
                <a:lnTo>
                  <a:pt x="1579647" y="2916198"/>
                </a:lnTo>
                <a:lnTo>
                  <a:pt x="1577617" y="2914943"/>
                </a:lnTo>
                <a:close/>
                <a:moveTo>
                  <a:pt x="1583467" y="2914533"/>
                </a:moveTo>
                <a:cubicBezTo>
                  <a:pt x="1586973" y="2913395"/>
                  <a:pt x="1589012" y="2913702"/>
                  <a:pt x="1590096" y="2914805"/>
                </a:cubicBezTo>
                <a:lnTo>
                  <a:pt x="1590137" y="2915033"/>
                </a:lnTo>
                <a:lnTo>
                  <a:pt x="1583594" y="2914926"/>
                </a:lnTo>
                <a:close/>
                <a:moveTo>
                  <a:pt x="1536830" y="2914162"/>
                </a:moveTo>
                <a:lnTo>
                  <a:pt x="1577427" y="2914825"/>
                </a:lnTo>
                <a:lnTo>
                  <a:pt x="1577617" y="2914943"/>
                </a:lnTo>
                <a:lnTo>
                  <a:pt x="1542398" y="2917407"/>
                </a:lnTo>
                <a:close/>
                <a:moveTo>
                  <a:pt x="1575364" y="2913549"/>
                </a:moveTo>
                <a:lnTo>
                  <a:pt x="1583467" y="2914533"/>
                </a:lnTo>
                <a:lnTo>
                  <a:pt x="1578941" y="2914850"/>
                </a:lnTo>
                <a:lnTo>
                  <a:pt x="1577427" y="2914825"/>
                </a:lnTo>
                <a:close/>
                <a:moveTo>
                  <a:pt x="4384972" y="2909743"/>
                </a:moveTo>
                <a:lnTo>
                  <a:pt x="4379649" y="2912007"/>
                </a:lnTo>
                <a:lnTo>
                  <a:pt x="4305062" y="2930842"/>
                </a:lnTo>
                <a:lnTo>
                  <a:pt x="4150173" y="2940217"/>
                </a:lnTo>
                <a:lnTo>
                  <a:pt x="4036867" y="2941454"/>
                </a:lnTo>
                <a:lnTo>
                  <a:pt x="3995099" y="2940149"/>
                </a:lnTo>
                <a:lnTo>
                  <a:pt x="3954468" y="2942353"/>
                </a:lnTo>
                <a:lnTo>
                  <a:pt x="3933867" y="2942578"/>
                </a:lnTo>
                <a:cubicBezTo>
                  <a:pt x="3849886" y="2946575"/>
                  <a:pt x="3768272" y="2945925"/>
                  <a:pt x="3687842" y="2942952"/>
                </a:cubicBezTo>
                <a:lnTo>
                  <a:pt x="3593607" y="2937601"/>
                </a:lnTo>
                <a:lnTo>
                  <a:pt x="3661906" y="2932466"/>
                </a:lnTo>
                <a:lnTo>
                  <a:pt x="3773360" y="2919947"/>
                </a:lnTo>
                <a:lnTo>
                  <a:pt x="3844234" y="2923200"/>
                </a:lnTo>
                <a:cubicBezTo>
                  <a:pt x="3928170" y="2925035"/>
                  <a:pt x="4013291" y="2924546"/>
                  <a:pt x="4097272" y="2920549"/>
                </a:cubicBezTo>
                <a:cubicBezTo>
                  <a:pt x="4157934" y="2916365"/>
                  <a:pt x="4232624" y="2907628"/>
                  <a:pt x="4297843" y="2917480"/>
                </a:cubicBezTo>
                <a:close/>
                <a:moveTo>
                  <a:pt x="1536461" y="2908825"/>
                </a:moveTo>
                <a:lnTo>
                  <a:pt x="1545481" y="2909920"/>
                </a:lnTo>
                <a:lnTo>
                  <a:pt x="1536830" y="2914162"/>
                </a:lnTo>
                <a:close/>
                <a:moveTo>
                  <a:pt x="3008483" y="2907214"/>
                </a:moveTo>
                <a:lnTo>
                  <a:pt x="3598298" y="2911910"/>
                </a:lnTo>
                <a:lnTo>
                  <a:pt x="3658948" y="2914695"/>
                </a:lnTo>
                <a:lnTo>
                  <a:pt x="3630908" y="2916836"/>
                </a:lnTo>
                <a:lnTo>
                  <a:pt x="3481733" y="2931248"/>
                </a:lnTo>
                <a:lnTo>
                  <a:pt x="3448920" y="2929385"/>
                </a:lnTo>
                <a:cubicBezTo>
                  <a:pt x="3276401" y="2923345"/>
                  <a:pt x="3103882" y="2917306"/>
                  <a:pt x="2935920" y="2925301"/>
                </a:cubicBezTo>
                <a:lnTo>
                  <a:pt x="2701463" y="2922915"/>
                </a:lnTo>
                <a:close/>
                <a:moveTo>
                  <a:pt x="1546300" y="2895573"/>
                </a:moveTo>
                <a:lnTo>
                  <a:pt x="1575364" y="2913549"/>
                </a:lnTo>
                <a:lnTo>
                  <a:pt x="1545481" y="2909920"/>
                </a:lnTo>
                <a:lnTo>
                  <a:pt x="1548534" y="2908423"/>
                </a:lnTo>
                <a:cubicBezTo>
                  <a:pt x="1549718" y="2906099"/>
                  <a:pt x="1548579" y="2902590"/>
                  <a:pt x="1546300" y="2895573"/>
                </a:cubicBezTo>
                <a:close/>
                <a:moveTo>
                  <a:pt x="1546300" y="2895573"/>
                </a:moveTo>
                <a:cubicBezTo>
                  <a:pt x="1889059" y="2900635"/>
                  <a:pt x="2230679" y="2902189"/>
                  <a:pt x="2572299" y="2903742"/>
                </a:cubicBezTo>
                <a:lnTo>
                  <a:pt x="2674902" y="2904559"/>
                </a:lnTo>
                <a:lnTo>
                  <a:pt x="2404337" y="2911737"/>
                </a:lnTo>
                <a:cubicBezTo>
                  <a:pt x="2124519" y="2909509"/>
                  <a:pt x="1826118" y="2897801"/>
                  <a:pt x="1546300" y="2895573"/>
                </a:cubicBezTo>
                <a:close/>
                <a:moveTo>
                  <a:pt x="294594" y="2865211"/>
                </a:moveTo>
                <a:lnTo>
                  <a:pt x="315173" y="2876440"/>
                </a:lnTo>
                <a:lnTo>
                  <a:pt x="330203" y="2881261"/>
                </a:lnTo>
                <a:lnTo>
                  <a:pt x="340648" y="2889985"/>
                </a:lnTo>
                <a:cubicBezTo>
                  <a:pt x="355802" y="2900093"/>
                  <a:pt x="372062" y="2908388"/>
                  <a:pt x="389506" y="2914360"/>
                </a:cubicBezTo>
                <a:cubicBezTo>
                  <a:pt x="431408" y="2924026"/>
                  <a:pt x="472170" y="2930183"/>
                  <a:pt x="513546" y="2932262"/>
                </a:cubicBezTo>
                <a:lnTo>
                  <a:pt x="551650" y="2930303"/>
                </a:lnTo>
                <a:lnTo>
                  <a:pt x="631490" y="2937356"/>
                </a:lnTo>
                <a:cubicBezTo>
                  <a:pt x="667985" y="2939324"/>
                  <a:pt x="704124" y="2940195"/>
                  <a:pt x="739101" y="2940473"/>
                </a:cubicBezTo>
                <a:lnTo>
                  <a:pt x="794242" y="2943845"/>
                </a:lnTo>
                <a:lnTo>
                  <a:pt x="711048" y="2949582"/>
                </a:lnTo>
                <a:cubicBezTo>
                  <a:pt x="631801" y="2944285"/>
                  <a:pt x="557112" y="2953022"/>
                  <a:pt x="477866" y="2947725"/>
                </a:cubicBezTo>
                <a:cubicBezTo>
                  <a:pt x="412646" y="2937874"/>
                  <a:pt x="342870" y="2913988"/>
                  <a:pt x="296589" y="2866960"/>
                </a:cubicBezTo>
                <a:close/>
                <a:moveTo>
                  <a:pt x="284233" y="2837751"/>
                </a:moveTo>
                <a:lnTo>
                  <a:pt x="346989" y="2870715"/>
                </a:lnTo>
                <a:cubicBezTo>
                  <a:pt x="415001" y="2896628"/>
                  <a:pt x="488954" y="2908007"/>
                  <a:pt x="561790" y="2912961"/>
                </a:cubicBezTo>
                <a:lnTo>
                  <a:pt x="612445" y="2914669"/>
                </a:lnTo>
                <a:lnTo>
                  <a:pt x="622688" y="2916216"/>
                </a:lnTo>
                <a:lnTo>
                  <a:pt x="639506" y="2915582"/>
                </a:lnTo>
                <a:lnTo>
                  <a:pt x="669324" y="2916587"/>
                </a:lnTo>
                <a:lnTo>
                  <a:pt x="740018" y="2923973"/>
                </a:lnTo>
                <a:lnTo>
                  <a:pt x="641271" y="2925696"/>
                </a:lnTo>
                <a:lnTo>
                  <a:pt x="551650" y="2930303"/>
                </a:lnTo>
                <a:lnTo>
                  <a:pt x="521743" y="2927661"/>
                </a:lnTo>
                <a:cubicBezTo>
                  <a:pt x="485342" y="2922997"/>
                  <a:pt x="449390" y="2916732"/>
                  <a:pt x="414693" y="2908363"/>
                </a:cubicBezTo>
                <a:lnTo>
                  <a:pt x="330203" y="2881261"/>
                </a:lnTo>
                <a:lnTo>
                  <a:pt x="298432" y="2854726"/>
                </a:lnTo>
                <a:close/>
                <a:moveTo>
                  <a:pt x="138453" y="2809709"/>
                </a:moveTo>
                <a:cubicBezTo>
                  <a:pt x="143010" y="2823743"/>
                  <a:pt x="128983" y="2828297"/>
                  <a:pt x="124426" y="2814263"/>
                </a:cubicBezTo>
                <a:cubicBezTo>
                  <a:pt x="138453" y="2809709"/>
                  <a:pt x="138453" y="2809709"/>
                  <a:pt x="138453" y="2809709"/>
                </a:cubicBezTo>
                <a:close/>
                <a:moveTo>
                  <a:pt x="128210" y="2711762"/>
                </a:moveTo>
                <a:lnTo>
                  <a:pt x="144559" y="2745809"/>
                </a:lnTo>
                <a:lnTo>
                  <a:pt x="138453" y="2809709"/>
                </a:lnTo>
                <a:lnTo>
                  <a:pt x="127211" y="2738821"/>
                </a:lnTo>
                <a:close/>
                <a:moveTo>
                  <a:pt x="147875" y="2711111"/>
                </a:moveTo>
                <a:lnTo>
                  <a:pt x="171234" y="2753977"/>
                </a:lnTo>
                <a:cubicBezTo>
                  <a:pt x="181626" y="2767329"/>
                  <a:pt x="193264" y="2779670"/>
                  <a:pt x="206370" y="2790747"/>
                </a:cubicBezTo>
                <a:lnTo>
                  <a:pt x="243594" y="2815471"/>
                </a:lnTo>
                <a:lnTo>
                  <a:pt x="255617" y="2831055"/>
                </a:lnTo>
                <a:lnTo>
                  <a:pt x="294594" y="2865211"/>
                </a:lnTo>
                <a:lnTo>
                  <a:pt x="232731" y="2831456"/>
                </a:lnTo>
                <a:cubicBezTo>
                  <a:pt x="206040" y="2814913"/>
                  <a:pt x="180532" y="2796045"/>
                  <a:pt x="157392" y="2772531"/>
                </a:cubicBezTo>
                <a:lnTo>
                  <a:pt x="144559" y="2745809"/>
                </a:lnTo>
                <a:close/>
                <a:moveTo>
                  <a:pt x="107234" y="2612857"/>
                </a:moveTo>
                <a:lnTo>
                  <a:pt x="122076" y="2663765"/>
                </a:lnTo>
                <a:lnTo>
                  <a:pt x="129480" y="2677352"/>
                </a:lnTo>
                <a:lnTo>
                  <a:pt x="128210" y="2711762"/>
                </a:lnTo>
                <a:lnTo>
                  <a:pt x="120311" y="2695314"/>
                </a:lnTo>
                <a:close/>
                <a:moveTo>
                  <a:pt x="85922" y="2599831"/>
                </a:moveTo>
                <a:lnTo>
                  <a:pt x="115499" y="2685293"/>
                </a:lnTo>
                <a:lnTo>
                  <a:pt x="120311" y="2695314"/>
                </a:lnTo>
                <a:lnTo>
                  <a:pt x="127211" y="2738821"/>
                </a:lnTo>
                <a:lnTo>
                  <a:pt x="124426" y="2814263"/>
                </a:lnTo>
                <a:cubicBezTo>
                  <a:pt x="109705" y="2756987"/>
                  <a:pt x="98491" y="2698572"/>
                  <a:pt x="89978" y="2639523"/>
                </a:cubicBezTo>
                <a:close/>
                <a:moveTo>
                  <a:pt x="139422" y="2547806"/>
                </a:moveTo>
                <a:lnTo>
                  <a:pt x="232081" y="2763794"/>
                </a:lnTo>
                <a:cubicBezTo>
                  <a:pt x="241284" y="2780198"/>
                  <a:pt x="251363" y="2796318"/>
                  <a:pt x="262396" y="2811643"/>
                </a:cubicBezTo>
                <a:lnTo>
                  <a:pt x="284233" y="2837751"/>
                </a:lnTo>
                <a:lnTo>
                  <a:pt x="250309" y="2819931"/>
                </a:lnTo>
                <a:lnTo>
                  <a:pt x="243594" y="2815471"/>
                </a:lnTo>
                <a:lnTo>
                  <a:pt x="222567" y="2788215"/>
                </a:lnTo>
                <a:cubicBezTo>
                  <a:pt x="202978" y="2757730"/>
                  <a:pt x="188079" y="2723782"/>
                  <a:pt x="176687" y="2688696"/>
                </a:cubicBezTo>
                <a:lnTo>
                  <a:pt x="145163" y="2601595"/>
                </a:lnTo>
                <a:lnTo>
                  <a:pt x="144788" y="2590456"/>
                </a:lnTo>
                <a:close/>
                <a:moveTo>
                  <a:pt x="114890" y="2517953"/>
                </a:moveTo>
                <a:lnTo>
                  <a:pt x="145163" y="2601595"/>
                </a:lnTo>
                <a:lnTo>
                  <a:pt x="148589" y="2703637"/>
                </a:lnTo>
                <a:lnTo>
                  <a:pt x="147875" y="2711111"/>
                </a:lnTo>
                <a:lnTo>
                  <a:pt x="129480" y="2677352"/>
                </a:lnTo>
                <a:lnTo>
                  <a:pt x="129570" y="2674907"/>
                </a:lnTo>
                <a:cubicBezTo>
                  <a:pt x="126989" y="2631142"/>
                  <a:pt x="121470" y="2590271"/>
                  <a:pt x="117091" y="2552908"/>
                </a:cubicBezTo>
                <a:close/>
                <a:moveTo>
                  <a:pt x="4703995" y="2396904"/>
                </a:moveTo>
                <a:lnTo>
                  <a:pt x="4704217" y="2397881"/>
                </a:lnTo>
                <a:lnTo>
                  <a:pt x="4702900" y="2398110"/>
                </a:lnTo>
                <a:close/>
                <a:moveTo>
                  <a:pt x="4715742" y="2395879"/>
                </a:moveTo>
                <a:lnTo>
                  <a:pt x="4716177" y="2396765"/>
                </a:lnTo>
                <a:lnTo>
                  <a:pt x="4713009" y="2410342"/>
                </a:lnTo>
                <a:lnTo>
                  <a:pt x="4707457" y="2412144"/>
                </a:lnTo>
                <a:lnTo>
                  <a:pt x="4704217" y="2397881"/>
                </a:lnTo>
                <a:close/>
                <a:moveTo>
                  <a:pt x="4717120" y="2388383"/>
                </a:moveTo>
                <a:lnTo>
                  <a:pt x="4721483" y="2407590"/>
                </a:lnTo>
                <a:lnTo>
                  <a:pt x="4716177" y="2396765"/>
                </a:lnTo>
                <a:lnTo>
                  <a:pt x="4716926" y="2393555"/>
                </a:lnTo>
                <a:close/>
                <a:moveTo>
                  <a:pt x="4734553" y="2338544"/>
                </a:moveTo>
                <a:lnTo>
                  <a:pt x="4721127" y="2454247"/>
                </a:lnTo>
                <a:cubicBezTo>
                  <a:pt x="4711302" y="2519493"/>
                  <a:pt x="4687450" y="2589294"/>
                  <a:pt x="4659042" y="2645060"/>
                </a:cubicBezTo>
                <a:cubicBezTo>
                  <a:pt x="4644659" y="2696272"/>
                  <a:pt x="4620808" y="2766072"/>
                  <a:pt x="4573816" y="2812358"/>
                </a:cubicBezTo>
                <a:cubicBezTo>
                  <a:pt x="4556194" y="2829715"/>
                  <a:pt x="4538002" y="2845318"/>
                  <a:pt x="4519022" y="2859238"/>
                </a:cubicBezTo>
                <a:lnTo>
                  <a:pt x="4463840" y="2893335"/>
                </a:lnTo>
                <a:lnTo>
                  <a:pt x="4388268" y="2909451"/>
                </a:lnTo>
                <a:lnTo>
                  <a:pt x="4384972" y="2909743"/>
                </a:lnTo>
                <a:lnTo>
                  <a:pt x="4454368" y="2880231"/>
                </a:lnTo>
                <a:cubicBezTo>
                  <a:pt x="4502366" y="2854950"/>
                  <a:pt x="4545763" y="2821467"/>
                  <a:pt x="4578728" y="2779735"/>
                </a:cubicBezTo>
                <a:cubicBezTo>
                  <a:pt x="4607137" y="2723969"/>
                  <a:pt x="4635545" y="2668203"/>
                  <a:pt x="4659397" y="2598403"/>
                </a:cubicBezTo>
                <a:cubicBezTo>
                  <a:pt x="4671323" y="2563503"/>
                  <a:pt x="4683249" y="2528602"/>
                  <a:pt x="4693422" y="2494271"/>
                </a:cubicBezTo>
                <a:lnTo>
                  <a:pt x="4713009" y="2410342"/>
                </a:lnTo>
                <a:lnTo>
                  <a:pt x="4714470" y="2409867"/>
                </a:lnTo>
                <a:cubicBezTo>
                  <a:pt x="4717976" y="2408728"/>
                  <a:pt x="4721483" y="2407590"/>
                  <a:pt x="4721483" y="2407590"/>
                </a:cubicBezTo>
                <a:close/>
                <a:moveTo>
                  <a:pt x="4688536" y="2328846"/>
                </a:moveTo>
                <a:lnTo>
                  <a:pt x="4694117" y="2353415"/>
                </a:lnTo>
                <a:lnTo>
                  <a:pt x="4688671" y="2448302"/>
                </a:lnTo>
                <a:cubicBezTo>
                  <a:pt x="4681126" y="2501172"/>
                  <a:pt x="4667906" y="2552977"/>
                  <a:pt x="4645371" y="2602957"/>
                </a:cubicBezTo>
                <a:cubicBezTo>
                  <a:pt x="4616962" y="2658723"/>
                  <a:pt x="4574527" y="2719043"/>
                  <a:pt x="4522978" y="2751295"/>
                </a:cubicBezTo>
                <a:cubicBezTo>
                  <a:pt x="4471429" y="2783547"/>
                  <a:pt x="4401297" y="2806318"/>
                  <a:pt x="4345191" y="2824536"/>
                </a:cubicBezTo>
                <a:cubicBezTo>
                  <a:pt x="4204926" y="2870079"/>
                  <a:pt x="4055548" y="2887554"/>
                  <a:pt x="3906169" y="2905029"/>
                </a:cubicBezTo>
                <a:lnTo>
                  <a:pt x="3773360" y="2919947"/>
                </a:lnTo>
                <a:lnTo>
                  <a:pt x="3658948" y="2914695"/>
                </a:lnTo>
                <a:lnTo>
                  <a:pt x="3872990" y="2898349"/>
                </a:lnTo>
                <a:cubicBezTo>
                  <a:pt x="3951755" y="2890228"/>
                  <a:pt x="4029951" y="2880352"/>
                  <a:pt x="4111654" y="2869337"/>
                </a:cubicBezTo>
                <a:cubicBezTo>
                  <a:pt x="4181786" y="2846565"/>
                  <a:pt x="4256475" y="2837828"/>
                  <a:pt x="4326608" y="2815056"/>
                </a:cubicBezTo>
                <a:cubicBezTo>
                  <a:pt x="4396740" y="2792284"/>
                  <a:pt x="4466872" y="2769512"/>
                  <a:pt x="4518421" y="2737261"/>
                </a:cubicBezTo>
                <a:cubicBezTo>
                  <a:pt x="4645015" y="2649614"/>
                  <a:pt x="4674135" y="2500533"/>
                  <a:pt x="4689229" y="2356007"/>
                </a:cubicBezTo>
                <a:close/>
                <a:moveTo>
                  <a:pt x="88343" y="2326940"/>
                </a:moveTo>
                <a:lnTo>
                  <a:pt x="105440" y="2427488"/>
                </a:lnTo>
                <a:lnTo>
                  <a:pt x="110317" y="2445326"/>
                </a:lnTo>
                <a:lnTo>
                  <a:pt x="114890" y="2517953"/>
                </a:lnTo>
                <a:lnTo>
                  <a:pt x="101320" y="2480458"/>
                </a:lnTo>
                <a:lnTo>
                  <a:pt x="93881" y="2445595"/>
                </a:lnTo>
                <a:lnTo>
                  <a:pt x="88753" y="2370124"/>
                </a:lnTo>
                <a:close/>
                <a:moveTo>
                  <a:pt x="4719546" y="2323866"/>
                </a:moveTo>
                <a:lnTo>
                  <a:pt x="4717120" y="2388383"/>
                </a:lnTo>
                <a:lnTo>
                  <a:pt x="4713361" y="2371831"/>
                </a:lnTo>
                <a:close/>
                <a:moveTo>
                  <a:pt x="4697550" y="2293602"/>
                </a:moveTo>
                <a:lnTo>
                  <a:pt x="4698921" y="2308257"/>
                </a:lnTo>
                <a:lnTo>
                  <a:pt x="4713361" y="2371831"/>
                </a:lnTo>
                <a:lnTo>
                  <a:pt x="4712369" y="2379521"/>
                </a:lnTo>
                <a:cubicBezTo>
                  <a:pt x="4712369" y="2379521"/>
                  <a:pt x="4713508" y="2383030"/>
                  <a:pt x="4712894" y="2387108"/>
                </a:cubicBezTo>
                <a:lnTo>
                  <a:pt x="4703995" y="2396904"/>
                </a:lnTo>
                <a:lnTo>
                  <a:pt x="4694117" y="2353415"/>
                </a:lnTo>
                <a:close/>
                <a:moveTo>
                  <a:pt x="67541" y="2253087"/>
                </a:moveTo>
                <a:lnTo>
                  <a:pt x="68033" y="2258557"/>
                </a:lnTo>
                <a:cubicBezTo>
                  <a:pt x="68905" y="2297059"/>
                  <a:pt x="72407" y="2334707"/>
                  <a:pt x="78101" y="2371643"/>
                </a:cubicBezTo>
                <a:lnTo>
                  <a:pt x="93881" y="2445595"/>
                </a:lnTo>
                <a:lnTo>
                  <a:pt x="103757" y="2590931"/>
                </a:lnTo>
                <a:lnTo>
                  <a:pt x="107234" y="2612857"/>
                </a:lnTo>
                <a:lnTo>
                  <a:pt x="92249" y="2561458"/>
                </a:lnTo>
                <a:lnTo>
                  <a:pt x="71940" y="2462972"/>
                </a:lnTo>
                <a:lnTo>
                  <a:pt x="71736" y="2460976"/>
                </a:lnTo>
                <a:close/>
                <a:moveTo>
                  <a:pt x="4685913" y="2241330"/>
                </a:moveTo>
                <a:lnTo>
                  <a:pt x="4686648" y="2254792"/>
                </a:lnTo>
                <a:lnTo>
                  <a:pt x="4688536" y="2328846"/>
                </a:lnTo>
                <a:lnTo>
                  <a:pt x="4684895" y="2312812"/>
                </a:lnTo>
                <a:lnTo>
                  <a:pt x="4683034" y="2292917"/>
                </a:lnTo>
                <a:lnTo>
                  <a:pt x="4685383" y="2248658"/>
                </a:lnTo>
                <a:close/>
                <a:moveTo>
                  <a:pt x="4671371" y="2129094"/>
                </a:moveTo>
                <a:lnTo>
                  <a:pt x="4676270" y="2220589"/>
                </a:lnTo>
                <a:lnTo>
                  <a:pt x="4683034" y="2292917"/>
                </a:lnTo>
                <a:lnTo>
                  <a:pt x="4679937" y="2351267"/>
                </a:lnTo>
                <a:cubicBezTo>
                  <a:pt x="4679670" y="2386260"/>
                  <a:pt x="4679404" y="2421253"/>
                  <a:pt x="4674491" y="2453876"/>
                </a:cubicBezTo>
                <a:cubicBezTo>
                  <a:pt x="4664666" y="2519122"/>
                  <a:pt x="4640814" y="2588922"/>
                  <a:pt x="4593822" y="2635209"/>
                </a:cubicBezTo>
                <a:cubicBezTo>
                  <a:pt x="4560856" y="2676940"/>
                  <a:pt x="4495281" y="2713747"/>
                  <a:pt x="4439175" y="2731964"/>
                </a:cubicBezTo>
                <a:cubicBezTo>
                  <a:pt x="4298910" y="2777507"/>
                  <a:pt x="4168115" y="2804462"/>
                  <a:pt x="4018737" y="2821937"/>
                </a:cubicBezTo>
                <a:cubicBezTo>
                  <a:pt x="3850775" y="2829932"/>
                  <a:pt x="3701396" y="2847407"/>
                  <a:pt x="3537991" y="2869436"/>
                </a:cubicBezTo>
                <a:cubicBezTo>
                  <a:pt x="3372308" y="2884448"/>
                  <a:pt x="3205485" y="2895951"/>
                  <a:pt x="3038093" y="2905700"/>
                </a:cubicBezTo>
                <a:lnTo>
                  <a:pt x="3008483" y="2907214"/>
                </a:lnTo>
                <a:lnTo>
                  <a:pt x="2674902" y="2904559"/>
                </a:lnTo>
                <a:lnTo>
                  <a:pt x="2911641" y="2898278"/>
                </a:lnTo>
                <a:cubicBezTo>
                  <a:pt x="3079603" y="2890283"/>
                  <a:pt x="3246426" y="2878780"/>
                  <a:pt x="3412109" y="2863768"/>
                </a:cubicBezTo>
                <a:cubicBezTo>
                  <a:pt x="3575514" y="2841738"/>
                  <a:pt x="3738919" y="2819709"/>
                  <a:pt x="3906881" y="2811714"/>
                </a:cubicBezTo>
                <a:cubicBezTo>
                  <a:pt x="4056259" y="2794240"/>
                  <a:pt x="4205638" y="2776765"/>
                  <a:pt x="4350459" y="2745255"/>
                </a:cubicBezTo>
                <a:cubicBezTo>
                  <a:pt x="4420592" y="2722484"/>
                  <a:pt x="4490724" y="2699712"/>
                  <a:pt x="4551743" y="2648872"/>
                </a:cubicBezTo>
                <a:cubicBezTo>
                  <a:pt x="4603292" y="2616620"/>
                  <a:pt x="4641169" y="2542265"/>
                  <a:pt x="4646438" y="2462985"/>
                </a:cubicBezTo>
                <a:cubicBezTo>
                  <a:pt x="4656263" y="2397739"/>
                  <a:pt x="4666088" y="2332492"/>
                  <a:pt x="4661887" y="2271801"/>
                </a:cubicBezTo>
                <a:close/>
                <a:moveTo>
                  <a:pt x="4695094" y="2120384"/>
                </a:moveTo>
                <a:lnTo>
                  <a:pt x="4694930" y="2124355"/>
                </a:lnTo>
                <a:cubicBezTo>
                  <a:pt x="4695538" y="2178457"/>
                  <a:pt x="4697745" y="2233008"/>
                  <a:pt x="4697915" y="2287252"/>
                </a:cubicBezTo>
                <a:lnTo>
                  <a:pt x="4697550" y="2293602"/>
                </a:lnTo>
                <a:lnTo>
                  <a:pt x="4690296" y="2216035"/>
                </a:lnTo>
                <a:lnTo>
                  <a:pt x="4690597" y="2176555"/>
                </a:lnTo>
                <a:lnTo>
                  <a:pt x="4693856" y="2131492"/>
                </a:lnTo>
                <a:close/>
                <a:moveTo>
                  <a:pt x="4699370" y="2017807"/>
                </a:moveTo>
                <a:lnTo>
                  <a:pt x="4704377" y="2037122"/>
                </a:lnTo>
                <a:lnTo>
                  <a:pt x="4695094" y="2120384"/>
                </a:lnTo>
                <a:close/>
                <a:moveTo>
                  <a:pt x="4707672" y="1990470"/>
                </a:moveTo>
                <a:lnTo>
                  <a:pt x="4729205" y="2082925"/>
                </a:lnTo>
                <a:lnTo>
                  <a:pt x="4737554" y="2184216"/>
                </a:lnTo>
                <a:lnTo>
                  <a:pt x="4719546" y="2323866"/>
                </a:lnTo>
                <a:lnTo>
                  <a:pt x="4724971" y="2179566"/>
                </a:lnTo>
                <a:cubicBezTo>
                  <a:pt x="4723199" y="2144265"/>
                  <a:pt x="4719532" y="2109095"/>
                  <a:pt x="4713460" y="2073978"/>
                </a:cubicBezTo>
                <a:lnTo>
                  <a:pt x="4704377" y="2037122"/>
                </a:lnTo>
                <a:lnTo>
                  <a:pt x="4705745" y="2024851"/>
                </a:lnTo>
                <a:close/>
                <a:moveTo>
                  <a:pt x="4687518" y="1968714"/>
                </a:moveTo>
                <a:lnTo>
                  <a:pt x="4692042" y="1987070"/>
                </a:lnTo>
                <a:lnTo>
                  <a:pt x="4691185" y="2099391"/>
                </a:lnTo>
                <a:lnTo>
                  <a:pt x="4690597" y="2176555"/>
                </a:lnTo>
                <a:lnTo>
                  <a:pt x="4685913" y="2241330"/>
                </a:lnTo>
                <a:lnTo>
                  <a:pt x="4681405" y="2158805"/>
                </a:lnTo>
                <a:cubicBezTo>
                  <a:pt x="4678387" y="2095790"/>
                  <a:pt x="4677693" y="2033960"/>
                  <a:pt x="4687518" y="1968714"/>
                </a:cubicBezTo>
                <a:close/>
                <a:moveTo>
                  <a:pt x="4701544" y="1964159"/>
                </a:moveTo>
                <a:lnTo>
                  <a:pt x="4699370" y="2017807"/>
                </a:lnTo>
                <a:lnTo>
                  <a:pt x="4692042" y="1987070"/>
                </a:lnTo>
                <a:lnTo>
                  <a:pt x="4692075" y="1982748"/>
                </a:lnTo>
                <a:lnTo>
                  <a:pt x="4691343" y="1967471"/>
                </a:lnTo>
                <a:lnTo>
                  <a:pt x="4694531" y="1966436"/>
                </a:lnTo>
                <a:cubicBezTo>
                  <a:pt x="4698038" y="1965298"/>
                  <a:pt x="4701544" y="1964159"/>
                  <a:pt x="4701544" y="1964159"/>
                </a:cubicBezTo>
                <a:close/>
                <a:moveTo>
                  <a:pt x="4690837" y="1956895"/>
                </a:moveTo>
                <a:lnTo>
                  <a:pt x="4691343" y="1967471"/>
                </a:lnTo>
                <a:lnTo>
                  <a:pt x="4687518" y="1968714"/>
                </a:lnTo>
                <a:close/>
                <a:moveTo>
                  <a:pt x="88178" y="1768755"/>
                </a:moveTo>
                <a:lnTo>
                  <a:pt x="89879" y="1841559"/>
                </a:lnTo>
                <a:lnTo>
                  <a:pt x="84549" y="1927401"/>
                </a:lnTo>
                <a:lnTo>
                  <a:pt x="88343" y="2326940"/>
                </a:lnTo>
                <a:lnTo>
                  <a:pt x="86260" y="2314695"/>
                </a:lnTo>
                <a:cubicBezTo>
                  <a:pt x="64187" y="2151208"/>
                  <a:pt x="74724" y="1992648"/>
                  <a:pt x="85261" y="1834087"/>
                </a:cubicBezTo>
                <a:close/>
                <a:moveTo>
                  <a:pt x="96701" y="1731671"/>
                </a:moveTo>
                <a:lnTo>
                  <a:pt x="97105" y="1734716"/>
                </a:lnTo>
                <a:lnTo>
                  <a:pt x="99287" y="1829532"/>
                </a:lnTo>
                <a:cubicBezTo>
                  <a:pt x="107334" y="1997573"/>
                  <a:pt x="115380" y="2165614"/>
                  <a:pt x="123427" y="2333655"/>
                </a:cubicBezTo>
                <a:cubicBezTo>
                  <a:pt x="123071" y="2380312"/>
                  <a:pt x="125083" y="2422322"/>
                  <a:pt x="128848" y="2463763"/>
                </a:cubicBezTo>
                <a:lnTo>
                  <a:pt x="139422" y="2547806"/>
                </a:lnTo>
                <a:lnTo>
                  <a:pt x="136422" y="2540813"/>
                </a:lnTo>
                <a:lnTo>
                  <a:pt x="110317" y="2445326"/>
                </a:lnTo>
                <a:lnTo>
                  <a:pt x="101296" y="2302056"/>
                </a:lnTo>
                <a:cubicBezTo>
                  <a:pt x="97930" y="2217822"/>
                  <a:pt x="96098" y="2133090"/>
                  <a:pt x="94705" y="2048216"/>
                </a:cubicBezTo>
                <a:lnTo>
                  <a:pt x="89879" y="1841559"/>
                </a:lnTo>
                <a:close/>
                <a:moveTo>
                  <a:pt x="94586" y="1625275"/>
                </a:moveTo>
                <a:lnTo>
                  <a:pt x="96944" y="1727746"/>
                </a:lnTo>
                <a:lnTo>
                  <a:pt x="96701" y="1731671"/>
                </a:lnTo>
                <a:lnTo>
                  <a:pt x="95442" y="1722183"/>
                </a:lnTo>
                <a:lnTo>
                  <a:pt x="94136" y="1635340"/>
                </a:lnTo>
                <a:close/>
                <a:moveTo>
                  <a:pt x="78559" y="1596702"/>
                </a:moveTo>
                <a:lnTo>
                  <a:pt x="77214" y="1666046"/>
                </a:lnTo>
                <a:cubicBezTo>
                  <a:pt x="76147" y="1806018"/>
                  <a:pt x="61053" y="1950545"/>
                  <a:pt x="64543" y="2104551"/>
                </a:cubicBezTo>
                <a:lnTo>
                  <a:pt x="67541" y="2253087"/>
                </a:lnTo>
                <a:lnTo>
                  <a:pt x="57083" y="2136789"/>
                </a:lnTo>
                <a:cubicBezTo>
                  <a:pt x="51228" y="2017790"/>
                  <a:pt x="59131" y="1896870"/>
                  <a:pt x="67033" y="1777949"/>
                </a:cubicBezTo>
                <a:close/>
                <a:moveTo>
                  <a:pt x="80352" y="1504188"/>
                </a:moveTo>
                <a:lnTo>
                  <a:pt x="82451" y="1534505"/>
                </a:lnTo>
                <a:lnTo>
                  <a:pt x="82269" y="1538354"/>
                </a:lnTo>
                <a:lnTo>
                  <a:pt x="78559" y="1596702"/>
                </a:lnTo>
                <a:close/>
                <a:moveTo>
                  <a:pt x="89206" y="1391530"/>
                </a:moveTo>
                <a:lnTo>
                  <a:pt x="92854" y="1550014"/>
                </a:lnTo>
                <a:lnTo>
                  <a:pt x="94136" y="1635340"/>
                </a:lnTo>
                <a:lnTo>
                  <a:pt x="88178" y="1768755"/>
                </a:lnTo>
                <a:lnTo>
                  <a:pt x="82838" y="1540108"/>
                </a:lnTo>
                <a:lnTo>
                  <a:pt x="82451" y="1534505"/>
                </a:lnTo>
                <a:close/>
                <a:moveTo>
                  <a:pt x="108249" y="1325701"/>
                </a:moveTo>
                <a:lnTo>
                  <a:pt x="108871" y="1518808"/>
                </a:lnTo>
                <a:cubicBezTo>
                  <a:pt x="115601" y="1754423"/>
                  <a:pt x="140033" y="1990834"/>
                  <a:pt x="180244" y="2222123"/>
                </a:cubicBezTo>
                <a:cubicBezTo>
                  <a:pt x="203029" y="2292294"/>
                  <a:pt x="225813" y="2362466"/>
                  <a:pt x="234571" y="2437192"/>
                </a:cubicBezTo>
                <a:cubicBezTo>
                  <a:pt x="252799" y="2493329"/>
                  <a:pt x="261557" y="2568056"/>
                  <a:pt x="279785" y="2624193"/>
                </a:cubicBezTo>
                <a:cubicBezTo>
                  <a:pt x="283986" y="2684885"/>
                  <a:pt x="306770" y="2755056"/>
                  <a:pt x="353051" y="2802085"/>
                </a:cubicBezTo>
                <a:cubicBezTo>
                  <a:pt x="399332" y="2849114"/>
                  <a:pt x="469108" y="2872999"/>
                  <a:pt x="534328" y="2882851"/>
                </a:cubicBezTo>
                <a:cubicBezTo>
                  <a:pt x="613574" y="2888148"/>
                  <a:pt x="692820" y="2893445"/>
                  <a:pt x="753483" y="2889261"/>
                </a:cubicBezTo>
                <a:cubicBezTo>
                  <a:pt x="846755" y="2890004"/>
                  <a:pt x="926002" y="2895301"/>
                  <a:pt x="1019274" y="2896043"/>
                </a:cubicBezTo>
                <a:cubicBezTo>
                  <a:pt x="1191793" y="2902083"/>
                  <a:pt x="1359755" y="2894088"/>
                  <a:pt x="1546300" y="2895573"/>
                </a:cubicBezTo>
                <a:cubicBezTo>
                  <a:pt x="1539287" y="2897851"/>
                  <a:pt x="1536920" y="2902498"/>
                  <a:pt x="1536305" y="2906575"/>
                </a:cubicBezTo>
                <a:lnTo>
                  <a:pt x="1536461" y="2908825"/>
                </a:lnTo>
                <a:lnTo>
                  <a:pt x="1481320" y="2902128"/>
                </a:lnTo>
                <a:cubicBezTo>
                  <a:pt x="1412680" y="2901144"/>
                  <a:pt x="1343075" y="2912109"/>
                  <a:pt x="1273207" y="2919281"/>
                </a:cubicBezTo>
                <a:lnTo>
                  <a:pt x="1269180" y="2919509"/>
                </a:lnTo>
                <a:lnTo>
                  <a:pt x="855869" y="2918073"/>
                </a:lnTo>
                <a:cubicBezTo>
                  <a:pt x="816246" y="2915424"/>
                  <a:pt x="776623" y="2912776"/>
                  <a:pt x="737570" y="2911882"/>
                </a:cubicBezTo>
                <a:lnTo>
                  <a:pt x="639506" y="2915582"/>
                </a:lnTo>
                <a:lnTo>
                  <a:pt x="612445" y="2914669"/>
                </a:lnTo>
                <a:lnTo>
                  <a:pt x="427029" y="2886662"/>
                </a:lnTo>
                <a:cubicBezTo>
                  <a:pt x="315528" y="2829782"/>
                  <a:pt x="274516" y="2703473"/>
                  <a:pt x="252088" y="2586644"/>
                </a:cubicBezTo>
                <a:cubicBezTo>
                  <a:pt x="204774" y="2369298"/>
                  <a:pt x="157460" y="2151951"/>
                  <a:pt x="123903" y="1936682"/>
                </a:cubicBezTo>
                <a:lnTo>
                  <a:pt x="97105" y="1734716"/>
                </a:lnTo>
                <a:lnTo>
                  <a:pt x="96944" y="1727746"/>
                </a:lnTo>
                <a:lnTo>
                  <a:pt x="99171" y="1691884"/>
                </a:lnTo>
                <a:cubicBezTo>
                  <a:pt x="103256" y="1614927"/>
                  <a:pt x="106157" y="1540294"/>
                  <a:pt x="106690" y="1470308"/>
                </a:cubicBezTo>
                <a:lnTo>
                  <a:pt x="103539" y="1424789"/>
                </a:lnTo>
                <a:lnTo>
                  <a:pt x="107757" y="1330336"/>
                </a:lnTo>
                <a:close/>
                <a:moveTo>
                  <a:pt x="98656" y="1267073"/>
                </a:moveTo>
                <a:lnTo>
                  <a:pt x="97763" y="1341338"/>
                </a:lnTo>
                <a:lnTo>
                  <a:pt x="103539" y="1424789"/>
                </a:lnTo>
                <a:lnTo>
                  <a:pt x="96509" y="1582211"/>
                </a:lnTo>
                <a:lnTo>
                  <a:pt x="94586" y="1625275"/>
                </a:lnTo>
                <a:lnTo>
                  <a:pt x="92854" y="1550014"/>
                </a:lnTo>
                <a:lnTo>
                  <a:pt x="91961" y="1490604"/>
                </a:lnTo>
                <a:close/>
                <a:moveTo>
                  <a:pt x="98952" y="1252917"/>
                </a:moveTo>
                <a:lnTo>
                  <a:pt x="98999" y="1255610"/>
                </a:lnTo>
                <a:lnTo>
                  <a:pt x="98656" y="1267073"/>
                </a:lnTo>
                <a:lnTo>
                  <a:pt x="98814" y="1253913"/>
                </a:lnTo>
                <a:close/>
                <a:moveTo>
                  <a:pt x="96105" y="1092651"/>
                </a:moveTo>
                <a:lnTo>
                  <a:pt x="98877" y="1248713"/>
                </a:lnTo>
                <a:lnTo>
                  <a:pt x="98814" y="1253913"/>
                </a:lnTo>
                <a:lnTo>
                  <a:pt x="94087" y="1288233"/>
                </a:lnTo>
                <a:lnTo>
                  <a:pt x="89206" y="1391530"/>
                </a:lnTo>
                <a:lnTo>
                  <a:pt x="87901" y="1334843"/>
                </a:lnTo>
                <a:lnTo>
                  <a:pt x="85716" y="1311508"/>
                </a:lnTo>
                <a:lnTo>
                  <a:pt x="90241" y="1180883"/>
                </a:lnTo>
                <a:close/>
                <a:moveTo>
                  <a:pt x="4705768" y="1074866"/>
                </a:moveTo>
                <a:lnTo>
                  <a:pt x="4725820" y="1227121"/>
                </a:lnTo>
                <a:lnTo>
                  <a:pt x="4728681" y="1251224"/>
                </a:lnTo>
                <a:lnTo>
                  <a:pt x="4733155" y="1488477"/>
                </a:lnTo>
                <a:cubicBezTo>
                  <a:pt x="4739262" y="1757988"/>
                  <a:pt x="4781075" y="2027784"/>
                  <a:pt x="4743019" y="2293817"/>
                </a:cubicBezTo>
                <a:lnTo>
                  <a:pt x="4734553" y="2338544"/>
                </a:lnTo>
                <a:lnTo>
                  <a:pt x="4735479" y="2330566"/>
                </a:lnTo>
                <a:cubicBezTo>
                  <a:pt x="4738710" y="2289035"/>
                  <a:pt x="4740194" y="2247344"/>
                  <a:pt x="4739344" y="2205927"/>
                </a:cubicBezTo>
                <a:lnTo>
                  <a:pt x="4737554" y="2184216"/>
                </a:lnTo>
                <a:lnTo>
                  <a:pt x="4742808" y="2143473"/>
                </a:lnTo>
                <a:cubicBezTo>
                  <a:pt x="4751142" y="1987082"/>
                  <a:pt x="4738766" y="1832567"/>
                  <a:pt x="4724921" y="1679499"/>
                </a:cubicBezTo>
                <a:lnTo>
                  <a:pt x="4721720" y="1641905"/>
                </a:lnTo>
                <a:lnTo>
                  <a:pt x="4723285" y="1559555"/>
                </a:lnTo>
                <a:cubicBezTo>
                  <a:pt x="4722702" y="1483144"/>
                  <a:pt x="4719785" y="1407006"/>
                  <a:pt x="4713662" y="1330697"/>
                </a:cubicBezTo>
                <a:lnTo>
                  <a:pt x="4705610" y="1266544"/>
                </a:lnTo>
                <a:close/>
                <a:moveTo>
                  <a:pt x="112331" y="1069237"/>
                </a:moveTo>
                <a:lnTo>
                  <a:pt x="110345" y="1170208"/>
                </a:lnTo>
                <a:lnTo>
                  <a:pt x="98952" y="1252917"/>
                </a:lnTo>
                <a:lnTo>
                  <a:pt x="98877" y="1248713"/>
                </a:lnTo>
                <a:lnTo>
                  <a:pt x="99355" y="1208952"/>
                </a:lnTo>
                <a:cubicBezTo>
                  <a:pt x="101989" y="1169312"/>
                  <a:pt x="104624" y="1129672"/>
                  <a:pt x="109011" y="1089462"/>
                </a:cubicBezTo>
                <a:close/>
                <a:moveTo>
                  <a:pt x="4724962" y="1063035"/>
                </a:moveTo>
                <a:lnTo>
                  <a:pt x="4784348" y="1502882"/>
                </a:lnTo>
                <a:cubicBezTo>
                  <a:pt x="4787838" y="1656889"/>
                  <a:pt x="4781858" y="1829484"/>
                  <a:pt x="4785347" y="1983490"/>
                </a:cubicBezTo>
                <a:cubicBezTo>
                  <a:pt x="4793394" y="2151531"/>
                  <a:pt x="4815467" y="2315018"/>
                  <a:pt x="4804930" y="2473579"/>
                </a:cubicBezTo>
                <a:cubicBezTo>
                  <a:pt x="4813333" y="2594962"/>
                  <a:pt x="4784213" y="2744043"/>
                  <a:pt x="4671645" y="2827135"/>
                </a:cubicBezTo>
                <a:cubicBezTo>
                  <a:pt x="4608259" y="2882622"/>
                  <a:pt x="4524167" y="2901200"/>
                  <a:pt x="4442739" y="2914550"/>
                </a:cubicBezTo>
                <a:lnTo>
                  <a:pt x="4396877" y="2921907"/>
                </a:lnTo>
                <a:lnTo>
                  <a:pt x="4459495" y="2896020"/>
                </a:lnTo>
                <a:lnTo>
                  <a:pt x="4463840" y="2893335"/>
                </a:lnTo>
                <a:lnTo>
                  <a:pt x="4475275" y="2890896"/>
                </a:lnTo>
                <a:cubicBezTo>
                  <a:pt x="4535937" y="2886713"/>
                  <a:pt x="4592043" y="2868495"/>
                  <a:pt x="4643592" y="2836244"/>
                </a:cubicBezTo>
                <a:cubicBezTo>
                  <a:pt x="4695141" y="2803992"/>
                  <a:pt x="4723550" y="2748226"/>
                  <a:pt x="4751958" y="2692460"/>
                </a:cubicBezTo>
                <a:cubicBezTo>
                  <a:pt x="4809132" y="2534270"/>
                  <a:pt x="4801085" y="2366229"/>
                  <a:pt x="4779012" y="2202743"/>
                </a:cubicBezTo>
                <a:cubicBezTo>
                  <a:pt x="4770965" y="2034702"/>
                  <a:pt x="4767476" y="1880696"/>
                  <a:pt x="4759429" y="1712655"/>
                </a:cubicBezTo>
                <a:cubicBezTo>
                  <a:pt x="4764698" y="1633374"/>
                  <a:pt x="4761813" y="1552863"/>
                  <a:pt x="4754853" y="1471735"/>
                </a:cubicBezTo>
                <a:lnTo>
                  <a:pt x="4728681" y="1251224"/>
                </a:lnTo>
                <a:lnTo>
                  <a:pt x="4725267" y="1070222"/>
                </a:lnTo>
                <a:close/>
                <a:moveTo>
                  <a:pt x="22227" y="862102"/>
                </a:moveTo>
                <a:lnTo>
                  <a:pt x="28118" y="904092"/>
                </a:lnTo>
                <a:lnTo>
                  <a:pt x="21532" y="1017026"/>
                </a:lnTo>
                <a:cubicBezTo>
                  <a:pt x="29578" y="1185067"/>
                  <a:pt x="33068" y="1339073"/>
                  <a:pt x="27088" y="1511668"/>
                </a:cubicBezTo>
                <a:cubicBezTo>
                  <a:pt x="34068" y="1819681"/>
                  <a:pt x="12994" y="2136803"/>
                  <a:pt x="71167" y="2459221"/>
                </a:cubicBezTo>
                <a:lnTo>
                  <a:pt x="71940" y="2462972"/>
                </a:lnTo>
                <a:lnTo>
                  <a:pt x="85922" y="2599831"/>
                </a:lnTo>
                <a:lnTo>
                  <a:pt x="84126" y="2594639"/>
                </a:lnTo>
                <a:cubicBezTo>
                  <a:pt x="52583" y="2449741"/>
                  <a:pt x="35067" y="2300289"/>
                  <a:pt x="17551" y="2150837"/>
                </a:cubicBezTo>
                <a:cubicBezTo>
                  <a:pt x="14061" y="1996831"/>
                  <a:pt x="10571" y="1842824"/>
                  <a:pt x="16552" y="1670229"/>
                </a:cubicBezTo>
                <a:cubicBezTo>
                  <a:pt x="13062" y="1516223"/>
                  <a:pt x="9572" y="1362216"/>
                  <a:pt x="15552" y="1189621"/>
                </a:cubicBezTo>
                <a:cubicBezTo>
                  <a:pt x="6794" y="1114895"/>
                  <a:pt x="12063" y="1035614"/>
                  <a:pt x="17331" y="956334"/>
                </a:cubicBezTo>
                <a:close/>
                <a:moveTo>
                  <a:pt x="39026" y="817079"/>
                </a:moveTo>
                <a:lnTo>
                  <a:pt x="41538" y="839876"/>
                </a:lnTo>
                <a:lnTo>
                  <a:pt x="85716" y="1311508"/>
                </a:lnTo>
                <a:lnTo>
                  <a:pt x="82019" y="1418202"/>
                </a:lnTo>
                <a:lnTo>
                  <a:pt x="80352" y="1504188"/>
                </a:lnTo>
                <a:lnTo>
                  <a:pt x="66034" y="1297341"/>
                </a:lnTo>
                <a:cubicBezTo>
                  <a:pt x="59643" y="1217968"/>
                  <a:pt x="53252" y="1138595"/>
                  <a:pt x="49229" y="1054574"/>
                </a:cubicBezTo>
                <a:cubicBezTo>
                  <a:pt x="42572" y="1010194"/>
                  <a:pt x="37053" y="969323"/>
                  <a:pt x="31535" y="928451"/>
                </a:cubicBezTo>
                <a:lnTo>
                  <a:pt x="28118" y="904092"/>
                </a:lnTo>
                <a:lnTo>
                  <a:pt x="28909" y="890519"/>
                </a:lnTo>
                <a:close/>
                <a:moveTo>
                  <a:pt x="130739" y="762960"/>
                </a:moveTo>
                <a:lnTo>
                  <a:pt x="134811" y="840619"/>
                </a:lnTo>
                <a:cubicBezTo>
                  <a:pt x="138834" y="924639"/>
                  <a:pt x="138212" y="1006290"/>
                  <a:pt x="133513" y="1087324"/>
                </a:cubicBezTo>
                <a:lnTo>
                  <a:pt x="108249" y="1325701"/>
                </a:lnTo>
                <a:lnTo>
                  <a:pt x="108113" y="1283678"/>
                </a:lnTo>
                <a:lnTo>
                  <a:pt x="110345" y="1170208"/>
                </a:lnTo>
                <a:lnTo>
                  <a:pt x="111984" y="1158310"/>
                </a:lnTo>
                <a:cubicBezTo>
                  <a:pt x="115232" y="1114592"/>
                  <a:pt x="116727" y="1071443"/>
                  <a:pt x="119362" y="1031803"/>
                </a:cubicBezTo>
                <a:lnTo>
                  <a:pt x="119305" y="1026755"/>
                </a:lnTo>
                <a:lnTo>
                  <a:pt x="129187" y="966557"/>
                </a:lnTo>
                <a:cubicBezTo>
                  <a:pt x="127264" y="912882"/>
                  <a:pt x="128848" y="858069"/>
                  <a:pt x="130432" y="803256"/>
                </a:cubicBezTo>
                <a:close/>
                <a:moveTo>
                  <a:pt x="112063" y="700055"/>
                </a:moveTo>
                <a:lnTo>
                  <a:pt x="116583" y="784481"/>
                </a:lnTo>
                <a:cubicBezTo>
                  <a:pt x="113949" y="824122"/>
                  <a:pt x="115961" y="866132"/>
                  <a:pt x="117973" y="908142"/>
                </a:cubicBezTo>
                <a:lnTo>
                  <a:pt x="119305" y="1026755"/>
                </a:lnTo>
                <a:lnTo>
                  <a:pt x="112331" y="1069237"/>
                </a:lnTo>
                <a:lnTo>
                  <a:pt x="112873" y="1041666"/>
                </a:lnTo>
                <a:lnTo>
                  <a:pt x="108469" y="859210"/>
                </a:lnTo>
                <a:lnTo>
                  <a:pt x="109214" y="833416"/>
                </a:lnTo>
                <a:cubicBezTo>
                  <a:pt x="109481" y="798423"/>
                  <a:pt x="109748" y="763430"/>
                  <a:pt x="112382" y="723790"/>
                </a:cubicBezTo>
                <a:close/>
                <a:moveTo>
                  <a:pt x="111436" y="653496"/>
                </a:moveTo>
                <a:lnTo>
                  <a:pt x="112063" y="700055"/>
                </a:lnTo>
                <a:lnTo>
                  <a:pt x="110782" y="676134"/>
                </a:lnTo>
                <a:close/>
                <a:moveTo>
                  <a:pt x="125614" y="582255"/>
                </a:moveTo>
                <a:lnTo>
                  <a:pt x="131677" y="639955"/>
                </a:lnTo>
                <a:lnTo>
                  <a:pt x="130739" y="762960"/>
                </a:lnTo>
                <a:lnTo>
                  <a:pt x="123614" y="627059"/>
                </a:lnTo>
                <a:close/>
                <a:moveTo>
                  <a:pt x="107315" y="508343"/>
                </a:moveTo>
                <a:lnTo>
                  <a:pt x="113449" y="583818"/>
                </a:lnTo>
                <a:lnTo>
                  <a:pt x="111436" y="653496"/>
                </a:lnTo>
                <a:lnTo>
                  <a:pt x="111219" y="637386"/>
                </a:lnTo>
                <a:cubicBezTo>
                  <a:pt x="110795" y="606981"/>
                  <a:pt x="109725" y="575331"/>
                  <a:pt x="106178" y="543515"/>
                </a:cubicBezTo>
                <a:lnTo>
                  <a:pt x="105352" y="539578"/>
                </a:lnTo>
                <a:close/>
                <a:moveTo>
                  <a:pt x="105598" y="451138"/>
                </a:moveTo>
                <a:lnTo>
                  <a:pt x="109894" y="467295"/>
                </a:lnTo>
                <a:lnTo>
                  <a:pt x="107315" y="508343"/>
                </a:lnTo>
                <a:lnTo>
                  <a:pt x="104389" y="472344"/>
                </a:lnTo>
                <a:close/>
                <a:moveTo>
                  <a:pt x="85934" y="447979"/>
                </a:moveTo>
                <a:lnTo>
                  <a:pt x="86278" y="448651"/>
                </a:lnTo>
                <a:lnTo>
                  <a:pt x="105352" y="539578"/>
                </a:lnTo>
                <a:lnTo>
                  <a:pt x="104336" y="555749"/>
                </a:lnTo>
                <a:cubicBezTo>
                  <a:pt x="108715" y="593112"/>
                  <a:pt x="109587" y="631614"/>
                  <a:pt x="110460" y="670115"/>
                </a:cubicBezTo>
                <a:lnTo>
                  <a:pt x="110782" y="676134"/>
                </a:lnTo>
                <a:lnTo>
                  <a:pt x="110282" y="693444"/>
                </a:lnTo>
                <a:cubicBezTo>
                  <a:pt x="110015" y="728437"/>
                  <a:pt x="109748" y="763430"/>
                  <a:pt x="107114" y="803070"/>
                </a:cubicBezTo>
                <a:lnTo>
                  <a:pt x="108469" y="859210"/>
                </a:lnTo>
                <a:lnTo>
                  <a:pt x="106046" y="943042"/>
                </a:lnTo>
                <a:lnTo>
                  <a:pt x="96105" y="1092651"/>
                </a:lnTo>
                <a:lnTo>
                  <a:pt x="94512" y="1003025"/>
                </a:lnTo>
                <a:cubicBezTo>
                  <a:pt x="91059" y="920759"/>
                  <a:pt x="88175" y="840248"/>
                  <a:pt x="93443" y="760967"/>
                </a:cubicBezTo>
                <a:cubicBezTo>
                  <a:pt x="98712" y="681687"/>
                  <a:pt x="94510" y="620995"/>
                  <a:pt x="85752" y="546269"/>
                </a:cubicBezTo>
                <a:close/>
                <a:moveTo>
                  <a:pt x="48147" y="374135"/>
                </a:moveTo>
                <a:lnTo>
                  <a:pt x="53687" y="384962"/>
                </a:lnTo>
                <a:lnTo>
                  <a:pt x="43985" y="413903"/>
                </a:lnTo>
                <a:cubicBezTo>
                  <a:pt x="34216" y="462162"/>
                  <a:pt x="38155" y="519060"/>
                  <a:pt x="34203" y="578521"/>
                </a:cubicBezTo>
                <a:cubicBezTo>
                  <a:pt x="38405" y="639212"/>
                  <a:pt x="42605" y="699904"/>
                  <a:pt x="46807" y="760596"/>
                </a:cubicBezTo>
                <a:lnTo>
                  <a:pt x="39026" y="817079"/>
                </a:lnTo>
                <a:lnTo>
                  <a:pt x="19039" y="635697"/>
                </a:lnTo>
                <a:lnTo>
                  <a:pt x="19032" y="628049"/>
                </a:lnTo>
                <a:cubicBezTo>
                  <a:pt x="18181" y="596328"/>
                  <a:pt x="17111" y="564678"/>
                  <a:pt x="17640" y="533478"/>
                </a:cubicBezTo>
                <a:lnTo>
                  <a:pt x="21420" y="491168"/>
                </a:lnTo>
                <a:lnTo>
                  <a:pt x="30143" y="428610"/>
                </a:lnTo>
                <a:close/>
                <a:moveTo>
                  <a:pt x="47874" y="360796"/>
                </a:moveTo>
                <a:lnTo>
                  <a:pt x="52254" y="361709"/>
                </a:lnTo>
                <a:lnTo>
                  <a:pt x="48147" y="374135"/>
                </a:lnTo>
                <a:lnTo>
                  <a:pt x="45614" y="369186"/>
                </a:lnTo>
                <a:close/>
                <a:moveTo>
                  <a:pt x="59870" y="347174"/>
                </a:moveTo>
                <a:cubicBezTo>
                  <a:pt x="63946" y="347790"/>
                  <a:pt x="68592" y="350160"/>
                  <a:pt x="68592" y="350160"/>
                </a:cubicBezTo>
                <a:lnTo>
                  <a:pt x="90298" y="402896"/>
                </a:lnTo>
                <a:lnTo>
                  <a:pt x="85939" y="445368"/>
                </a:lnTo>
                <a:lnTo>
                  <a:pt x="85934" y="447979"/>
                </a:lnTo>
                <a:lnTo>
                  <a:pt x="53687" y="384962"/>
                </a:lnTo>
                <a:lnTo>
                  <a:pt x="59123" y="368748"/>
                </a:lnTo>
                <a:cubicBezTo>
                  <a:pt x="59123" y="368748"/>
                  <a:pt x="57983" y="365240"/>
                  <a:pt x="55091" y="362300"/>
                </a:cubicBezTo>
                <a:lnTo>
                  <a:pt x="52254" y="361709"/>
                </a:lnTo>
                <a:lnTo>
                  <a:pt x="54565" y="354714"/>
                </a:lnTo>
                <a:cubicBezTo>
                  <a:pt x="52287" y="347697"/>
                  <a:pt x="55794" y="346558"/>
                  <a:pt x="59870" y="347174"/>
                </a:cubicBezTo>
                <a:close/>
                <a:moveTo>
                  <a:pt x="134089" y="323579"/>
                </a:moveTo>
                <a:lnTo>
                  <a:pt x="133456" y="406668"/>
                </a:lnTo>
                <a:lnTo>
                  <a:pt x="125614" y="582255"/>
                </a:lnTo>
                <a:lnTo>
                  <a:pt x="115914" y="489934"/>
                </a:lnTo>
                <a:lnTo>
                  <a:pt x="109894" y="467295"/>
                </a:lnTo>
                <a:lnTo>
                  <a:pt x="110307" y="460726"/>
                </a:lnTo>
                <a:lnTo>
                  <a:pt x="108055" y="415365"/>
                </a:lnTo>
                <a:lnTo>
                  <a:pt x="119785" y="364565"/>
                </a:lnTo>
                <a:close/>
                <a:moveTo>
                  <a:pt x="127388" y="259234"/>
                </a:moveTo>
                <a:lnTo>
                  <a:pt x="122820" y="272435"/>
                </a:lnTo>
                <a:cubicBezTo>
                  <a:pt x="115584" y="303873"/>
                  <a:pt x="110671" y="336496"/>
                  <a:pt x="105759" y="369119"/>
                </a:cubicBezTo>
                <a:lnTo>
                  <a:pt x="108055" y="415365"/>
                </a:lnTo>
                <a:lnTo>
                  <a:pt x="107501" y="417762"/>
                </a:lnTo>
                <a:lnTo>
                  <a:pt x="105598" y="451138"/>
                </a:lnTo>
                <a:lnTo>
                  <a:pt x="97283" y="419868"/>
                </a:lnTo>
                <a:lnTo>
                  <a:pt x="90298" y="402896"/>
                </a:lnTo>
                <a:lnTo>
                  <a:pt x="96645" y="341051"/>
                </a:lnTo>
                <a:cubicBezTo>
                  <a:pt x="102697" y="311936"/>
                  <a:pt x="112518" y="285477"/>
                  <a:pt x="125599" y="261594"/>
                </a:cubicBezTo>
                <a:close/>
                <a:moveTo>
                  <a:pt x="4364100" y="192225"/>
                </a:moveTo>
                <a:lnTo>
                  <a:pt x="4453473" y="245089"/>
                </a:lnTo>
                <a:cubicBezTo>
                  <a:pt x="4480120" y="267464"/>
                  <a:pt x="4503830" y="292733"/>
                  <a:pt x="4525047" y="320023"/>
                </a:cubicBezTo>
                <a:lnTo>
                  <a:pt x="4569090" y="387754"/>
                </a:lnTo>
                <a:lnTo>
                  <a:pt x="4606261" y="466120"/>
                </a:lnTo>
                <a:lnTo>
                  <a:pt x="4622395" y="504839"/>
                </a:lnTo>
                <a:lnTo>
                  <a:pt x="4663641" y="665538"/>
                </a:lnTo>
                <a:cubicBezTo>
                  <a:pt x="4674856" y="723952"/>
                  <a:pt x="4683440" y="783220"/>
                  <a:pt x="4691740" y="841611"/>
                </a:cubicBezTo>
                <a:lnTo>
                  <a:pt x="4696749" y="874034"/>
                </a:lnTo>
                <a:lnTo>
                  <a:pt x="4705811" y="1022240"/>
                </a:lnTo>
                <a:lnTo>
                  <a:pt x="4705768" y="1074866"/>
                </a:lnTo>
                <a:lnTo>
                  <a:pt x="4699368" y="1026272"/>
                </a:lnTo>
                <a:cubicBezTo>
                  <a:pt x="4689382" y="959701"/>
                  <a:pt x="4679396" y="893131"/>
                  <a:pt x="4672916" y="825422"/>
                </a:cubicBezTo>
                <a:cubicBezTo>
                  <a:pt x="4650487" y="708593"/>
                  <a:pt x="4637528" y="573175"/>
                  <a:pt x="4587046" y="465455"/>
                </a:cubicBezTo>
                <a:cubicBezTo>
                  <a:pt x="4545767" y="374139"/>
                  <a:pt x="4488709" y="287947"/>
                  <a:pt x="4407880" y="222562"/>
                </a:cubicBezTo>
                <a:lnTo>
                  <a:pt x="4368720" y="197113"/>
                </a:lnTo>
                <a:close/>
                <a:moveTo>
                  <a:pt x="4305101" y="168724"/>
                </a:moveTo>
                <a:lnTo>
                  <a:pt x="4356209" y="188983"/>
                </a:lnTo>
                <a:lnTo>
                  <a:pt x="4368720" y="197113"/>
                </a:lnTo>
                <a:lnTo>
                  <a:pt x="4412097" y="243009"/>
                </a:lnTo>
                <a:cubicBezTo>
                  <a:pt x="4428838" y="264723"/>
                  <a:pt x="4443826" y="287006"/>
                  <a:pt x="4457674" y="305780"/>
                </a:cubicBezTo>
                <a:cubicBezTo>
                  <a:pt x="4540766" y="418426"/>
                  <a:pt x="4567751" y="549290"/>
                  <a:pt x="4608763" y="675599"/>
                </a:cubicBezTo>
                <a:cubicBezTo>
                  <a:pt x="4640306" y="820497"/>
                  <a:pt x="4671849" y="965394"/>
                  <a:pt x="4684808" y="1100812"/>
                </a:cubicBezTo>
                <a:lnTo>
                  <a:pt x="4705610" y="1266544"/>
                </a:lnTo>
                <a:lnTo>
                  <a:pt x="4705458" y="1450928"/>
                </a:lnTo>
                <a:lnTo>
                  <a:pt x="4721720" y="1641905"/>
                </a:lnTo>
                <a:lnTo>
                  <a:pt x="4718904" y="1790051"/>
                </a:lnTo>
                <a:lnTo>
                  <a:pt x="4707672" y="1990470"/>
                </a:lnTo>
                <a:lnTo>
                  <a:pt x="4701544" y="1964159"/>
                </a:lnTo>
                <a:cubicBezTo>
                  <a:pt x="4699266" y="1957142"/>
                  <a:pt x="4694620" y="1954772"/>
                  <a:pt x="4691114" y="1955911"/>
                </a:cubicBezTo>
                <a:lnTo>
                  <a:pt x="4690837" y="1956895"/>
                </a:lnTo>
                <a:lnTo>
                  <a:pt x="4687500" y="1887206"/>
                </a:lnTo>
                <a:lnTo>
                  <a:pt x="4692993" y="1805009"/>
                </a:lnTo>
                <a:cubicBezTo>
                  <a:pt x="4703932" y="1574566"/>
                  <a:pt x="4700473" y="1340070"/>
                  <a:pt x="4670781" y="1105366"/>
                </a:cubicBezTo>
                <a:cubicBezTo>
                  <a:pt x="4653265" y="955914"/>
                  <a:pt x="4621723" y="811017"/>
                  <a:pt x="4590180" y="666119"/>
                </a:cubicBezTo>
                <a:lnTo>
                  <a:pt x="4587139" y="656458"/>
                </a:lnTo>
                <a:lnTo>
                  <a:pt x="4572308" y="563324"/>
                </a:lnTo>
                <a:cubicBezTo>
                  <a:pt x="4551802" y="500170"/>
                  <a:pt x="4526650" y="434645"/>
                  <a:pt x="4492118" y="376045"/>
                </a:cubicBezTo>
                <a:lnTo>
                  <a:pt x="4469554" y="345083"/>
                </a:lnTo>
                <a:lnTo>
                  <a:pt x="4439091" y="296300"/>
                </a:lnTo>
                <a:cubicBezTo>
                  <a:pt x="4409115" y="251734"/>
                  <a:pt x="4374405" y="216463"/>
                  <a:pt x="4336143" y="188162"/>
                </a:cubicBezTo>
                <a:close/>
                <a:moveTo>
                  <a:pt x="4301438" y="149051"/>
                </a:moveTo>
                <a:lnTo>
                  <a:pt x="4371210" y="176776"/>
                </a:lnTo>
                <a:cubicBezTo>
                  <a:pt x="4428143" y="202893"/>
                  <a:pt x="4481526" y="235980"/>
                  <a:pt x="4527806" y="283009"/>
                </a:cubicBezTo>
                <a:cubicBezTo>
                  <a:pt x="4606341" y="381620"/>
                  <a:pt x="4665936" y="517409"/>
                  <a:pt x="4692922" y="648273"/>
                </a:cubicBezTo>
                <a:cubicBezTo>
                  <a:pt x="4704048" y="718352"/>
                  <a:pt x="4711382" y="788692"/>
                  <a:pt x="4716310" y="859086"/>
                </a:cubicBezTo>
                <a:lnTo>
                  <a:pt x="4724962" y="1063035"/>
                </a:lnTo>
                <a:lnTo>
                  <a:pt x="4718129" y="1012423"/>
                </a:lnTo>
                <a:lnTo>
                  <a:pt x="4696749" y="874034"/>
                </a:lnTo>
                <a:lnTo>
                  <a:pt x="4692658" y="807134"/>
                </a:lnTo>
                <a:cubicBezTo>
                  <a:pt x="4685549" y="735994"/>
                  <a:pt x="4675300" y="665630"/>
                  <a:pt x="4660668" y="596690"/>
                </a:cubicBezTo>
                <a:lnTo>
                  <a:pt x="4622395" y="504839"/>
                </a:lnTo>
                <a:lnTo>
                  <a:pt x="4619763" y="494587"/>
                </a:lnTo>
                <a:lnTo>
                  <a:pt x="4606261" y="466120"/>
                </a:lnTo>
                <a:lnTo>
                  <a:pt x="4581662" y="407087"/>
                </a:lnTo>
                <a:lnTo>
                  <a:pt x="4569090" y="387754"/>
                </a:lnTo>
                <a:lnTo>
                  <a:pt x="4546034" y="339146"/>
                </a:lnTo>
                <a:cubicBezTo>
                  <a:pt x="4504488" y="282823"/>
                  <a:pt x="4454701" y="236933"/>
                  <a:pt x="4398426" y="200906"/>
                </a:cubicBezTo>
                <a:lnTo>
                  <a:pt x="4310408" y="154740"/>
                </a:lnTo>
                <a:close/>
                <a:moveTo>
                  <a:pt x="4037547" y="128058"/>
                </a:moveTo>
                <a:lnTo>
                  <a:pt x="4056638" y="135413"/>
                </a:lnTo>
                <a:cubicBezTo>
                  <a:pt x="4160252" y="165765"/>
                  <a:pt x="4268601" y="177126"/>
                  <a:pt x="4355644" y="230312"/>
                </a:cubicBezTo>
                <a:cubicBezTo>
                  <a:pt x="4384658" y="248040"/>
                  <a:pt x="4410143" y="269823"/>
                  <a:pt x="4432692" y="294500"/>
                </a:cubicBezTo>
                <a:lnTo>
                  <a:pt x="4469554" y="345083"/>
                </a:lnTo>
                <a:lnTo>
                  <a:pt x="4490063" y="377924"/>
                </a:lnTo>
                <a:cubicBezTo>
                  <a:pt x="4504705" y="407349"/>
                  <a:pt x="4517292" y="438653"/>
                  <a:pt x="4528706" y="470823"/>
                </a:cubicBezTo>
                <a:lnTo>
                  <a:pt x="4587139" y="656458"/>
                </a:lnTo>
                <a:lnTo>
                  <a:pt x="4604020" y="762466"/>
                </a:lnTo>
                <a:cubicBezTo>
                  <a:pt x="4612253" y="829605"/>
                  <a:pt x="4618733" y="897314"/>
                  <a:pt x="4625213" y="965023"/>
                </a:cubicBezTo>
                <a:cubicBezTo>
                  <a:pt x="4633259" y="1133064"/>
                  <a:pt x="4659889" y="1310584"/>
                  <a:pt x="4667935" y="1478625"/>
                </a:cubicBezTo>
                <a:lnTo>
                  <a:pt x="4687500" y="1887206"/>
                </a:lnTo>
                <a:lnTo>
                  <a:pt x="4677693" y="2033960"/>
                </a:lnTo>
                <a:lnTo>
                  <a:pt x="4671371" y="2129094"/>
                </a:lnTo>
                <a:lnTo>
                  <a:pt x="4670146" y="2106223"/>
                </a:lnTo>
                <a:cubicBezTo>
                  <a:pt x="4669273" y="2067721"/>
                  <a:pt x="4668401" y="2029220"/>
                  <a:pt x="4664022" y="1991856"/>
                </a:cubicBezTo>
                <a:cubicBezTo>
                  <a:pt x="4670002" y="1819261"/>
                  <a:pt x="4661955" y="1651220"/>
                  <a:pt x="4653909" y="1483180"/>
                </a:cubicBezTo>
                <a:cubicBezTo>
                  <a:pt x="4631836" y="1319693"/>
                  <a:pt x="4623789" y="1151652"/>
                  <a:pt x="4597160" y="974132"/>
                </a:cubicBezTo>
                <a:cubicBezTo>
                  <a:pt x="4584200" y="838714"/>
                  <a:pt x="4585268" y="698742"/>
                  <a:pt x="4539699" y="558398"/>
                </a:cubicBezTo>
                <a:cubicBezTo>
                  <a:pt x="4512713" y="427535"/>
                  <a:pt x="4453117" y="291746"/>
                  <a:pt x="4323034" y="225386"/>
                </a:cubicBezTo>
                <a:cubicBezTo>
                  <a:pt x="4213198" y="179601"/>
                  <a:pt x="4095839" y="183770"/>
                  <a:pt x="3990467" y="138021"/>
                </a:cubicBezTo>
                <a:lnTo>
                  <a:pt x="3977219" y="131167"/>
                </a:lnTo>
                <a:close/>
                <a:moveTo>
                  <a:pt x="3506020" y="127945"/>
                </a:moveTo>
                <a:lnTo>
                  <a:pt x="3750083" y="132170"/>
                </a:lnTo>
                <a:cubicBezTo>
                  <a:pt x="3673115" y="133890"/>
                  <a:pt x="3595008" y="132102"/>
                  <a:pt x="3516332" y="128559"/>
                </a:cubicBezTo>
                <a:close/>
                <a:moveTo>
                  <a:pt x="3968294" y="126550"/>
                </a:moveTo>
                <a:lnTo>
                  <a:pt x="3977219" y="131167"/>
                </a:lnTo>
                <a:lnTo>
                  <a:pt x="3959377" y="132087"/>
                </a:lnTo>
                <a:cubicBezTo>
                  <a:pt x="3889992" y="133284"/>
                  <a:pt x="3820037" y="132727"/>
                  <a:pt x="3750083" y="132170"/>
                </a:cubicBezTo>
                <a:cubicBezTo>
                  <a:pt x="3820037" y="132727"/>
                  <a:pt x="3888853" y="129775"/>
                  <a:pt x="3957668" y="126824"/>
                </a:cubicBezTo>
                <a:close/>
                <a:moveTo>
                  <a:pt x="4134717" y="124602"/>
                </a:moveTo>
                <a:lnTo>
                  <a:pt x="4198689" y="132680"/>
                </a:lnTo>
                <a:lnTo>
                  <a:pt x="4283726" y="155339"/>
                </a:lnTo>
                <a:lnTo>
                  <a:pt x="4305101" y="168724"/>
                </a:lnTo>
                <a:lnTo>
                  <a:pt x="4273425" y="156167"/>
                </a:lnTo>
                <a:cubicBezTo>
                  <a:pt x="4243182" y="146594"/>
                  <a:pt x="4212632" y="139061"/>
                  <a:pt x="4181491" y="132688"/>
                </a:cubicBezTo>
                <a:close/>
                <a:moveTo>
                  <a:pt x="4127806" y="123407"/>
                </a:moveTo>
                <a:lnTo>
                  <a:pt x="4134717" y="124602"/>
                </a:lnTo>
                <a:lnTo>
                  <a:pt x="4125994" y="123500"/>
                </a:lnTo>
                <a:close/>
                <a:moveTo>
                  <a:pt x="4119337" y="122660"/>
                </a:moveTo>
                <a:lnTo>
                  <a:pt x="4125994" y="123500"/>
                </a:lnTo>
                <a:lnTo>
                  <a:pt x="4037547" y="128058"/>
                </a:lnTo>
                <a:lnTo>
                  <a:pt x="4029537" y="124973"/>
                </a:lnTo>
                <a:close/>
                <a:moveTo>
                  <a:pt x="4211889" y="121849"/>
                </a:moveTo>
                <a:cubicBezTo>
                  <a:pt x="4245638" y="130283"/>
                  <a:pt x="4278204" y="141041"/>
                  <a:pt x="4309366" y="154193"/>
                </a:cubicBezTo>
                <a:lnTo>
                  <a:pt x="4310408" y="154740"/>
                </a:lnTo>
                <a:lnTo>
                  <a:pt x="4355999" y="183654"/>
                </a:lnTo>
                <a:lnTo>
                  <a:pt x="4364100" y="192225"/>
                </a:lnTo>
                <a:lnTo>
                  <a:pt x="4363516" y="191880"/>
                </a:lnTo>
                <a:lnTo>
                  <a:pt x="4356209" y="188983"/>
                </a:lnTo>
                <a:lnTo>
                  <a:pt x="4318833" y="164694"/>
                </a:lnTo>
                <a:lnTo>
                  <a:pt x="4283726" y="155339"/>
                </a:lnTo>
                <a:lnTo>
                  <a:pt x="4276236" y="150649"/>
                </a:lnTo>
                <a:cubicBezTo>
                  <a:pt x="4255477" y="139693"/>
                  <a:pt x="4233979" y="130190"/>
                  <a:pt x="4211889" y="121849"/>
                </a:cubicBezTo>
                <a:close/>
                <a:moveTo>
                  <a:pt x="4165253" y="121477"/>
                </a:moveTo>
                <a:lnTo>
                  <a:pt x="4127806" y="123407"/>
                </a:lnTo>
                <a:lnTo>
                  <a:pt x="4122946" y="122567"/>
                </a:lnTo>
                <a:close/>
                <a:moveTo>
                  <a:pt x="4162499" y="112996"/>
                </a:moveTo>
                <a:lnTo>
                  <a:pt x="4169771" y="114299"/>
                </a:lnTo>
                <a:lnTo>
                  <a:pt x="4165253" y="121477"/>
                </a:lnTo>
                <a:close/>
                <a:moveTo>
                  <a:pt x="3946562" y="110229"/>
                </a:moveTo>
                <a:lnTo>
                  <a:pt x="3954585" y="110614"/>
                </a:lnTo>
                <a:lnTo>
                  <a:pt x="3998477" y="113008"/>
                </a:lnTo>
                <a:lnTo>
                  <a:pt x="4029537" y="124973"/>
                </a:lnTo>
                <a:lnTo>
                  <a:pt x="3968294" y="126550"/>
                </a:lnTo>
                <a:lnTo>
                  <a:pt x="3946098" y="115067"/>
                </a:lnTo>
                <a:cubicBezTo>
                  <a:pt x="3946098" y="115067"/>
                  <a:pt x="3946098" y="115067"/>
                  <a:pt x="3945528" y="113312"/>
                </a:cubicBezTo>
                <a:lnTo>
                  <a:pt x="3944579" y="110388"/>
                </a:lnTo>
                <a:close/>
                <a:moveTo>
                  <a:pt x="4172775" y="109529"/>
                </a:moveTo>
                <a:lnTo>
                  <a:pt x="4178411" y="110308"/>
                </a:lnTo>
                <a:lnTo>
                  <a:pt x="4211889" y="121849"/>
                </a:lnTo>
                <a:lnTo>
                  <a:pt x="4169771" y="114299"/>
                </a:lnTo>
                <a:close/>
                <a:moveTo>
                  <a:pt x="3962054" y="108986"/>
                </a:moveTo>
                <a:lnTo>
                  <a:pt x="3960124" y="110512"/>
                </a:lnTo>
                <a:lnTo>
                  <a:pt x="3959690" y="109176"/>
                </a:lnTo>
                <a:close/>
                <a:moveTo>
                  <a:pt x="3903702" y="108174"/>
                </a:moveTo>
                <a:lnTo>
                  <a:pt x="3944495" y="110130"/>
                </a:lnTo>
                <a:lnTo>
                  <a:pt x="3944579" y="110388"/>
                </a:lnTo>
                <a:lnTo>
                  <a:pt x="3923092" y="112113"/>
                </a:lnTo>
                <a:cubicBezTo>
                  <a:pt x="3845823" y="115143"/>
                  <a:pt x="3768867" y="115405"/>
                  <a:pt x="3691921" y="114209"/>
                </a:cubicBezTo>
                <a:lnTo>
                  <a:pt x="3508939" y="108943"/>
                </a:lnTo>
                <a:lnTo>
                  <a:pt x="3659881" y="111038"/>
                </a:lnTo>
                <a:close/>
                <a:moveTo>
                  <a:pt x="3984681" y="107693"/>
                </a:moveTo>
                <a:lnTo>
                  <a:pt x="4086006" y="116181"/>
                </a:lnTo>
                <a:lnTo>
                  <a:pt x="4122946" y="122567"/>
                </a:lnTo>
                <a:lnTo>
                  <a:pt x="4119337" y="122660"/>
                </a:lnTo>
                <a:lnTo>
                  <a:pt x="4076671" y="117273"/>
                </a:lnTo>
                <a:lnTo>
                  <a:pt x="3998477" y="113008"/>
                </a:lnTo>
                <a:close/>
                <a:moveTo>
                  <a:pt x="3983557" y="107260"/>
                </a:moveTo>
                <a:lnTo>
                  <a:pt x="3984681" y="107693"/>
                </a:lnTo>
                <a:lnTo>
                  <a:pt x="3981490" y="107426"/>
                </a:lnTo>
                <a:close/>
                <a:moveTo>
                  <a:pt x="3965698" y="106103"/>
                </a:moveTo>
                <a:lnTo>
                  <a:pt x="3981490" y="107426"/>
                </a:lnTo>
                <a:lnTo>
                  <a:pt x="3962054" y="108986"/>
                </a:lnTo>
                <a:close/>
                <a:moveTo>
                  <a:pt x="3955838" y="105277"/>
                </a:moveTo>
                <a:lnTo>
                  <a:pt x="3958497" y="105500"/>
                </a:lnTo>
                <a:lnTo>
                  <a:pt x="3959555" y="108758"/>
                </a:lnTo>
                <a:lnTo>
                  <a:pt x="3959690" y="109176"/>
                </a:lnTo>
                <a:lnTo>
                  <a:pt x="3946562" y="110229"/>
                </a:lnTo>
                <a:lnTo>
                  <a:pt x="3944495" y="110130"/>
                </a:lnTo>
                <a:lnTo>
                  <a:pt x="3943163" y="106028"/>
                </a:lnTo>
                <a:close/>
                <a:moveTo>
                  <a:pt x="3967624" y="104579"/>
                </a:moveTo>
                <a:lnTo>
                  <a:pt x="3965698" y="106103"/>
                </a:lnTo>
                <a:lnTo>
                  <a:pt x="3958497" y="105500"/>
                </a:lnTo>
                <a:lnTo>
                  <a:pt x="3958376" y="105127"/>
                </a:lnTo>
                <a:close/>
                <a:moveTo>
                  <a:pt x="4159511" y="103793"/>
                </a:moveTo>
                <a:lnTo>
                  <a:pt x="4171473" y="107916"/>
                </a:lnTo>
                <a:lnTo>
                  <a:pt x="4172925" y="109290"/>
                </a:lnTo>
                <a:lnTo>
                  <a:pt x="4172775" y="109529"/>
                </a:lnTo>
                <a:lnTo>
                  <a:pt x="4160837" y="107877"/>
                </a:lnTo>
                <a:lnTo>
                  <a:pt x="4160696" y="107443"/>
                </a:lnTo>
                <a:close/>
                <a:moveTo>
                  <a:pt x="3970563" y="102254"/>
                </a:moveTo>
                <a:lnTo>
                  <a:pt x="3975400" y="104118"/>
                </a:lnTo>
                <a:lnTo>
                  <a:pt x="3967624" y="104579"/>
                </a:lnTo>
                <a:close/>
                <a:moveTo>
                  <a:pt x="4006948" y="102249"/>
                </a:moveTo>
                <a:lnTo>
                  <a:pt x="4031962" y="103375"/>
                </a:lnTo>
                <a:lnTo>
                  <a:pt x="3983557" y="107260"/>
                </a:lnTo>
                <a:lnTo>
                  <a:pt x="3975400" y="104118"/>
                </a:lnTo>
                <a:close/>
                <a:moveTo>
                  <a:pt x="3966948" y="100862"/>
                </a:moveTo>
                <a:lnTo>
                  <a:pt x="3972155" y="100995"/>
                </a:lnTo>
                <a:lnTo>
                  <a:pt x="3970563" y="102254"/>
                </a:lnTo>
                <a:close/>
                <a:moveTo>
                  <a:pt x="3942609" y="100241"/>
                </a:moveTo>
                <a:lnTo>
                  <a:pt x="3956908" y="100606"/>
                </a:lnTo>
                <a:lnTo>
                  <a:pt x="3958376" y="105127"/>
                </a:lnTo>
                <a:lnTo>
                  <a:pt x="3955838" y="105277"/>
                </a:lnTo>
                <a:lnTo>
                  <a:pt x="3942558" y="104165"/>
                </a:lnTo>
                <a:lnTo>
                  <a:pt x="3941541" y="101032"/>
                </a:lnTo>
                <a:close/>
                <a:moveTo>
                  <a:pt x="4092924" y="98482"/>
                </a:moveTo>
                <a:lnTo>
                  <a:pt x="4160837" y="107877"/>
                </a:lnTo>
                <a:lnTo>
                  <a:pt x="4162499" y="112996"/>
                </a:lnTo>
                <a:lnTo>
                  <a:pt x="4152724" y="111244"/>
                </a:lnTo>
                <a:cubicBezTo>
                  <a:pt x="4134013" y="108835"/>
                  <a:pt x="4116098" y="107380"/>
                  <a:pt x="4098324" y="106363"/>
                </a:cubicBezTo>
                <a:lnTo>
                  <a:pt x="4031962" y="103375"/>
                </a:lnTo>
                <a:close/>
                <a:moveTo>
                  <a:pt x="3955567" y="96478"/>
                </a:moveTo>
                <a:lnTo>
                  <a:pt x="3966948" y="100862"/>
                </a:lnTo>
                <a:lnTo>
                  <a:pt x="3956908" y="100606"/>
                </a:lnTo>
                <a:close/>
                <a:moveTo>
                  <a:pt x="4128371" y="95054"/>
                </a:moveTo>
                <a:lnTo>
                  <a:pt x="4130102" y="95498"/>
                </a:lnTo>
                <a:lnTo>
                  <a:pt x="4092924" y="98482"/>
                </a:lnTo>
                <a:lnTo>
                  <a:pt x="4086203" y="97553"/>
                </a:lnTo>
                <a:close/>
                <a:moveTo>
                  <a:pt x="4156139" y="93409"/>
                </a:moveTo>
                <a:lnTo>
                  <a:pt x="4159511" y="103793"/>
                </a:lnTo>
                <a:lnTo>
                  <a:pt x="4151054" y="100878"/>
                </a:lnTo>
                <a:lnTo>
                  <a:pt x="4130102" y="95498"/>
                </a:lnTo>
                <a:close/>
                <a:moveTo>
                  <a:pt x="4000987" y="85764"/>
                </a:moveTo>
                <a:lnTo>
                  <a:pt x="4086203" y="97553"/>
                </a:lnTo>
                <a:lnTo>
                  <a:pt x="4006948" y="102249"/>
                </a:lnTo>
                <a:lnTo>
                  <a:pt x="3988177" y="101404"/>
                </a:lnTo>
                <a:lnTo>
                  <a:pt x="3972155" y="100995"/>
                </a:lnTo>
                <a:lnTo>
                  <a:pt x="3984291" y="91394"/>
                </a:lnTo>
                <a:close/>
                <a:moveTo>
                  <a:pt x="1928487" y="84245"/>
                </a:moveTo>
                <a:lnTo>
                  <a:pt x="2151850" y="91315"/>
                </a:lnTo>
                <a:lnTo>
                  <a:pt x="2155334" y="91478"/>
                </a:lnTo>
                <a:lnTo>
                  <a:pt x="2165625" y="91751"/>
                </a:lnTo>
                <a:lnTo>
                  <a:pt x="2280647" y="95392"/>
                </a:lnTo>
                <a:lnTo>
                  <a:pt x="2319463" y="95833"/>
                </a:lnTo>
                <a:lnTo>
                  <a:pt x="2657769" y="104810"/>
                </a:lnTo>
                <a:lnTo>
                  <a:pt x="2914515" y="104503"/>
                </a:lnTo>
                <a:lnTo>
                  <a:pt x="3036689" y="107826"/>
                </a:lnTo>
                <a:cubicBezTo>
                  <a:pt x="3118303" y="108476"/>
                  <a:pt x="3199916" y="109126"/>
                  <a:pt x="3279163" y="114423"/>
                </a:cubicBezTo>
                <a:lnTo>
                  <a:pt x="3506020" y="127945"/>
                </a:lnTo>
                <a:lnTo>
                  <a:pt x="3500597" y="127851"/>
                </a:lnTo>
                <a:cubicBezTo>
                  <a:pt x="3418983" y="127201"/>
                  <a:pt x="3337369" y="126551"/>
                  <a:pt x="3251110" y="123532"/>
                </a:cubicBezTo>
                <a:cubicBezTo>
                  <a:pt x="3083147" y="131526"/>
                  <a:pt x="2910629" y="125487"/>
                  <a:pt x="2742667" y="133482"/>
                </a:cubicBezTo>
                <a:cubicBezTo>
                  <a:pt x="2397629" y="121403"/>
                  <a:pt x="2066618" y="104769"/>
                  <a:pt x="1721581" y="92690"/>
                </a:cubicBezTo>
                <a:lnTo>
                  <a:pt x="1699190" y="91792"/>
                </a:lnTo>
                <a:lnTo>
                  <a:pt x="1782243" y="88507"/>
                </a:lnTo>
                <a:close/>
                <a:moveTo>
                  <a:pt x="434896" y="81985"/>
                </a:moveTo>
                <a:lnTo>
                  <a:pt x="410772" y="87066"/>
                </a:lnTo>
                <a:lnTo>
                  <a:pt x="335622" y="108926"/>
                </a:lnTo>
                <a:lnTo>
                  <a:pt x="331605" y="109620"/>
                </a:lnTo>
                <a:lnTo>
                  <a:pt x="326625" y="111543"/>
                </a:lnTo>
                <a:lnTo>
                  <a:pt x="317579" y="114175"/>
                </a:lnTo>
                <a:lnTo>
                  <a:pt x="301294" y="121324"/>
                </a:lnTo>
                <a:lnTo>
                  <a:pt x="236882" y="146194"/>
                </a:lnTo>
                <a:cubicBezTo>
                  <a:pt x="205278" y="162274"/>
                  <a:pt x="177136" y="183047"/>
                  <a:pt x="162932" y="210930"/>
                </a:cubicBezTo>
                <a:lnTo>
                  <a:pt x="162163" y="213364"/>
                </a:lnTo>
                <a:lnTo>
                  <a:pt x="127388" y="259234"/>
                </a:lnTo>
                <a:lnTo>
                  <a:pt x="147516" y="201071"/>
                </a:lnTo>
                <a:lnTo>
                  <a:pt x="159093" y="188663"/>
                </a:lnTo>
                <a:cubicBezTo>
                  <a:pt x="181608" y="169959"/>
                  <a:pt x="206506" y="154118"/>
                  <a:pt x="233420" y="141501"/>
                </a:cubicBezTo>
                <a:lnTo>
                  <a:pt x="330354" y="98945"/>
                </a:lnTo>
                <a:lnTo>
                  <a:pt x="384249" y="86709"/>
                </a:lnTo>
                <a:close/>
                <a:moveTo>
                  <a:pt x="2291256" y="80311"/>
                </a:moveTo>
                <a:lnTo>
                  <a:pt x="2431010" y="80947"/>
                </a:lnTo>
                <a:lnTo>
                  <a:pt x="2728996" y="91379"/>
                </a:lnTo>
                <a:cubicBezTo>
                  <a:pt x="2901515" y="97418"/>
                  <a:pt x="3055450" y="93978"/>
                  <a:pt x="3227969" y="100017"/>
                </a:cubicBezTo>
                <a:cubicBezTo>
                  <a:pt x="3306077" y="101806"/>
                  <a:pt x="3383592" y="104756"/>
                  <a:pt x="3460816" y="107558"/>
                </a:cubicBezTo>
                <a:lnTo>
                  <a:pt x="3508939" y="108943"/>
                </a:lnTo>
                <a:lnTo>
                  <a:pt x="3167306" y="104200"/>
                </a:lnTo>
                <a:lnTo>
                  <a:pt x="2914515" y="104503"/>
                </a:lnTo>
                <a:lnTo>
                  <a:pt x="2794216" y="101230"/>
                </a:lnTo>
                <a:lnTo>
                  <a:pt x="2319463" y="95833"/>
                </a:lnTo>
                <a:lnTo>
                  <a:pt x="2165625" y="91751"/>
                </a:lnTo>
                <a:lnTo>
                  <a:pt x="2151850" y="91315"/>
                </a:lnTo>
                <a:lnTo>
                  <a:pt x="1972965" y="82948"/>
                </a:lnTo>
                <a:lnTo>
                  <a:pt x="2035682" y="81120"/>
                </a:lnTo>
                <a:cubicBezTo>
                  <a:pt x="2120588" y="79973"/>
                  <a:pt x="2205851" y="79923"/>
                  <a:pt x="2291256" y="80311"/>
                </a:cubicBezTo>
                <a:close/>
                <a:moveTo>
                  <a:pt x="545236" y="79113"/>
                </a:moveTo>
                <a:lnTo>
                  <a:pt x="473728" y="89199"/>
                </a:lnTo>
                <a:cubicBezTo>
                  <a:pt x="339270" y="113828"/>
                  <a:pt x="212930" y="163456"/>
                  <a:pt x="152165" y="271785"/>
                </a:cubicBezTo>
                <a:lnTo>
                  <a:pt x="134089" y="323579"/>
                </a:lnTo>
                <a:lnTo>
                  <a:pt x="134256" y="301689"/>
                </a:lnTo>
                <a:lnTo>
                  <a:pt x="162163" y="213364"/>
                </a:lnTo>
                <a:lnTo>
                  <a:pt x="174110" y="197604"/>
                </a:lnTo>
                <a:cubicBezTo>
                  <a:pt x="193201" y="178800"/>
                  <a:pt x="215041" y="162497"/>
                  <a:pt x="239123" y="148618"/>
                </a:cubicBezTo>
                <a:lnTo>
                  <a:pt x="301294" y="121324"/>
                </a:lnTo>
                <a:lnTo>
                  <a:pt x="326625" y="111543"/>
                </a:lnTo>
                <a:lnTo>
                  <a:pt x="335622" y="108926"/>
                </a:lnTo>
                <a:lnTo>
                  <a:pt x="441717" y="90593"/>
                </a:lnTo>
                <a:close/>
                <a:moveTo>
                  <a:pt x="770271" y="75785"/>
                </a:moveTo>
                <a:cubicBezTo>
                  <a:pt x="921750" y="88656"/>
                  <a:pt x="1073318" y="89862"/>
                  <a:pt x="1225500" y="86991"/>
                </a:cubicBezTo>
                <a:lnTo>
                  <a:pt x="1440595" y="80776"/>
                </a:lnTo>
                <a:lnTo>
                  <a:pt x="1485688" y="83230"/>
                </a:lnTo>
                <a:lnTo>
                  <a:pt x="1699190" y="91792"/>
                </a:lnTo>
                <a:lnTo>
                  <a:pt x="1278972" y="108414"/>
                </a:lnTo>
                <a:cubicBezTo>
                  <a:pt x="1111624" y="112331"/>
                  <a:pt x="944890" y="112170"/>
                  <a:pt x="779385" y="103853"/>
                </a:cubicBezTo>
                <a:cubicBezTo>
                  <a:pt x="760801" y="94373"/>
                  <a:pt x="756244" y="80339"/>
                  <a:pt x="770271" y="75785"/>
                </a:cubicBezTo>
                <a:close/>
                <a:moveTo>
                  <a:pt x="1742777" y="72182"/>
                </a:moveTo>
                <a:lnTo>
                  <a:pt x="1972965" y="82948"/>
                </a:lnTo>
                <a:lnTo>
                  <a:pt x="1928487" y="84245"/>
                </a:lnTo>
                <a:lnTo>
                  <a:pt x="1763660" y="79027"/>
                </a:lnTo>
                <a:lnTo>
                  <a:pt x="1658549" y="74478"/>
                </a:lnTo>
                <a:lnTo>
                  <a:pt x="1684414" y="73730"/>
                </a:lnTo>
                <a:close/>
                <a:moveTo>
                  <a:pt x="679270" y="66518"/>
                </a:moveTo>
                <a:lnTo>
                  <a:pt x="553964" y="78145"/>
                </a:lnTo>
                <a:lnTo>
                  <a:pt x="545236" y="79113"/>
                </a:lnTo>
                <a:lnTo>
                  <a:pt x="575195" y="74888"/>
                </a:lnTo>
                <a:cubicBezTo>
                  <a:pt x="608926" y="71329"/>
                  <a:pt x="642267" y="68805"/>
                  <a:pt x="674319" y="66791"/>
                </a:cubicBezTo>
                <a:close/>
                <a:moveTo>
                  <a:pt x="4037015" y="62669"/>
                </a:moveTo>
                <a:cubicBezTo>
                  <a:pt x="4096198" y="60269"/>
                  <a:pt x="4160874" y="84114"/>
                  <a:pt x="4207332" y="107814"/>
                </a:cubicBezTo>
                <a:cubicBezTo>
                  <a:pt x="4232929" y="115017"/>
                  <a:pt x="4259665" y="125729"/>
                  <a:pt x="4285217" y="138764"/>
                </a:cubicBezTo>
                <a:lnTo>
                  <a:pt x="4301438" y="149051"/>
                </a:lnTo>
                <a:lnTo>
                  <a:pt x="4283589" y="141958"/>
                </a:lnTo>
                <a:cubicBezTo>
                  <a:pt x="4253791" y="131514"/>
                  <a:pt x="4223548" y="121942"/>
                  <a:pt x="4193306" y="112369"/>
                </a:cubicBezTo>
                <a:lnTo>
                  <a:pt x="4178411" y="110308"/>
                </a:lnTo>
                <a:lnTo>
                  <a:pt x="4171473" y="107916"/>
                </a:lnTo>
                <a:lnTo>
                  <a:pt x="4156139" y="93409"/>
                </a:lnTo>
                <a:lnTo>
                  <a:pt x="4128371" y="95054"/>
                </a:lnTo>
                <a:lnTo>
                  <a:pt x="4081013" y="82895"/>
                </a:lnTo>
                <a:cubicBezTo>
                  <a:pt x="4057433" y="78917"/>
                  <a:pt x="4034268" y="77711"/>
                  <a:pt x="4013470" y="81556"/>
                </a:cubicBezTo>
                <a:lnTo>
                  <a:pt x="4000987" y="85764"/>
                </a:lnTo>
                <a:lnTo>
                  <a:pt x="3996463" y="85139"/>
                </a:lnTo>
                <a:lnTo>
                  <a:pt x="3965698" y="83134"/>
                </a:lnTo>
                <a:lnTo>
                  <a:pt x="3970150" y="79835"/>
                </a:lnTo>
                <a:cubicBezTo>
                  <a:pt x="3990548" y="68788"/>
                  <a:pt x="4013342" y="63629"/>
                  <a:pt x="4037015" y="62669"/>
                </a:cubicBezTo>
                <a:close/>
                <a:moveTo>
                  <a:pt x="2191717" y="60272"/>
                </a:moveTo>
                <a:cubicBezTo>
                  <a:pt x="2361958" y="59294"/>
                  <a:pt x="2533337" y="61825"/>
                  <a:pt x="2705856" y="67864"/>
                </a:cubicBezTo>
                <a:cubicBezTo>
                  <a:pt x="3046337" y="65909"/>
                  <a:pt x="3391375" y="77988"/>
                  <a:pt x="3722386" y="94622"/>
                </a:cubicBezTo>
                <a:cubicBezTo>
                  <a:pt x="3769022" y="94993"/>
                  <a:pt x="3812152" y="96503"/>
                  <a:pt x="3855281" y="98013"/>
                </a:cubicBezTo>
                <a:lnTo>
                  <a:pt x="3875166" y="98520"/>
                </a:lnTo>
                <a:lnTo>
                  <a:pt x="3942558" y="104165"/>
                </a:lnTo>
                <a:lnTo>
                  <a:pt x="3943163" y="106028"/>
                </a:lnTo>
                <a:lnTo>
                  <a:pt x="3907746" y="108127"/>
                </a:lnTo>
                <a:lnTo>
                  <a:pt x="3903702" y="108174"/>
                </a:lnTo>
                <a:lnTo>
                  <a:pt x="3834242" y="104844"/>
                </a:lnTo>
                <a:cubicBezTo>
                  <a:pt x="3661723" y="98805"/>
                  <a:pt x="3489204" y="92765"/>
                  <a:pt x="3316685" y="86725"/>
                </a:cubicBezTo>
                <a:cubicBezTo>
                  <a:pt x="3144166" y="80686"/>
                  <a:pt x="2976204" y="88681"/>
                  <a:pt x="2803685" y="82641"/>
                </a:cubicBezTo>
                <a:lnTo>
                  <a:pt x="2431010" y="80947"/>
                </a:lnTo>
                <a:lnTo>
                  <a:pt x="2211440" y="73260"/>
                </a:lnTo>
                <a:cubicBezTo>
                  <a:pt x="2129826" y="72610"/>
                  <a:pt x="2046767" y="70491"/>
                  <a:pt x="1962984" y="67637"/>
                </a:cubicBezTo>
                <a:lnTo>
                  <a:pt x="1943398" y="66860"/>
                </a:lnTo>
                <a:close/>
                <a:moveTo>
                  <a:pt x="640746" y="56878"/>
                </a:moveTo>
                <a:lnTo>
                  <a:pt x="595474" y="62728"/>
                </a:lnTo>
                <a:cubicBezTo>
                  <a:pt x="554623" y="68235"/>
                  <a:pt x="513771" y="73742"/>
                  <a:pt x="476427" y="78111"/>
                </a:cubicBezTo>
                <a:lnTo>
                  <a:pt x="434896" y="81985"/>
                </a:lnTo>
                <a:lnTo>
                  <a:pt x="502157" y="67818"/>
                </a:lnTo>
                <a:cubicBezTo>
                  <a:pt x="532510" y="62810"/>
                  <a:pt x="562853" y="59260"/>
                  <a:pt x="593475" y="57317"/>
                </a:cubicBezTo>
                <a:close/>
                <a:moveTo>
                  <a:pt x="1022730" y="53444"/>
                </a:moveTo>
                <a:lnTo>
                  <a:pt x="1196569" y="56376"/>
                </a:lnTo>
                <a:lnTo>
                  <a:pt x="1304451" y="59151"/>
                </a:lnTo>
                <a:lnTo>
                  <a:pt x="1658549" y="74478"/>
                </a:lnTo>
                <a:lnTo>
                  <a:pt x="1440595" y="80776"/>
                </a:lnTo>
                <a:lnTo>
                  <a:pt x="1247198" y="70250"/>
                </a:lnTo>
                <a:cubicBezTo>
                  <a:pt x="1087522" y="61979"/>
                  <a:pt x="926663" y="56033"/>
                  <a:pt x="765714" y="61750"/>
                </a:cubicBezTo>
                <a:lnTo>
                  <a:pt x="679270" y="66518"/>
                </a:lnTo>
                <a:lnTo>
                  <a:pt x="779740" y="57196"/>
                </a:lnTo>
                <a:cubicBezTo>
                  <a:pt x="860215" y="54337"/>
                  <a:pt x="941259" y="53233"/>
                  <a:pt x="1022730" y="53444"/>
                </a:cubicBezTo>
                <a:close/>
                <a:moveTo>
                  <a:pt x="960020" y="39384"/>
                </a:moveTo>
                <a:cubicBezTo>
                  <a:pt x="1041064" y="38279"/>
                  <a:pt x="1122678" y="38929"/>
                  <a:pt x="1208937" y="41949"/>
                </a:cubicBezTo>
                <a:cubicBezTo>
                  <a:pt x="1372164" y="43248"/>
                  <a:pt x="1541176" y="50426"/>
                  <a:pt x="1710189" y="57604"/>
                </a:cubicBezTo>
                <a:lnTo>
                  <a:pt x="1943398" y="66860"/>
                </a:lnTo>
                <a:lnTo>
                  <a:pt x="1742777" y="72182"/>
                </a:lnTo>
                <a:lnTo>
                  <a:pt x="1659387" y="68282"/>
                </a:lnTo>
                <a:lnTo>
                  <a:pt x="1304451" y="59151"/>
                </a:lnTo>
                <a:lnTo>
                  <a:pt x="1268283" y="57586"/>
                </a:lnTo>
                <a:lnTo>
                  <a:pt x="1196569" y="56376"/>
                </a:lnTo>
                <a:lnTo>
                  <a:pt x="1166857" y="55612"/>
                </a:lnTo>
                <a:cubicBezTo>
                  <a:pt x="1008365" y="45018"/>
                  <a:pt x="835846" y="38979"/>
                  <a:pt x="686468" y="56453"/>
                </a:cubicBezTo>
                <a:lnTo>
                  <a:pt x="640746" y="56878"/>
                </a:lnTo>
                <a:lnTo>
                  <a:pt x="714521" y="47345"/>
                </a:lnTo>
                <a:cubicBezTo>
                  <a:pt x="798502" y="43347"/>
                  <a:pt x="878976" y="40488"/>
                  <a:pt x="960020" y="39384"/>
                </a:cubicBezTo>
                <a:close/>
                <a:moveTo>
                  <a:pt x="1288539" y="588"/>
                </a:moveTo>
                <a:cubicBezTo>
                  <a:pt x="1629019" y="-1367"/>
                  <a:pt x="1955474" y="1232"/>
                  <a:pt x="2300511" y="13311"/>
                </a:cubicBezTo>
                <a:cubicBezTo>
                  <a:pt x="2459004" y="23905"/>
                  <a:pt x="2631522" y="29944"/>
                  <a:pt x="2804041" y="35984"/>
                </a:cubicBezTo>
                <a:cubicBezTo>
                  <a:pt x="2962533" y="46578"/>
                  <a:pt x="3135052" y="52617"/>
                  <a:pt x="3307572" y="58657"/>
                </a:cubicBezTo>
                <a:cubicBezTo>
                  <a:pt x="3475534" y="50662"/>
                  <a:pt x="3634026" y="61256"/>
                  <a:pt x="3792518" y="71850"/>
                </a:cubicBezTo>
                <a:lnTo>
                  <a:pt x="3965698" y="83134"/>
                </a:lnTo>
                <a:lnTo>
                  <a:pt x="3942609" y="100241"/>
                </a:lnTo>
                <a:lnTo>
                  <a:pt x="3875166" y="98520"/>
                </a:lnTo>
                <a:lnTo>
                  <a:pt x="3862864" y="97490"/>
                </a:lnTo>
                <a:cubicBezTo>
                  <a:pt x="3787695" y="92808"/>
                  <a:pt x="3713094" y="89881"/>
                  <a:pt x="3643140" y="89324"/>
                </a:cubicBezTo>
                <a:cubicBezTo>
                  <a:pt x="3484647" y="78731"/>
                  <a:pt x="3312128" y="72691"/>
                  <a:pt x="3139609" y="66652"/>
                </a:cubicBezTo>
                <a:cubicBezTo>
                  <a:pt x="2794572" y="54573"/>
                  <a:pt x="2463560" y="37939"/>
                  <a:pt x="2118523" y="25860"/>
                </a:cubicBezTo>
                <a:cubicBezTo>
                  <a:pt x="1792069" y="23261"/>
                  <a:pt x="1465615" y="20662"/>
                  <a:pt x="1139160" y="18063"/>
                </a:cubicBezTo>
                <a:cubicBezTo>
                  <a:pt x="985225" y="21504"/>
                  <a:pt x="831289" y="24944"/>
                  <a:pt x="681911" y="42419"/>
                </a:cubicBezTo>
                <a:cubicBezTo>
                  <a:pt x="607222" y="51156"/>
                  <a:pt x="532532" y="59894"/>
                  <a:pt x="443817" y="73186"/>
                </a:cubicBezTo>
                <a:cubicBezTo>
                  <a:pt x="406472" y="77554"/>
                  <a:pt x="370267" y="85432"/>
                  <a:pt x="335201" y="96817"/>
                </a:cubicBezTo>
                <a:lnTo>
                  <a:pt x="330354" y="98945"/>
                </a:lnTo>
                <a:lnTo>
                  <a:pt x="284969" y="109249"/>
                </a:lnTo>
                <a:cubicBezTo>
                  <a:pt x="242889" y="122912"/>
                  <a:pt x="186783" y="141129"/>
                  <a:pt x="153818" y="182861"/>
                </a:cubicBezTo>
                <a:lnTo>
                  <a:pt x="147516" y="201071"/>
                </a:lnTo>
                <a:lnTo>
                  <a:pt x="99065" y="252999"/>
                </a:lnTo>
                <a:cubicBezTo>
                  <a:pt x="81683" y="277065"/>
                  <a:pt x="67052" y="303633"/>
                  <a:pt x="55538" y="332339"/>
                </a:cubicBezTo>
                <a:lnTo>
                  <a:pt x="47874" y="360796"/>
                </a:lnTo>
                <a:lnTo>
                  <a:pt x="40539" y="359268"/>
                </a:lnTo>
                <a:lnTo>
                  <a:pt x="45614" y="369186"/>
                </a:lnTo>
                <a:lnTo>
                  <a:pt x="30714" y="424514"/>
                </a:lnTo>
                <a:lnTo>
                  <a:pt x="30143" y="428610"/>
                </a:lnTo>
                <a:lnTo>
                  <a:pt x="25846" y="441609"/>
                </a:lnTo>
                <a:lnTo>
                  <a:pt x="21420" y="491168"/>
                </a:lnTo>
                <a:lnTo>
                  <a:pt x="16375" y="527344"/>
                </a:lnTo>
                <a:cubicBezTo>
                  <a:pt x="14799" y="562035"/>
                  <a:pt x="15989" y="597040"/>
                  <a:pt x="18637" y="632056"/>
                </a:cubicBezTo>
                <a:lnTo>
                  <a:pt x="19039" y="635697"/>
                </a:lnTo>
                <a:lnTo>
                  <a:pt x="19110" y="723047"/>
                </a:lnTo>
                <a:cubicBezTo>
                  <a:pt x="23489" y="760410"/>
                  <a:pt x="24361" y="798912"/>
                  <a:pt x="23480" y="837983"/>
                </a:cubicBezTo>
                <a:lnTo>
                  <a:pt x="22227" y="862102"/>
                </a:lnTo>
                <a:lnTo>
                  <a:pt x="13841" y="802328"/>
                </a:lnTo>
                <a:cubicBezTo>
                  <a:pt x="5083" y="727602"/>
                  <a:pt x="-3675" y="652875"/>
                  <a:pt x="1593" y="573595"/>
                </a:cubicBezTo>
                <a:cubicBezTo>
                  <a:pt x="-2252" y="466246"/>
                  <a:pt x="21955" y="349788"/>
                  <a:pt x="83330" y="252290"/>
                </a:cubicBezTo>
                <a:cubicBezTo>
                  <a:pt x="158731" y="150238"/>
                  <a:pt x="261829" y="85735"/>
                  <a:pt x="378597" y="63334"/>
                </a:cubicBezTo>
                <a:cubicBezTo>
                  <a:pt x="686824" y="9796"/>
                  <a:pt x="994694" y="2915"/>
                  <a:pt x="1288539" y="5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73778" y="2643952"/>
            <a:ext cx="1791530" cy="230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97513" y="816556"/>
            <a:ext cx="2275438" cy="4401488"/>
          </a:xfrm>
          <a:prstGeom prst="rect">
            <a:avLst/>
          </a:prstGeom>
          <a:effectLst>
            <a:outerShdw blurRad="292100" dist="3302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4620524" y="2018078"/>
            <a:ext cx="41099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地址：北京市昌平区沙河科技经营管理学院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0524" y="1721916"/>
            <a:ext cx="1021080" cy="34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公司总部</a:t>
            </a:r>
            <a:endParaRPr lang="zh-CN" altLang="en-US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4620524" y="2843623"/>
            <a:ext cx="4109938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ai8023jcl@126.com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20524" y="2547461"/>
            <a:ext cx="939800" cy="34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20524" y="3485236"/>
            <a:ext cx="811530" cy="34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3790950" y="405485"/>
            <a:ext cx="1562100" cy="506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联系我们</a:t>
            </a:r>
            <a:endParaRPr lang="zh-CN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4675769" y="3975193"/>
            <a:ext cx="4109938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ai8023jcl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75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7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75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75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75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475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9" grpId="0"/>
      <p:bldP spid="2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157721" y="282960"/>
            <a:ext cx="3888432" cy="4860540"/>
          </a:xfrm>
          <a:prstGeom prst="rect">
            <a:avLst/>
          </a:prstGeom>
        </p:spPr>
      </p:pic>
      <p:sp>
        <p:nvSpPr>
          <p:cNvPr id="9" name="PA_chenying0907 8"/>
          <p:cNvSpPr txBox="1"/>
          <p:nvPr>
            <p:custDataLst>
              <p:tags r:id="rId3"/>
            </p:custDataLst>
          </p:nvPr>
        </p:nvSpPr>
        <p:spPr>
          <a:xfrm>
            <a:off x="635635" y="1995805"/>
            <a:ext cx="3288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en-US" altLang="zh-CN" sz="5400" dirty="0">
                <a:sym typeface="+mn-lt"/>
              </a:rPr>
              <a:t>THANKS!</a:t>
            </a:r>
            <a:endParaRPr lang="zh-CN" altLang="en-US" sz="540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chenying0907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23928" y="2427734"/>
            <a:ext cx="522007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第一部分：团队</a:t>
            </a:r>
            <a:r>
              <a:rPr lang="zh-CN" altLang="en-US" dirty="0">
                <a:sym typeface="+mn-lt"/>
              </a:rPr>
              <a:t>介绍</a:t>
            </a:r>
            <a:endParaRPr lang="zh-CN" altLang="en-US" dirty="0">
              <a:sym typeface="+mn-lt"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270923" y="880432"/>
            <a:ext cx="3094603" cy="3094603"/>
          </a:xfrm>
          <a:prstGeom prst="rect">
            <a:avLst/>
          </a:prstGeom>
        </p:spPr>
      </p:pic>
      <p:sp>
        <p:nvSpPr>
          <p:cNvPr id="30" name="PA_chenying0907 5"/>
          <p:cNvSpPr txBox="1"/>
          <p:nvPr>
            <p:custDataLst>
              <p:tags r:id="rId4"/>
            </p:custDataLst>
          </p:nvPr>
        </p:nvSpPr>
        <p:spPr>
          <a:xfrm>
            <a:off x="4162723" y="3075806"/>
            <a:ext cx="396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cs typeface="+mn-ea"/>
                <a:sym typeface="+mn-lt"/>
              </a:rPr>
              <a:t>CHUANGYI SHOUHUI SHANGWU MICROSOFT POWERPOINT MY </a:t>
            </a:r>
            <a:r>
              <a:rPr lang="en-US" altLang="zh-CN" sz="800" dirty="0" smtClean="0">
                <a:cs typeface="+mn-ea"/>
                <a:sym typeface="+mn-lt"/>
              </a:rPr>
              <a:t>QINGZAI </a:t>
            </a:r>
            <a:r>
              <a:rPr lang="en-US" altLang="zh-CN" sz="800" dirty="0">
                <a:cs typeface="+mn-ea"/>
                <a:sym typeface="+mn-lt"/>
              </a:rPr>
              <a:t>ZHELI SHUYU WENZI BIAOTICHUANGYI SHOUHUI SHANGWU MICROSOFT POWERPOINT</a:t>
            </a:r>
            <a:endParaRPr lang="zh-CN" altLang="en-US" sz="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911860" y="805815"/>
            <a:ext cx="7101205" cy="3413125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  <a:gd name="connsiteX0-355" fmla="*/ 39466 w 5628110"/>
              <a:gd name="connsiteY0-356" fmla="*/ 878272 h 4512443"/>
              <a:gd name="connsiteX1-357" fmla="*/ 55794 w 5628110"/>
              <a:gd name="connsiteY1-358" fmla="*/ 1896977 h 4512443"/>
              <a:gd name="connsiteX2-359" fmla="*/ 153766 w 5628110"/>
              <a:gd name="connsiteY2-360" fmla="*/ 4133992 h 4512443"/>
              <a:gd name="connsiteX3-361" fmla="*/ 1786623 w 5628110"/>
              <a:gd name="connsiteY3-362" fmla="*/ 4427906 h 4512443"/>
              <a:gd name="connsiteX4-363" fmla="*/ 5347003 w 5628110"/>
              <a:gd name="connsiteY4-364" fmla="*/ 4375659 h 4512443"/>
              <a:gd name="connsiteX5-365" fmla="*/ 5525865 w 5628110"/>
              <a:gd name="connsiteY5-366" fmla="*/ 2517463 h 4512443"/>
              <a:gd name="connsiteX6-367" fmla="*/ 5460551 w 5628110"/>
              <a:gd name="connsiteY6-368" fmla="*/ 149820 h 4512443"/>
              <a:gd name="connsiteX7-369" fmla="*/ 2390780 w 5628110"/>
              <a:gd name="connsiteY7-370" fmla="*/ 35520 h 4512443"/>
              <a:gd name="connsiteX8-371" fmla="*/ 1715175 w 5628110"/>
              <a:gd name="connsiteY8-372" fmla="*/ 62165 h 4512443"/>
              <a:gd name="connsiteX0-373" fmla="*/ 39466 w 5628110"/>
              <a:gd name="connsiteY0-374" fmla="*/ 878272 h 4512443"/>
              <a:gd name="connsiteX1-375" fmla="*/ 55794 w 5628110"/>
              <a:gd name="connsiteY1-376" fmla="*/ 1896977 h 4512443"/>
              <a:gd name="connsiteX2-377" fmla="*/ 153766 w 5628110"/>
              <a:gd name="connsiteY2-378" fmla="*/ 4133992 h 4512443"/>
              <a:gd name="connsiteX3-379" fmla="*/ 1786623 w 5628110"/>
              <a:gd name="connsiteY3-380" fmla="*/ 4427906 h 4512443"/>
              <a:gd name="connsiteX4-381" fmla="*/ 5347003 w 5628110"/>
              <a:gd name="connsiteY4-382" fmla="*/ 4375659 h 4512443"/>
              <a:gd name="connsiteX5-383" fmla="*/ 5525865 w 5628110"/>
              <a:gd name="connsiteY5-384" fmla="*/ 2517463 h 4512443"/>
              <a:gd name="connsiteX6-385" fmla="*/ 5460551 w 5628110"/>
              <a:gd name="connsiteY6-386" fmla="*/ 149820 h 4512443"/>
              <a:gd name="connsiteX7-387" fmla="*/ 2390780 w 5628110"/>
              <a:gd name="connsiteY7-388" fmla="*/ 35520 h 4512443"/>
              <a:gd name="connsiteX8-389" fmla="*/ 1828094 w 5628110"/>
              <a:gd name="connsiteY8-390" fmla="*/ 12423 h 4512443"/>
              <a:gd name="connsiteX0-391" fmla="*/ 32141 w 5620785"/>
              <a:gd name="connsiteY0-392" fmla="*/ 878272 h 4509682"/>
              <a:gd name="connsiteX1-393" fmla="*/ 48469 w 5620785"/>
              <a:gd name="connsiteY1-394" fmla="*/ 1896977 h 4509682"/>
              <a:gd name="connsiteX2-395" fmla="*/ 178633 w 5620785"/>
              <a:gd name="connsiteY2-396" fmla="*/ 4188230 h 4509682"/>
              <a:gd name="connsiteX3-397" fmla="*/ 1779298 w 5620785"/>
              <a:gd name="connsiteY3-398" fmla="*/ 4427906 h 4509682"/>
              <a:gd name="connsiteX4-399" fmla="*/ 5339678 w 5620785"/>
              <a:gd name="connsiteY4-400" fmla="*/ 4375659 h 4509682"/>
              <a:gd name="connsiteX5-401" fmla="*/ 5518540 w 5620785"/>
              <a:gd name="connsiteY5-402" fmla="*/ 2517463 h 4509682"/>
              <a:gd name="connsiteX6-403" fmla="*/ 5453226 w 5620785"/>
              <a:gd name="connsiteY6-404" fmla="*/ 149820 h 4509682"/>
              <a:gd name="connsiteX7-405" fmla="*/ 2383455 w 5620785"/>
              <a:gd name="connsiteY7-406" fmla="*/ 35520 h 4509682"/>
              <a:gd name="connsiteX8-407" fmla="*/ 1820769 w 5620785"/>
              <a:gd name="connsiteY8-408" fmla="*/ 12423 h 4509682"/>
              <a:gd name="connsiteX0-409" fmla="*/ 32141 w 5666452"/>
              <a:gd name="connsiteY0-410" fmla="*/ 878272 h 4565105"/>
              <a:gd name="connsiteX1-411" fmla="*/ 48469 w 5666452"/>
              <a:gd name="connsiteY1-412" fmla="*/ 1896977 h 4565105"/>
              <a:gd name="connsiteX2-413" fmla="*/ 178633 w 5666452"/>
              <a:gd name="connsiteY2-414" fmla="*/ 4188230 h 4565105"/>
              <a:gd name="connsiteX3-415" fmla="*/ 1779298 w 5666452"/>
              <a:gd name="connsiteY3-416" fmla="*/ 4482144 h 4565105"/>
              <a:gd name="connsiteX4-417" fmla="*/ 5339678 w 5666452"/>
              <a:gd name="connsiteY4-418" fmla="*/ 4375659 h 4565105"/>
              <a:gd name="connsiteX5-419" fmla="*/ 5518540 w 5666452"/>
              <a:gd name="connsiteY5-420" fmla="*/ 2517463 h 4565105"/>
              <a:gd name="connsiteX6-421" fmla="*/ 5453226 w 5666452"/>
              <a:gd name="connsiteY6-422" fmla="*/ 149820 h 4565105"/>
              <a:gd name="connsiteX7-423" fmla="*/ 2383455 w 5666452"/>
              <a:gd name="connsiteY7-424" fmla="*/ 35520 h 4565105"/>
              <a:gd name="connsiteX8-425" fmla="*/ 1820769 w 5666452"/>
              <a:gd name="connsiteY8-426" fmla="*/ 12423 h 4565105"/>
              <a:gd name="connsiteX0-427" fmla="*/ 32141 w 5620785"/>
              <a:gd name="connsiteY0-428" fmla="*/ 878272 h 4489282"/>
              <a:gd name="connsiteX1-429" fmla="*/ 48469 w 5620785"/>
              <a:gd name="connsiteY1-430" fmla="*/ 1896977 h 4489282"/>
              <a:gd name="connsiteX2-431" fmla="*/ 178633 w 5620785"/>
              <a:gd name="connsiteY2-432" fmla="*/ 4188230 h 4489282"/>
              <a:gd name="connsiteX3-433" fmla="*/ 1779298 w 5620785"/>
              <a:gd name="connsiteY3-434" fmla="*/ 4482144 h 4489282"/>
              <a:gd name="connsiteX4-435" fmla="*/ 5339678 w 5620785"/>
              <a:gd name="connsiteY4-436" fmla="*/ 4375659 h 4489282"/>
              <a:gd name="connsiteX5-437" fmla="*/ 5518540 w 5620785"/>
              <a:gd name="connsiteY5-438" fmla="*/ 2517463 h 4489282"/>
              <a:gd name="connsiteX6-439" fmla="*/ 5453226 w 5620785"/>
              <a:gd name="connsiteY6-440" fmla="*/ 149820 h 4489282"/>
              <a:gd name="connsiteX7-441" fmla="*/ 2383455 w 5620785"/>
              <a:gd name="connsiteY7-442" fmla="*/ 35520 h 4489282"/>
              <a:gd name="connsiteX8-443" fmla="*/ 1820769 w 5620785"/>
              <a:gd name="connsiteY8-444" fmla="*/ 12423 h 4489282"/>
              <a:gd name="connsiteX0-445" fmla="*/ 32141 w 5620785"/>
              <a:gd name="connsiteY0-446" fmla="*/ 878272 h 4493860"/>
              <a:gd name="connsiteX1-447" fmla="*/ 48469 w 5620785"/>
              <a:gd name="connsiteY1-448" fmla="*/ 1896977 h 4493860"/>
              <a:gd name="connsiteX2-449" fmla="*/ 178633 w 5620785"/>
              <a:gd name="connsiteY2-450" fmla="*/ 4188230 h 4493860"/>
              <a:gd name="connsiteX3-451" fmla="*/ 1779298 w 5620785"/>
              <a:gd name="connsiteY3-452" fmla="*/ 4482144 h 4493860"/>
              <a:gd name="connsiteX4-453" fmla="*/ 5339678 w 5620785"/>
              <a:gd name="connsiteY4-454" fmla="*/ 4429897 h 4493860"/>
              <a:gd name="connsiteX5-455" fmla="*/ 5518540 w 5620785"/>
              <a:gd name="connsiteY5-456" fmla="*/ 2517463 h 4493860"/>
              <a:gd name="connsiteX6-457" fmla="*/ 5453226 w 5620785"/>
              <a:gd name="connsiteY6-458" fmla="*/ 149820 h 4493860"/>
              <a:gd name="connsiteX7-459" fmla="*/ 2383455 w 5620785"/>
              <a:gd name="connsiteY7-460" fmla="*/ 35520 h 4493860"/>
              <a:gd name="connsiteX8-461" fmla="*/ 1820769 w 5620785"/>
              <a:gd name="connsiteY8-462" fmla="*/ 12423 h 4493860"/>
              <a:gd name="connsiteX0-463" fmla="*/ 32141 w 5620785"/>
              <a:gd name="connsiteY0-464" fmla="*/ 878272 h 4493858"/>
              <a:gd name="connsiteX1-465" fmla="*/ 48469 w 5620785"/>
              <a:gd name="connsiteY1-466" fmla="*/ 1896977 h 4493858"/>
              <a:gd name="connsiteX2-467" fmla="*/ 178633 w 5620785"/>
              <a:gd name="connsiteY2-468" fmla="*/ 4188230 h 4493858"/>
              <a:gd name="connsiteX3-469" fmla="*/ 1779298 w 5620785"/>
              <a:gd name="connsiteY3-470" fmla="*/ 4482144 h 4493858"/>
              <a:gd name="connsiteX4-471" fmla="*/ 5339678 w 5620785"/>
              <a:gd name="connsiteY4-472" fmla="*/ 4429897 h 4493858"/>
              <a:gd name="connsiteX5-473" fmla="*/ 5518540 w 5620785"/>
              <a:gd name="connsiteY5-474" fmla="*/ 2517463 h 4493858"/>
              <a:gd name="connsiteX6-475" fmla="*/ 5453226 w 5620785"/>
              <a:gd name="connsiteY6-476" fmla="*/ 149820 h 4493858"/>
              <a:gd name="connsiteX7-477" fmla="*/ 2383455 w 5620785"/>
              <a:gd name="connsiteY7-478" fmla="*/ 35520 h 4493858"/>
              <a:gd name="connsiteX8-479" fmla="*/ 1820769 w 5620785"/>
              <a:gd name="connsiteY8-480" fmla="*/ 12423 h 4493858"/>
              <a:gd name="connsiteX0-481" fmla="*/ 39466 w 5628110"/>
              <a:gd name="connsiteY0-482" fmla="*/ 878272 h 4493860"/>
              <a:gd name="connsiteX1-483" fmla="*/ 55794 w 5628110"/>
              <a:gd name="connsiteY1-484" fmla="*/ 1896977 h 4493860"/>
              <a:gd name="connsiteX2-485" fmla="*/ 153766 w 5628110"/>
              <a:gd name="connsiteY2-486" fmla="*/ 4188230 h 4493860"/>
              <a:gd name="connsiteX3-487" fmla="*/ 1786623 w 5628110"/>
              <a:gd name="connsiteY3-488" fmla="*/ 4482144 h 4493860"/>
              <a:gd name="connsiteX4-489" fmla="*/ 5347003 w 5628110"/>
              <a:gd name="connsiteY4-490" fmla="*/ 4429897 h 4493860"/>
              <a:gd name="connsiteX5-491" fmla="*/ 5525865 w 5628110"/>
              <a:gd name="connsiteY5-492" fmla="*/ 2517463 h 4493860"/>
              <a:gd name="connsiteX6-493" fmla="*/ 5460551 w 5628110"/>
              <a:gd name="connsiteY6-494" fmla="*/ 149820 h 4493860"/>
              <a:gd name="connsiteX7-495" fmla="*/ 2390780 w 5628110"/>
              <a:gd name="connsiteY7-496" fmla="*/ 35520 h 4493860"/>
              <a:gd name="connsiteX8-497" fmla="*/ 1828094 w 5628110"/>
              <a:gd name="connsiteY8-498" fmla="*/ 12423 h 4493860"/>
              <a:gd name="connsiteX0-499" fmla="*/ 30949 w 5619593"/>
              <a:gd name="connsiteY0-500" fmla="*/ 878272 h 4493858"/>
              <a:gd name="connsiteX1-501" fmla="*/ 47277 w 5619593"/>
              <a:gd name="connsiteY1-502" fmla="*/ 1896977 h 4493858"/>
              <a:gd name="connsiteX2-503" fmla="*/ 145249 w 5619593"/>
              <a:gd name="connsiteY2-504" fmla="*/ 4188230 h 4493858"/>
              <a:gd name="connsiteX3-505" fmla="*/ 1778106 w 5619593"/>
              <a:gd name="connsiteY3-506" fmla="*/ 4482144 h 4493858"/>
              <a:gd name="connsiteX4-507" fmla="*/ 5338486 w 5619593"/>
              <a:gd name="connsiteY4-508" fmla="*/ 4429897 h 4493858"/>
              <a:gd name="connsiteX5-509" fmla="*/ 5517348 w 5619593"/>
              <a:gd name="connsiteY5-510" fmla="*/ 2517463 h 4493858"/>
              <a:gd name="connsiteX6-511" fmla="*/ 5452034 w 5619593"/>
              <a:gd name="connsiteY6-512" fmla="*/ 149820 h 4493858"/>
              <a:gd name="connsiteX7-513" fmla="*/ 2382263 w 5619593"/>
              <a:gd name="connsiteY7-514" fmla="*/ 35520 h 4493858"/>
              <a:gd name="connsiteX8-515" fmla="*/ 1819577 w 5619593"/>
              <a:gd name="connsiteY8-516" fmla="*/ 12423 h 4493858"/>
              <a:gd name="connsiteX0-517" fmla="*/ 30950 w 5619593"/>
              <a:gd name="connsiteY0-518" fmla="*/ 498606 h 4493860"/>
              <a:gd name="connsiteX1-519" fmla="*/ 47277 w 5619593"/>
              <a:gd name="connsiteY1-520" fmla="*/ 1896977 h 4493860"/>
              <a:gd name="connsiteX2-521" fmla="*/ 145249 w 5619593"/>
              <a:gd name="connsiteY2-522" fmla="*/ 4188230 h 4493860"/>
              <a:gd name="connsiteX3-523" fmla="*/ 1778106 w 5619593"/>
              <a:gd name="connsiteY3-524" fmla="*/ 4482144 h 4493860"/>
              <a:gd name="connsiteX4-525" fmla="*/ 5338486 w 5619593"/>
              <a:gd name="connsiteY4-526" fmla="*/ 4429897 h 4493860"/>
              <a:gd name="connsiteX5-527" fmla="*/ 5517348 w 5619593"/>
              <a:gd name="connsiteY5-528" fmla="*/ 2517463 h 4493860"/>
              <a:gd name="connsiteX6-529" fmla="*/ 5452034 w 5619593"/>
              <a:gd name="connsiteY6-530" fmla="*/ 149820 h 4493860"/>
              <a:gd name="connsiteX7-531" fmla="*/ 2382263 w 5619593"/>
              <a:gd name="connsiteY7-532" fmla="*/ 35520 h 4493860"/>
              <a:gd name="connsiteX8-533" fmla="*/ 1819577 w 5619593"/>
              <a:gd name="connsiteY8-534" fmla="*/ 12423 h 4493860"/>
              <a:gd name="connsiteX0-535" fmla="*/ 30950 w 5619593"/>
              <a:gd name="connsiteY0-536" fmla="*/ 498606 h 4493858"/>
              <a:gd name="connsiteX1-537" fmla="*/ 47277 w 5619593"/>
              <a:gd name="connsiteY1-538" fmla="*/ 1896977 h 4493858"/>
              <a:gd name="connsiteX2-539" fmla="*/ 145249 w 5619593"/>
              <a:gd name="connsiteY2-540" fmla="*/ 4188230 h 4493858"/>
              <a:gd name="connsiteX3-541" fmla="*/ 1778106 w 5619593"/>
              <a:gd name="connsiteY3-542" fmla="*/ 4482144 h 4493858"/>
              <a:gd name="connsiteX4-543" fmla="*/ 5338486 w 5619593"/>
              <a:gd name="connsiteY4-544" fmla="*/ 4429897 h 4493858"/>
              <a:gd name="connsiteX5-545" fmla="*/ 5517348 w 5619593"/>
              <a:gd name="connsiteY5-546" fmla="*/ 2517463 h 4493858"/>
              <a:gd name="connsiteX6-547" fmla="*/ 5452034 w 5619593"/>
              <a:gd name="connsiteY6-548" fmla="*/ 149820 h 4493858"/>
              <a:gd name="connsiteX7-549" fmla="*/ 2382263 w 5619593"/>
              <a:gd name="connsiteY7-550" fmla="*/ 35520 h 4493858"/>
              <a:gd name="connsiteX8-551" fmla="*/ 1948345 w 5619593"/>
              <a:gd name="connsiteY8-552" fmla="*/ 12423 h 44938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5619593" h="4493858">
                <a:moveTo>
                  <a:pt x="30950" y="498606"/>
                </a:moveTo>
                <a:cubicBezTo>
                  <a:pt x="-38667" y="817013"/>
                  <a:pt x="28227" y="1282040"/>
                  <a:pt x="47277" y="1896977"/>
                </a:cubicBezTo>
                <a:cubicBezTo>
                  <a:pt x="66327" y="2511914"/>
                  <a:pt x="17737" y="3730248"/>
                  <a:pt x="145249" y="4188230"/>
                </a:cubicBezTo>
                <a:cubicBezTo>
                  <a:pt x="272761" y="4646212"/>
                  <a:pt x="912567" y="4441866"/>
                  <a:pt x="1778106" y="4482144"/>
                </a:cubicBezTo>
                <a:cubicBezTo>
                  <a:pt x="2643645" y="4522422"/>
                  <a:pt x="4151693" y="4447313"/>
                  <a:pt x="5338486" y="4429897"/>
                </a:cubicBezTo>
                <a:cubicBezTo>
                  <a:pt x="5768541" y="4210925"/>
                  <a:pt x="5498423" y="3230809"/>
                  <a:pt x="5517348" y="2517463"/>
                </a:cubicBezTo>
                <a:cubicBezTo>
                  <a:pt x="5536273" y="1804117"/>
                  <a:pt x="5774057" y="419798"/>
                  <a:pt x="5452034" y="149820"/>
                </a:cubicBezTo>
                <a:cubicBezTo>
                  <a:pt x="5130011" y="-120178"/>
                  <a:pt x="3213438" y="62734"/>
                  <a:pt x="2382263" y="35520"/>
                </a:cubicBezTo>
                <a:cubicBezTo>
                  <a:pt x="1551088" y="8306"/>
                  <a:pt x="2250423" y="-6627"/>
                  <a:pt x="1948345" y="12423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579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51909" y="195731"/>
            <a:ext cx="156210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主要成员</a:t>
            </a:r>
            <a:endParaRPr lang="zh-CN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1259205" y="4366260"/>
            <a:ext cx="5686425" cy="33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项目开发成员</a:t>
            </a: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: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杨阳、刘杨、刘杰、张娜娜、唐汉强、王瑶</a:t>
            </a:r>
            <a:endParaRPr lang="zh-CN" altLang="en-US" sz="1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86054" y="3603388"/>
            <a:ext cx="680720" cy="241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公司职务</a:t>
            </a:r>
            <a:endParaRPr lang="en-US" altLang="zh-CN" sz="97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9055562" flipH="1">
            <a:off x="7635368" y="1825915"/>
            <a:ext cx="4149434" cy="488466"/>
          </a:xfrm>
          <a:prstGeom prst="rect">
            <a:avLst/>
          </a:prstGeom>
          <a:effectLst>
            <a:outerShdw blurRad="317500" dist="177800" dir="2700000" algn="tl" rotWithShape="0">
              <a:prstClr val="black">
                <a:alpha val="48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95" y="1059815"/>
            <a:ext cx="6422390" cy="3045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5060" y="490855"/>
            <a:ext cx="2911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STAR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团队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A_任意多边形 7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758404" y="1419622"/>
            <a:ext cx="2376264" cy="2830929"/>
          </a:xfrm>
          <a:custGeom>
            <a:avLst/>
            <a:gdLst>
              <a:gd name="T0" fmla="*/ 80 w 234"/>
              <a:gd name="T1" fmla="*/ 20 h 279"/>
              <a:gd name="T2" fmla="*/ 57 w 234"/>
              <a:gd name="T3" fmla="*/ 89 h 279"/>
              <a:gd name="T4" fmla="*/ 53 w 234"/>
              <a:gd name="T5" fmla="*/ 106 h 279"/>
              <a:gd name="T6" fmla="*/ 48 w 234"/>
              <a:gd name="T7" fmla="*/ 89 h 279"/>
              <a:gd name="T8" fmla="*/ 95 w 234"/>
              <a:gd name="T9" fmla="*/ 97 h 279"/>
              <a:gd name="T10" fmla="*/ 63 w 234"/>
              <a:gd name="T11" fmla="*/ 99 h 279"/>
              <a:gd name="T12" fmla="*/ 93 w 234"/>
              <a:gd name="T13" fmla="*/ 112 h 279"/>
              <a:gd name="T14" fmla="*/ 92 w 234"/>
              <a:gd name="T15" fmla="*/ 133 h 279"/>
              <a:gd name="T16" fmla="*/ 131 w 234"/>
              <a:gd name="T17" fmla="*/ 154 h 279"/>
              <a:gd name="T18" fmla="*/ 109 w 234"/>
              <a:gd name="T19" fmla="*/ 161 h 279"/>
              <a:gd name="T20" fmla="*/ 99 w 234"/>
              <a:gd name="T21" fmla="*/ 163 h 279"/>
              <a:gd name="T22" fmla="*/ 77 w 234"/>
              <a:gd name="T23" fmla="*/ 141 h 279"/>
              <a:gd name="T24" fmla="*/ 57 w 234"/>
              <a:gd name="T25" fmla="*/ 123 h 279"/>
              <a:gd name="T26" fmla="*/ 60 w 234"/>
              <a:gd name="T27" fmla="*/ 118 h 279"/>
              <a:gd name="T28" fmla="*/ 86 w 234"/>
              <a:gd name="T29" fmla="*/ 120 h 279"/>
              <a:gd name="T30" fmla="*/ 65 w 234"/>
              <a:gd name="T31" fmla="*/ 100 h 279"/>
              <a:gd name="T32" fmla="*/ 116 w 234"/>
              <a:gd name="T33" fmla="*/ 108 h 279"/>
              <a:gd name="T34" fmla="*/ 45 w 234"/>
              <a:gd name="T35" fmla="*/ 78 h 279"/>
              <a:gd name="T36" fmla="*/ 27 w 234"/>
              <a:gd name="T37" fmla="*/ 95 h 279"/>
              <a:gd name="T38" fmla="*/ 20 w 234"/>
              <a:gd name="T39" fmla="*/ 111 h 279"/>
              <a:gd name="T40" fmla="*/ 30 w 234"/>
              <a:gd name="T41" fmla="*/ 88 h 279"/>
              <a:gd name="T42" fmla="*/ 50 w 234"/>
              <a:gd name="T43" fmla="*/ 75 h 279"/>
              <a:gd name="T44" fmla="*/ 148 w 234"/>
              <a:gd name="T45" fmla="*/ 65 h 279"/>
              <a:gd name="T46" fmla="*/ 101 w 234"/>
              <a:gd name="T47" fmla="*/ 51 h 279"/>
              <a:gd name="T48" fmla="*/ 71 w 234"/>
              <a:gd name="T49" fmla="*/ 40 h 279"/>
              <a:gd name="T50" fmla="*/ 64 w 234"/>
              <a:gd name="T51" fmla="*/ 46 h 279"/>
              <a:gd name="T52" fmla="*/ 67 w 234"/>
              <a:gd name="T53" fmla="*/ 57 h 279"/>
              <a:gd name="T54" fmla="*/ 68 w 234"/>
              <a:gd name="T55" fmla="*/ 72 h 279"/>
              <a:gd name="T56" fmla="*/ 133 w 234"/>
              <a:gd name="T57" fmla="*/ 89 h 279"/>
              <a:gd name="T58" fmla="*/ 144 w 234"/>
              <a:gd name="T59" fmla="*/ 80 h 279"/>
              <a:gd name="T60" fmla="*/ 129 w 234"/>
              <a:gd name="T61" fmla="*/ 66 h 279"/>
              <a:gd name="T62" fmla="*/ 132 w 234"/>
              <a:gd name="T63" fmla="*/ 85 h 279"/>
              <a:gd name="T64" fmla="*/ 61 w 234"/>
              <a:gd name="T65" fmla="*/ 72 h 279"/>
              <a:gd name="T66" fmla="*/ 52 w 234"/>
              <a:gd name="T67" fmla="*/ 60 h 279"/>
              <a:gd name="T68" fmla="*/ 57 w 234"/>
              <a:gd name="T69" fmla="*/ 36 h 279"/>
              <a:gd name="T70" fmla="*/ 73 w 234"/>
              <a:gd name="T71" fmla="*/ 27 h 279"/>
              <a:gd name="T72" fmla="*/ 97 w 234"/>
              <a:gd name="T73" fmla="*/ 38 h 279"/>
              <a:gd name="T74" fmla="*/ 97 w 234"/>
              <a:gd name="T75" fmla="*/ 29 h 279"/>
              <a:gd name="T76" fmla="*/ 109 w 234"/>
              <a:gd name="T77" fmla="*/ 38 h 279"/>
              <a:gd name="T78" fmla="*/ 83 w 234"/>
              <a:gd name="T79" fmla="*/ 34 h 279"/>
              <a:gd name="T80" fmla="*/ 222 w 234"/>
              <a:gd name="T81" fmla="*/ 127 h 279"/>
              <a:gd name="T82" fmla="*/ 217 w 234"/>
              <a:gd name="T83" fmla="*/ 128 h 279"/>
              <a:gd name="T84" fmla="*/ 209 w 234"/>
              <a:gd name="T85" fmla="*/ 62 h 279"/>
              <a:gd name="T86" fmla="*/ 221 w 234"/>
              <a:gd name="T87" fmla="*/ 92 h 279"/>
              <a:gd name="T88" fmla="*/ 224 w 234"/>
              <a:gd name="T89" fmla="*/ 115 h 279"/>
              <a:gd name="T90" fmla="*/ 205 w 234"/>
              <a:gd name="T91" fmla="*/ 114 h 279"/>
              <a:gd name="T92" fmla="*/ 201 w 234"/>
              <a:gd name="T93" fmla="*/ 90 h 279"/>
              <a:gd name="T94" fmla="*/ 208 w 234"/>
              <a:gd name="T95" fmla="*/ 73 h 279"/>
              <a:gd name="T96" fmla="*/ 36 w 234"/>
              <a:gd name="T97" fmla="*/ 96 h 279"/>
              <a:gd name="T98" fmla="*/ 119 w 234"/>
              <a:gd name="T99" fmla="*/ 42 h 279"/>
              <a:gd name="T100" fmla="*/ 183 w 234"/>
              <a:gd name="T101" fmla="*/ 34 h 279"/>
              <a:gd name="T102" fmla="*/ 115 w 234"/>
              <a:gd name="T103" fmla="*/ 227 h 279"/>
              <a:gd name="T104" fmla="*/ 168 w 234"/>
              <a:gd name="T105" fmla="*/ 273 h 279"/>
              <a:gd name="T106" fmla="*/ 58 w 234"/>
              <a:gd name="T107" fmla="*/ 262 h 279"/>
              <a:gd name="T108" fmla="*/ 100 w 234"/>
              <a:gd name="T109" fmla="*/ 272 h 279"/>
              <a:gd name="T110" fmla="*/ 145 w 234"/>
              <a:gd name="T111" fmla="*/ 275 h 279"/>
              <a:gd name="T112" fmla="*/ 124 w 234"/>
              <a:gd name="T113" fmla="*/ 233 h 279"/>
              <a:gd name="T114" fmla="*/ 132 w 234"/>
              <a:gd name="T115" fmla="*/ 238 h 279"/>
              <a:gd name="T116" fmla="*/ 178 w 234"/>
              <a:gd name="T117" fmla="*/ 260 h 279"/>
              <a:gd name="T118" fmla="*/ 102 w 234"/>
              <a:gd name="T119" fmla="*/ 254 h 279"/>
              <a:gd name="T120" fmla="*/ 70 w 234"/>
              <a:gd name="T121" fmla="*/ 270 h 279"/>
              <a:gd name="T122" fmla="*/ 117 w 234"/>
              <a:gd name="T123" fmla="*/ 222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4" h="279">
                <a:moveTo>
                  <a:pt x="7" y="94"/>
                </a:moveTo>
                <a:cubicBezTo>
                  <a:pt x="0" y="132"/>
                  <a:pt x="15" y="175"/>
                  <a:pt x="47" y="199"/>
                </a:cubicBezTo>
                <a:cubicBezTo>
                  <a:pt x="61" y="208"/>
                  <a:pt x="77" y="215"/>
                  <a:pt x="93" y="218"/>
                </a:cubicBezTo>
                <a:cubicBezTo>
                  <a:pt x="100" y="220"/>
                  <a:pt x="107" y="221"/>
                  <a:pt x="114" y="221"/>
                </a:cubicBezTo>
                <a:cubicBezTo>
                  <a:pt x="111" y="228"/>
                  <a:pt x="109" y="235"/>
                  <a:pt x="110" y="243"/>
                </a:cubicBezTo>
                <a:cubicBezTo>
                  <a:pt x="92" y="246"/>
                  <a:pt x="71" y="249"/>
                  <a:pt x="55" y="261"/>
                </a:cubicBezTo>
                <a:cubicBezTo>
                  <a:pt x="52" y="263"/>
                  <a:pt x="49" y="268"/>
                  <a:pt x="52" y="271"/>
                </a:cubicBezTo>
                <a:cubicBezTo>
                  <a:pt x="56" y="274"/>
                  <a:pt x="62" y="275"/>
                  <a:pt x="66" y="276"/>
                </a:cubicBezTo>
                <a:cubicBezTo>
                  <a:pt x="84" y="279"/>
                  <a:pt x="102" y="279"/>
                  <a:pt x="120" y="279"/>
                </a:cubicBezTo>
                <a:cubicBezTo>
                  <a:pt x="138" y="279"/>
                  <a:pt x="156" y="278"/>
                  <a:pt x="173" y="275"/>
                </a:cubicBezTo>
                <a:cubicBezTo>
                  <a:pt x="178" y="275"/>
                  <a:pt x="186" y="274"/>
                  <a:pt x="189" y="270"/>
                </a:cubicBezTo>
                <a:cubicBezTo>
                  <a:pt x="192" y="266"/>
                  <a:pt x="183" y="260"/>
                  <a:pt x="180" y="258"/>
                </a:cubicBezTo>
                <a:cubicBezTo>
                  <a:pt x="172" y="252"/>
                  <a:pt x="163" y="249"/>
                  <a:pt x="153" y="247"/>
                </a:cubicBezTo>
                <a:cubicBezTo>
                  <a:pt x="147" y="245"/>
                  <a:pt x="140" y="245"/>
                  <a:pt x="134" y="243"/>
                </a:cubicBezTo>
                <a:cubicBezTo>
                  <a:pt x="134" y="243"/>
                  <a:pt x="134" y="243"/>
                  <a:pt x="134" y="243"/>
                </a:cubicBezTo>
                <a:cubicBezTo>
                  <a:pt x="137" y="235"/>
                  <a:pt x="132" y="228"/>
                  <a:pt x="130" y="221"/>
                </a:cubicBezTo>
                <a:cubicBezTo>
                  <a:pt x="141" y="220"/>
                  <a:pt x="152" y="219"/>
                  <a:pt x="162" y="215"/>
                </a:cubicBezTo>
                <a:cubicBezTo>
                  <a:pt x="164" y="220"/>
                  <a:pt x="168" y="224"/>
                  <a:pt x="173" y="221"/>
                </a:cubicBezTo>
                <a:cubicBezTo>
                  <a:pt x="179" y="216"/>
                  <a:pt x="168" y="206"/>
                  <a:pt x="166" y="201"/>
                </a:cubicBezTo>
                <a:cubicBezTo>
                  <a:pt x="185" y="193"/>
                  <a:pt x="200" y="180"/>
                  <a:pt x="211" y="163"/>
                </a:cubicBezTo>
                <a:cubicBezTo>
                  <a:pt x="234" y="127"/>
                  <a:pt x="231" y="80"/>
                  <a:pt x="203" y="48"/>
                </a:cubicBezTo>
                <a:cubicBezTo>
                  <a:pt x="175" y="15"/>
                  <a:pt x="128" y="3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4" y="12"/>
                  <a:pt x="83" y="0"/>
                  <a:pt x="74" y="4"/>
                </a:cubicBezTo>
                <a:cubicBezTo>
                  <a:pt x="72" y="6"/>
                  <a:pt x="71" y="8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55" y="18"/>
                  <a:pt x="40" y="28"/>
                  <a:pt x="29" y="43"/>
                </a:cubicBezTo>
                <a:cubicBezTo>
                  <a:pt x="18" y="58"/>
                  <a:pt x="10" y="76"/>
                  <a:pt x="7" y="94"/>
                </a:cubicBezTo>
                <a:close/>
                <a:moveTo>
                  <a:pt x="84" y="18"/>
                </a:moveTo>
                <a:cubicBezTo>
                  <a:pt x="83" y="19"/>
                  <a:pt x="82" y="19"/>
                  <a:pt x="80" y="20"/>
                </a:cubicBezTo>
                <a:cubicBezTo>
                  <a:pt x="78" y="17"/>
                  <a:pt x="70" y="8"/>
                  <a:pt x="77" y="6"/>
                </a:cubicBezTo>
                <a:cubicBezTo>
                  <a:pt x="82" y="5"/>
                  <a:pt x="83" y="15"/>
                  <a:pt x="84" y="18"/>
                </a:cubicBezTo>
                <a:close/>
                <a:moveTo>
                  <a:pt x="58" y="86"/>
                </a:moveTo>
                <a:cubicBezTo>
                  <a:pt x="56" y="85"/>
                  <a:pt x="54" y="84"/>
                  <a:pt x="52" y="84"/>
                </a:cubicBezTo>
                <a:cubicBezTo>
                  <a:pt x="49" y="82"/>
                  <a:pt x="57" y="84"/>
                  <a:pt x="58" y="84"/>
                </a:cubicBezTo>
                <a:cubicBezTo>
                  <a:pt x="58" y="85"/>
                  <a:pt x="58" y="85"/>
                  <a:pt x="58" y="86"/>
                </a:cubicBezTo>
                <a:close/>
                <a:moveTo>
                  <a:pt x="56" y="101"/>
                </a:moveTo>
                <a:cubicBezTo>
                  <a:pt x="53" y="99"/>
                  <a:pt x="48" y="100"/>
                  <a:pt x="45" y="99"/>
                </a:cubicBezTo>
                <a:cubicBezTo>
                  <a:pt x="40" y="97"/>
                  <a:pt x="46" y="98"/>
                  <a:pt x="47" y="98"/>
                </a:cubicBezTo>
                <a:cubicBezTo>
                  <a:pt x="48" y="99"/>
                  <a:pt x="49" y="99"/>
                  <a:pt x="51" y="99"/>
                </a:cubicBezTo>
                <a:cubicBezTo>
                  <a:pt x="53" y="99"/>
                  <a:pt x="54" y="100"/>
                  <a:pt x="56" y="99"/>
                </a:cubicBezTo>
                <a:cubicBezTo>
                  <a:pt x="56" y="100"/>
                  <a:pt x="56" y="100"/>
                  <a:pt x="56" y="101"/>
                </a:cubicBezTo>
                <a:close/>
                <a:moveTo>
                  <a:pt x="56" y="97"/>
                </a:moveTo>
                <a:cubicBezTo>
                  <a:pt x="56" y="98"/>
                  <a:pt x="56" y="98"/>
                  <a:pt x="56" y="98"/>
                </a:cubicBezTo>
                <a:cubicBezTo>
                  <a:pt x="53" y="97"/>
                  <a:pt x="49" y="96"/>
                  <a:pt x="46" y="95"/>
                </a:cubicBezTo>
                <a:cubicBezTo>
                  <a:pt x="47" y="95"/>
                  <a:pt x="51" y="95"/>
                  <a:pt x="52" y="96"/>
                </a:cubicBezTo>
                <a:cubicBezTo>
                  <a:pt x="54" y="96"/>
                  <a:pt x="55" y="97"/>
                  <a:pt x="56" y="97"/>
                </a:cubicBezTo>
                <a:cubicBezTo>
                  <a:pt x="56" y="97"/>
                  <a:pt x="56" y="97"/>
                  <a:pt x="56" y="97"/>
                </a:cubicBezTo>
                <a:close/>
                <a:moveTo>
                  <a:pt x="56" y="96"/>
                </a:moveTo>
                <a:cubicBezTo>
                  <a:pt x="53" y="94"/>
                  <a:pt x="50" y="93"/>
                  <a:pt x="47" y="92"/>
                </a:cubicBezTo>
                <a:cubicBezTo>
                  <a:pt x="50" y="93"/>
                  <a:pt x="53" y="93"/>
                  <a:pt x="56" y="93"/>
                </a:cubicBezTo>
                <a:cubicBezTo>
                  <a:pt x="56" y="94"/>
                  <a:pt x="56" y="95"/>
                  <a:pt x="56" y="96"/>
                </a:cubicBezTo>
                <a:close/>
                <a:moveTo>
                  <a:pt x="51" y="90"/>
                </a:moveTo>
                <a:cubicBezTo>
                  <a:pt x="49" y="89"/>
                  <a:pt x="54" y="90"/>
                  <a:pt x="54" y="90"/>
                </a:cubicBezTo>
                <a:cubicBezTo>
                  <a:pt x="55" y="90"/>
                  <a:pt x="56" y="90"/>
                  <a:pt x="57" y="90"/>
                </a:cubicBezTo>
                <a:cubicBezTo>
                  <a:pt x="57" y="90"/>
                  <a:pt x="56" y="91"/>
                  <a:pt x="56" y="92"/>
                </a:cubicBezTo>
                <a:cubicBezTo>
                  <a:pt x="55" y="91"/>
                  <a:pt x="53" y="90"/>
                  <a:pt x="51" y="90"/>
                </a:cubicBezTo>
                <a:close/>
                <a:moveTo>
                  <a:pt x="49" y="88"/>
                </a:moveTo>
                <a:cubicBezTo>
                  <a:pt x="49" y="87"/>
                  <a:pt x="49" y="87"/>
                  <a:pt x="49" y="86"/>
                </a:cubicBezTo>
                <a:cubicBezTo>
                  <a:pt x="51" y="87"/>
                  <a:pt x="55" y="89"/>
                  <a:pt x="57" y="89"/>
                </a:cubicBezTo>
                <a:cubicBezTo>
                  <a:pt x="54" y="89"/>
                  <a:pt x="51" y="88"/>
                  <a:pt x="49" y="88"/>
                </a:cubicBezTo>
                <a:close/>
                <a:moveTo>
                  <a:pt x="49" y="83"/>
                </a:moveTo>
                <a:cubicBezTo>
                  <a:pt x="49" y="83"/>
                  <a:pt x="49" y="83"/>
                  <a:pt x="49" y="83"/>
                </a:cubicBezTo>
                <a:cubicBezTo>
                  <a:pt x="51" y="84"/>
                  <a:pt x="52" y="84"/>
                  <a:pt x="53" y="85"/>
                </a:cubicBezTo>
                <a:cubicBezTo>
                  <a:pt x="55" y="85"/>
                  <a:pt x="60" y="87"/>
                  <a:pt x="55" y="86"/>
                </a:cubicBezTo>
                <a:cubicBezTo>
                  <a:pt x="53" y="86"/>
                  <a:pt x="51" y="85"/>
                  <a:pt x="49" y="86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84"/>
                  <a:pt x="49" y="84"/>
                  <a:pt x="49" y="83"/>
                </a:cubicBezTo>
                <a:close/>
                <a:moveTo>
                  <a:pt x="57" y="87"/>
                </a:moveTo>
                <a:cubicBezTo>
                  <a:pt x="57" y="88"/>
                  <a:pt x="57" y="88"/>
                  <a:pt x="57" y="88"/>
                </a:cubicBezTo>
                <a:cubicBezTo>
                  <a:pt x="56" y="88"/>
                  <a:pt x="55" y="88"/>
                  <a:pt x="55" y="87"/>
                </a:cubicBezTo>
                <a:cubicBezTo>
                  <a:pt x="54" y="87"/>
                  <a:pt x="51" y="86"/>
                  <a:pt x="53" y="86"/>
                </a:cubicBezTo>
                <a:cubicBezTo>
                  <a:pt x="54" y="87"/>
                  <a:pt x="56" y="87"/>
                  <a:pt x="57" y="87"/>
                </a:cubicBezTo>
                <a:close/>
                <a:moveTo>
                  <a:pt x="55" y="106"/>
                </a:moveTo>
                <a:cubicBezTo>
                  <a:pt x="53" y="106"/>
                  <a:pt x="51" y="105"/>
                  <a:pt x="49" y="105"/>
                </a:cubicBezTo>
                <a:cubicBezTo>
                  <a:pt x="47" y="104"/>
                  <a:pt x="46" y="104"/>
                  <a:pt x="44" y="103"/>
                </a:cubicBezTo>
                <a:cubicBezTo>
                  <a:pt x="43" y="102"/>
                  <a:pt x="40" y="101"/>
                  <a:pt x="44" y="102"/>
                </a:cubicBezTo>
                <a:cubicBezTo>
                  <a:pt x="48" y="102"/>
                  <a:pt x="52" y="104"/>
                  <a:pt x="56" y="103"/>
                </a:cubicBezTo>
                <a:cubicBezTo>
                  <a:pt x="56" y="104"/>
                  <a:pt x="56" y="105"/>
                  <a:pt x="55" y="106"/>
                </a:cubicBezTo>
                <a:close/>
                <a:moveTo>
                  <a:pt x="45" y="106"/>
                </a:moveTo>
                <a:cubicBezTo>
                  <a:pt x="46" y="107"/>
                  <a:pt x="47" y="107"/>
                  <a:pt x="48" y="107"/>
                </a:cubicBezTo>
                <a:cubicBezTo>
                  <a:pt x="50" y="107"/>
                  <a:pt x="52" y="108"/>
                  <a:pt x="54" y="108"/>
                </a:cubicBezTo>
                <a:cubicBezTo>
                  <a:pt x="53" y="108"/>
                  <a:pt x="52" y="109"/>
                  <a:pt x="50" y="109"/>
                </a:cubicBezTo>
                <a:cubicBezTo>
                  <a:pt x="49" y="109"/>
                  <a:pt x="48" y="109"/>
                  <a:pt x="47" y="108"/>
                </a:cubicBezTo>
                <a:cubicBezTo>
                  <a:pt x="45" y="108"/>
                  <a:pt x="44" y="108"/>
                  <a:pt x="42" y="107"/>
                </a:cubicBezTo>
                <a:cubicBezTo>
                  <a:pt x="40" y="105"/>
                  <a:pt x="45" y="106"/>
                  <a:pt x="45" y="106"/>
                </a:cubicBezTo>
                <a:close/>
                <a:moveTo>
                  <a:pt x="40" y="102"/>
                </a:moveTo>
                <a:cubicBezTo>
                  <a:pt x="40" y="102"/>
                  <a:pt x="40" y="102"/>
                  <a:pt x="40" y="101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4" y="104"/>
                  <a:pt x="49" y="105"/>
                  <a:pt x="53" y="106"/>
                </a:cubicBezTo>
                <a:cubicBezTo>
                  <a:pt x="53" y="106"/>
                  <a:pt x="54" y="107"/>
                  <a:pt x="55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3" y="107"/>
                  <a:pt x="51" y="107"/>
                  <a:pt x="50" y="106"/>
                </a:cubicBezTo>
                <a:cubicBezTo>
                  <a:pt x="47" y="106"/>
                  <a:pt x="44" y="105"/>
                  <a:pt x="40" y="105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4"/>
                  <a:pt x="40" y="103"/>
                  <a:pt x="40" y="102"/>
                </a:cubicBezTo>
                <a:close/>
                <a:moveTo>
                  <a:pt x="41" y="101"/>
                </a:moveTo>
                <a:cubicBezTo>
                  <a:pt x="41" y="100"/>
                  <a:pt x="42" y="99"/>
                  <a:pt x="42" y="98"/>
                </a:cubicBezTo>
                <a:cubicBezTo>
                  <a:pt x="45" y="100"/>
                  <a:pt x="50" y="100"/>
                  <a:pt x="53" y="101"/>
                </a:cubicBezTo>
                <a:cubicBezTo>
                  <a:pt x="54" y="101"/>
                  <a:pt x="56" y="101"/>
                  <a:pt x="56" y="102"/>
                </a:cubicBezTo>
                <a:cubicBezTo>
                  <a:pt x="56" y="102"/>
                  <a:pt x="56" y="102"/>
                  <a:pt x="56" y="103"/>
                </a:cubicBezTo>
                <a:cubicBezTo>
                  <a:pt x="56" y="103"/>
                  <a:pt x="55" y="103"/>
                  <a:pt x="54" y="103"/>
                </a:cubicBezTo>
                <a:cubicBezTo>
                  <a:pt x="52" y="103"/>
                  <a:pt x="51" y="102"/>
                  <a:pt x="49" y="102"/>
                </a:cubicBezTo>
                <a:cubicBezTo>
                  <a:pt x="46" y="101"/>
                  <a:pt x="44" y="101"/>
                  <a:pt x="41" y="101"/>
                </a:cubicBezTo>
                <a:cubicBezTo>
                  <a:pt x="41" y="101"/>
                  <a:pt x="41" y="101"/>
                  <a:pt x="41" y="101"/>
                </a:cubicBezTo>
                <a:close/>
                <a:moveTo>
                  <a:pt x="43" y="97"/>
                </a:moveTo>
                <a:cubicBezTo>
                  <a:pt x="43" y="96"/>
                  <a:pt x="44" y="96"/>
                  <a:pt x="44" y="95"/>
                </a:cubicBezTo>
                <a:cubicBezTo>
                  <a:pt x="44" y="95"/>
                  <a:pt x="44" y="95"/>
                  <a:pt x="45" y="95"/>
                </a:cubicBezTo>
                <a:cubicBezTo>
                  <a:pt x="46" y="96"/>
                  <a:pt x="48" y="96"/>
                  <a:pt x="50" y="97"/>
                </a:cubicBezTo>
                <a:cubicBezTo>
                  <a:pt x="51" y="98"/>
                  <a:pt x="53" y="98"/>
                  <a:pt x="54" y="98"/>
                </a:cubicBezTo>
                <a:cubicBezTo>
                  <a:pt x="56" y="99"/>
                  <a:pt x="56" y="99"/>
                  <a:pt x="55" y="99"/>
                </a:cubicBezTo>
                <a:cubicBezTo>
                  <a:pt x="51" y="99"/>
                  <a:pt x="47" y="97"/>
                  <a:pt x="43" y="97"/>
                </a:cubicBezTo>
                <a:close/>
                <a:moveTo>
                  <a:pt x="45" y="94"/>
                </a:moveTo>
                <a:cubicBezTo>
                  <a:pt x="46" y="93"/>
                  <a:pt x="46" y="93"/>
                  <a:pt x="46" y="92"/>
                </a:cubicBezTo>
                <a:cubicBezTo>
                  <a:pt x="49" y="93"/>
                  <a:pt x="51" y="94"/>
                  <a:pt x="53" y="95"/>
                </a:cubicBezTo>
                <a:cubicBezTo>
                  <a:pt x="54" y="95"/>
                  <a:pt x="58" y="97"/>
                  <a:pt x="54" y="96"/>
                </a:cubicBezTo>
                <a:cubicBezTo>
                  <a:pt x="51" y="95"/>
                  <a:pt x="48" y="94"/>
                  <a:pt x="45" y="94"/>
                </a:cubicBezTo>
                <a:close/>
                <a:moveTo>
                  <a:pt x="47" y="92"/>
                </a:moveTo>
                <a:cubicBezTo>
                  <a:pt x="47" y="91"/>
                  <a:pt x="48" y="90"/>
                  <a:pt x="48" y="89"/>
                </a:cubicBezTo>
                <a:cubicBezTo>
                  <a:pt x="50" y="90"/>
                  <a:pt x="52" y="91"/>
                  <a:pt x="54" y="91"/>
                </a:cubicBezTo>
                <a:cubicBezTo>
                  <a:pt x="58" y="93"/>
                  <a:pt x="54" y="92"/>
                  <a:pt x="53" y="92"/>
                </a:cubicBezTo>
                <a:cubicBezTo>
                  <a:pt x="51" y="92"/>
                  <a:pt x="49" y="92"/>
                  <a:pt x="47" y="92"/>
                </a:cubicBezTo>
                <a:close/>
                <a:moveTo>
                  <a:pt x="45" y="80"/>
                </a:moveTo>
                <a:cubicBezTo>
                  <a:pt x="44" y="80"/>
                  <a:pt x="44" y="81"/>
                  <a:pt x="43" y="81"/>
                </a:cubicBezTo>
                <a:cubicBezTo>
                  <a:pt x="39" y="80"/>
                  <a:pt x="35" y="78"/>
                  <a:pt x="31" y="77"/>
                </a:cubicBezTo>
                <a:cubicBezTo>
                  <a:pt x="27" y="75"/>
                  <a:pt x="31" y="77"/>
                  <a:pt x="33" y="77"/>
                </a:cubicBezTo>
                <a:cubicBezTo>
                  <a:pt x="34" y="77"/>
                  <a:pt x="35" y="78"/>
                  <a:pt x="36" y="78"/>
                </a:cubicBezTo>
                <a:cubicBezTo>
                  <a:pt x="44" y="79"/>
                  <a:pt x="51" y="82"/>
                  <a:pt x="59" y="82"/>
                </a:cubicBezTo>
                <a:cubicBezTo>
                  <a:pt x="59" y="82"/>
                  <a:pt x="59" y="83"/>
                  <a:pt x="59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5" y="83"/>
                  <a:pt x="52" y="83"/>
                  <a:pt x="49" y="82"/>
                </a:cubicBezTo>
                <a:cubicBezTo>
                  <a:pt x="49" y="82"/>
                  <a:pt x="49" y="83"/>
                  <a:pt x="49" y="83"/>
                </a:cubicBezTo>
                <a:cubicBezTo>
                  <a:pt x="48" y="81"/>
                  <a:pt x="47" y="80"/>
                  <a:pt x="45" y="80"/>
                </a:cubicBezTo>
                <a:close/>
                <a:moveTo>
                  <a:pt x="85" y="94"/>
                </a:moveTo>
                <a:cubicBezTo>
                  <a:pt x="94" y="98"/>
                  <a:pt x="103" y="101"/>
                  <a:pt x="113" y="104"/>
                </a:cubicBezTo>
                <a:cubicBezTo>
                  <a:pt x="115" y="104"/>
                  <a:pt x="117" y="105"/>
                  <a:pt x="119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18" y="106"/>
                  <a:pt x="116" y="106"/>
                  <a:pt x="116" y="106"/>
                </a:cubicBezTo>
                <a:cubicBezTo>
                  <a:pt x="113" y="105"/>
                  <a:pt x="111" y="104"/>
                  <a:pt x="108" y="103"/>
                </a:cubicBezTo>
                <a:cubicBezTo>
                  <a:pt x="102" y="101"/>
                  <a:pt x="95" y="100"/>
                  <a:pt x="89" y="98"/>
                </a:cubicBezTo>
                <a:cubicBezTo>
                  <a:pt x="83" y="97"/>
                  <a:pt x="78" y="95"/>
                  <a:pt x="72" y="93"/>
                </a:cubicBezTo>
                <a:cubicBezTo>
                  <a:pt x="70" y="92"/>
                  <a:pt x="68" y="91"/>
                  <a:pt x="66" y="91"/>
                </a:cubicBezTo>
                <a:cubicBezTo>
                  <a:pt x="66" y="91"/>
                  <a:pt x="66" y="90"/>
                  <a:pt x="67" y="90"/>
                </a:cubicBezTo>
                <a:cubicBezTo>
                  <a:pt x="67" y="89"/>
                  <a:pt x="67" y="89"/>
                  <a:pt x="67" y="89"/>
                </a:cubicBezTo>
                <a:cubicBezTo>
                  <a:pt x="67" y="89"/>
                  <a:pt x="67" y="89"/>
                  <a:pt x="67" y="89"/>
                </a:cubicBezTo>
                <a:cubicBezTo>
                  <a:pt x="73" y="91"/>
                  <a:pt x="79" y="93"/>
                  <a:pt x="85" y="94"/>
                </a:cubicBezTo>
                <a:close/>
                <a:moveTo>
                  <a:pt x="90" y="96"/>
                </a:moveTo>
                <a:cubicBezTo>
                  <a:pt x="92" y="96"/>
                  <a:pt x="94" y="97"/>
                  <a:pt x="95" y="97"/>
                </a:cubicBezTo>
                <a:cubicBezTo>
                  <a:pt x="103" y="99"/>
                  <a:pt x="111" y="102"/>
                  <a:pt x="119" y="102"/>
                </a:cubicBezTo>
                <a:cubicBezTo>
                  <a:pt x="119" y="103"/>
                  <a:pt x="119" y="104"/>
                  <a:pt x="119" y="105"/>
                </a:cubicBezTo>
                <a:cubicBezTo>
                  <a:pt x="116" y="104"/>
                  <a:pt x="113" y="104"/>
                  <a:pt x="111" y="102"/>
                </a:cubicBezTo>
                <a:cubicBezTo>
                  <a:pt x="106" y="101"/>
                  <a:pt x="100" y="99"/>
                  <a:pt x="95" y="98"/>
                </a:cubicBezTo>
                <a:cubicBezTo>
                  <a:pt x="94" y="97"/>
                  <a:pt x="92" y="96"/>
                  <a:pt x="90" y="96"/>
                </a:cubicBezTo>
                <a:close/>
                <a:moveTo>
                  <a:pt x="119" y="101"/>
                </a:moveTo>
                <a:cubicBezTo>
                  <a:pt x="116" y="100"/>
                  <a:pt x="114" y="100"/>
                  <a:pt x="111" y="99"/>
                </a:cubicBezTo>
                <a:cubicBezTo>
                  <a:pt x="107" y="98"/>
                  <a:pt x="102" y="96"/>
                  <a:pt x="97" y="95"/>
                </a:cubicBezTo>
                <a:cubicBezTo>
                  <a:pt x="88" y="91"/>
                  <a:pt x="78" y="89"/>
                  <a:pt x="70" y="84"/>
                </a:cubicBezTo>
                <a:cubicBezTo>
                  <a:pt x="76" y="88"/>
                  <a:pt x="87" y="90"/>
                  <a:pt x="95" y="92"/>
                </a:cubicBezTo>
                <a:cubicBezTo>
                  <a:pt x="103" y="94"/>
                  <a:pt x="112" y="95"/>
                  <a:pt x="120" y="99"/>
                </a:cubicBezTo>
                <a:cubicBezTo>
                  <a:pt x="119" y="99"/>
                  <a:pt x="119" y="100"/>
                  <a:pt x="119" y="101"/>
                </a:cubicBezTo>
                <a:close/>
                <a:moveTo>
                  <a:pt x="120" y="109"/>
                </a:moveTo>
                <a:cubicBezTo>
                  <a:pt x="116" y="107"/>
                  <a:pt x="112" y="106"/>
                  <a:pt x="108" y="105"/>
                </a:cubicBezTo>
                <a:cubicBezTo>
                  <a:pt x="103" y="103"/>
                  <a:pt x="98" y="102"/>
                  <a:pt x="93" y="100"/>
                </a:cubicBezTo>
                <a:cubicBezTo>
                  <a:pt x="87" y="99"/>
                  <a:pt x="81" y="97"/>
                  <a:pt x="76" y="95"/>
                </a:cubicBezTo>
                <a:cubicBezTo>
                  <a:pt x="83" y="97"/>
                  <a:pt x="90" y="99"/>
                  <a:pt x="97" y="101"/>
                </a:cubicBezTo>
                <a:cubicBezTo>
                  <a:pt x="102" y="102"/>
                  <a:pt x="106" y="103"/>
                  <a:pt x="110" y="105"/>
                </a:cubicBezTo>
                <a:cubicBezTo>
                  <a:pt x="113" y="106"/>
                  <a:pt x="116" y="107"/>
                  <a:pt x="119" y="107"/>
                </a:cubicBezTo>
                <a:cubicBezTo>
                  <a:pt x="119" y="107"/>
                  <a:pt x="119" y="108"/>
                  <a:pt x="120" y="109"/>
                </a:cubicBezTo>
                <a:close/>
                <a:moveTo>
                  <a:pt x="121" y="113"/>
                </a:moveTo>
                <a:cubicBezTo>
                  <a:pt x="117" y="111"/>
                  <a:pt x="113" y="110"/>
                  <a:pt x="109" y="109"/>
                </a:cubicBezTo>
                <a:cubicBezTo>
                  <a:pt x="105" y="108"/>
                  <a:pt x="102" y="106"/>
                  <a:pt x="98" y="104"/>
                </a:cubicBezTo>
                <a:cubicBezTo>
                  <a:pt x="102" y="105"/>
                  <a:pt x="106" y="107"/>
                  <a:pt x="109" y="108"/>
                </a:cubicBezTo>
                <a:cubicBezTo>
                  <a:pt x="113" y="109"/>
                  <a:pt x="116" y="110"/>
                  <a:pt x="120" y="110"/>
                </a:cubicBezTo>
                <a:cubicBezTo>
                  <a:pt x="120" y="111"/>
                  <a:pt x="121" y="112"/>
                  <a:pt x="121" y="113"/>
                </a:cubicBezTo>
                <a:close/>
                <a:moveTo>
                  <a:pt x="122" y="116"/>
                </a:moveTo>
                <a:cubicBezTo>
                  <a:pt x="114" y="112"/>
                  <a:pt x="104" y="110"/>
                  <a:pt x="95" y="108"/>
                </a:cubicBezTo>
                <a:cubicBezTo>
                  <a:pt x="84" y="105"/>
                  <a:pt x="74" y="102"/>
                  <a:pt x="6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98"/>
                  <a:pt x="63" y="98"/>
                  <a:pt x="63" y="97"/>
                </a:cubicBezTo>
                <a:cubicBezTo>
                  <a:pt x="74" y="101"/>
                  <a:pt x="85" y="105"/>
                  <a:pt x="96" y="108"/>
                </a:cubicBezTo>
                <a:cubicBezTo>
                  <a:pt x="101" y="109"/>
                  <a:pt x="106" y="110"/>
                  <a:pt x="111" y="112"/>
                </a:cubicBezTo>
                <a:cubicBezTo>
                  <a:pt x="114" y="113"/>
                  <a:pt x="118" y="114"/>
                  <a:pt x="122" y="114"/>
                </a:cubicBezTo>
                <a:cubicBezTo>
                  <a:pt x="122" y="115"/>
                  <a:pt x="122" y="116"/>
                  <a:pt x="122" y="116"/>
                </a:cubicBezTo>
                <a:close/>
                <a:moveTo>
                  <a:pt x="123" y="120"/>
                </a:moveTo>
                <a:cubicBezTo>
                  <a:pt x="115" y="116"/>
                  <a:pt x="106" y="113"/>
                  <a:pt x="97" y="110"/>
                </a:cubicBezTo>
                <a:cubicBezTo>
                  <a:pt x="90" y="108"/>
                  <a:pt x="83" y="105"/>
                  <a:pt x="76" y="103"/>
                </a:cubicBezTo>
                <a:cubicBezTo>
                  <a:pt x="77" y="103"/>
                  <a:pt x="77" y="103"/>
                  <a:pt x="78" y="104"/>
                </a:cubicBezTo>
                <a:cubicBezTo>
                  <a:pt x="83" y="105"/>
                  <a:pt x="88" y="107"/>
                  <a:pt x="93" y="108"/>
                </a:cubicBezTo>
                <a:cubicBezTo>
                  <a:pt x="103" y="111"/>
                  <a:pt x="113" y="113"/>
                  <a:pt x="123" y="117"/>
                </a:cubicBezTo>
                <a:cubicBezTo>
                  <a:pt x="123" y="118"/>
                  <a:pt x="123" y="119"/>
                  <a:pt x="123" y="120"/>
                </a:cubicBezTo>
                <a:close/>
                <a:moveTo>
                  <a:pt x="71" y="110"/>
                </a:moveTo>
                <a:cubicBezTo>
                  <a:pt x="77" y="112"/>
                  <a:pt x="83" y="114"/>
                  <a:pt x="90" y="115"/>
                </a:cubicBezTo>
                <a:cubicBezTo>
                  <a:pt x="96" y="117"/>
                  <a:pt x="102" y="119"/>
                  <a:pt x="108" y="121"/>
                </a:cubicBezTo>
                <a:cubicBezTo>
                  <a:pt x="112" y="122"/>
                  <a:pt x="115" y="123"/>
                  <a:pt x="118" y="124"/>
                </a:cubicBezTo>
                <a:cubicBezTo>
                  <a:pt x="120" y="125"/>
                  <a:pt x="121" y="126"/>
                  <a:pt x="123" y="126"/>
                </a:cubicBezTo>
                <a:cubicBezTo>
                  <a:pt x="123" y="127"/>
                  <a:pt x="123" y="128"/>
                  <a:pt x="123" y="129"/>
                </a:cubicBezTo>
                <a:cubicBezTo>
                  <a:pt x="113" y="125"/>
                  <a:pt x="104" y="122"/>
                  <a:pt x="94" y="119"/>
                </a:cubicBezTo>
                <a:cubicBezTo>
                  <a:pt x="88" y="117"/>
                  <a:pt x="82" y="115"/>
                  <a:pt x="76" y="114"/>
                </a:cubicBezTo>
                <a:cubicBezTo>
                  <a:pt x="71" y="112"/>
                  <a:pt x="67" y="111"/>
                  <a:pt x="62" y="109"/>
                </a:cubicBezTo>
                <a:cubicBezTo>
                  <a:pt x="62" y="109"/>
                  <a:pt x="62" y="108"/>
                  <a:pt x="62" y="108"/>
                </a:cubicBezTo>
                <a:cubicBezTo>
                  <a:pt x="65" y="109"/>
                  <a:pt x="68" y="110"/>
                  <a:pt x="71" y="110"/>
                </a:cubicBezTo>
                <a:close/>
                <a:moveTo>
                  <a:pt x="123" y="125"/>
                </a:moveTo>
                <a:cubicBezTo>
                  <a:pt x="119" y="123"/>
                  <a:pt x="115" y="121"/>
                  <a:pt x="111" y="120"/>
                </a:cubicBezTo>
                <a:cubicBezTo>
                  <a:pt x="106" y="118"/>
                  <a:pt x="101" y="116"/>
                  <a:pt x="96" y="114"/>
                </a:cubicBezTo>
                <a:cubicBezTo>
                  <a:pt x="90" y="112"/>
                  <a:pt x="85" y="111"/>
                  <a:pt x="79" y="109"/>
                </a:cubicBezTo>
                <a:cubicBezTo>
                  <a:pt x="79" y="109"/>
                  <a:pt x="78" y="108"/>
                  <a:pt x="77" y="108"/>
                </a:cubicBezTo>
                <a:cubicBezTo>
                  <a:pt x="77" y="108"/>
                  <a:pt x="77" y="108"/>
                  <a:pt x="78" y="108"/>
                </a:cubicBezTo>
                <a:cubicBezTo>
                  <a:pt x="83" y="110"/>
                  <a:pt x="88" y="111"/>
                  <a:pt x="93" y="112"/>
                </a:cubicBezTo>
                <a:cubicBezTo>
                  <a:pt x="103" y="115"/>
                  <a:pt x="113" y="120"/>
                  <a:pt x="123" y="122"/>
                </a:cubicBezTo>
                <a:cubicBezTo>
                  <a:pt x="123" y="123"/>
                  <a:pt x="123" y="124"/>
                  <a:pt x="123" y="125"/>
                </a:cubicBezTo>
                <a:close/>
                <a:moveTo>
                  <a:pt x="123" y="133"/>
                </a:moveTo>
                <a:cubicBezTo>
                  <a:pt x="120" y="131"/>
                  <a:pt x="118" y="130"/>
                  <a:pt x="115" y="129"/>
                </a:cubicBezTo>
                <a:cubicBezTo>
                  <a:pt x="117" y="130"/>
                  <a:pt x="120" y="130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2"/>
                  <a:pt x="123" y="132"/>
                  <a:pt x="123" y="133"/>
                </a:cubicBezTo>
                <a:close/>
                <a:moveTo>
                  <a:pt x="125" y="138"/>
                </a:moveTo>
                <a:cubicBezTo>
                  <a:pt x="117" y="134"/>
                  <a:pt x="109" y="130"/>
                  <a:pt x="100" y="127"/>
                </a:cubicBezTo>
                <a:cubicBezTo>
                  <a:pt x="104" y="128"/>
                  <a:pt x="108" y="130"/>
                  <a:pt x="112" y="131"/>
                </a:cubicBezTo>
                <a:cubicBezTo>
                  <a:pt x="116" y="132"/>
                  <a:pt x="120" y="135"/>
                  <a:pt x="124" y="136"/>
                </a:cubicBezTo>
                <a:cubicBezTo>
                  <a:pt x="124" y="136"/>
                  <a:pt x="125" y="137"/>
                  <a:pt x="125" y="138"/>
                </a:cubicBezTo>
                <a:cubicBezTo>
                  <a:pt x="125" y="138"/>
                  <a:pt x="125" y="138"/>
                  <a:pt x="125" y="138"/>
                </a:cubicBezTo>
                <a:close/>
                <a:moveTo>
                  <a:pt x="127" y="141"/>
                </a:moveTo>
                <a:cubicBezTo>
                  <a:pt x="123" y="139"/>
                  <a:pt x="118" y="138"/>
                  <a:pt x="114" y="137"/>
                </a:cubicBezTo>
                <a:cubicBezTo>
                  <a:pt x="108" y="134"/>
                  <a:pt x="103" y="132"/>
                  <a:pt x="97" y="130"/>
                </a:cubicBezTo>
                <a:cubicBezTo>
                  <a:pt x="94" y="129"/>
                  <a:pt x="90" y="128"/>
                  <a:pt x="87" y="126"/>
                </a:cubicBezTo>
                <a:cubicBezTo>
                  <a:pt x="89" y="127"/>
                  <a:pt x="91" y="128"/>
                  <a:pt x="93" y="128"/>
                </a:cubicBezTo>
                <a:cubicBezTo>
                  <a:pt x="100" y="130"/>
                  <a:pt x="108" y="132"/>
                  <a:pt x="115" y="135"/>
                </a:cubicBezTo>
                <a:cubicBezTo>
                  <a:pt x="118" y="137"/>
                  <a:pt x="122" y="139"/>
                  <a:pt x="126" y="140"/>
                </a:cubicBezTo>
                <a:cubicBezTo>
                  <a:pt x="126" y="140"/>
                  <a:pt x="126" y="141"/>
                  <a:pt x="127" y="141"/>
                </a:cubicBezTo>
                <a:close/>
                <a:moveTo>
                  <a:pt x="129" y="146"/>
                </a:moveTo>
                <a:cubicBezTo>
                  <a:pt x="125" y="144"/>
                  <a:pt x="120" y="143"/>
                  <a:pt x="116" y="141"/>
                </a:cubicBezTo>
                <a:cubicBezTo>
                  <a:pt x="109" y="139"/>
                  <a:pt x="103" y="136"/>
                  <a:pt x="96" y="133"/>
                </a:cubicBezTo>
                <a:cubicBezTo>
                  <a:pt x="95" y="133"/>
                  <a:pt x="95" y="133"/>
                  <a:pt x="94" y="133"/>
                </a:cubicBezTo>
                <a:cubicBezTo>
                  <a:pt x="101" y="135"/>
                  <a:pt x="107" y="137"/>
                  <a:pt x="113" y="139"/>
                </a:cubicBezTo>
                <a:cubicBezTo>
                  <a:pt x="118" y="140"/>
                  <a:pt x="122" y="142"/>
                  <a:pt x="127" y="143"/>
                </a:cubicBezTo>
                <a:cubicBezTo>
                  <a:pt x="128" y="144"/>
                  <a:pt x="128" y="145"/>
                  <a:pt x="129" y="146"/>
                </a:cubicBezTo>
                <a:close/>
                <a:moveTo>
                  <a:pt x="80" y="129"/>
                </a:moveTo>
                <a:cubicBezTo>
                  <a:pt x="84" y="130"/>
                  <a:pt x="88" y="132"/>
                  <a:pt x="92" y="133"/>
                </a:cubicBezTo>
                <a:cubicBezTo>
                  <a:pt x="99" y="135"/>
                  <a:pt x="106" y="138"/>
                  <a:pt x="112" y="141"/>
                </a:cubicBezTo>
                <a:cubicBezTo>
                  <a:pt x="118" y="143"/>
                  <a:pt x="124" y="144"/>
                  <a:pt x="129" y="147"/>
                </a:cubicBezTo>
                <a:cubicBezTo>
                  <a:pt x="129" y="147"/>
                  <a:pt x="129" y="147"/>
                  <a:pt x="129" y="147"/>
                </a:cubicBezTo>
                <a:cubicBezTo>
                  <a:pt x="124" y="144"/>
                  <a:pt x="118" y="143"/>
                  <a:pt x="112" y="141"/>
                </a:cubicBezTo>
                <a:cubicBezTo>
                  <a:pt x="105" y="139"/>
                  <a:pt x="99" y="137"/>
                  <a:pt x="93" y="134"/>
                </a:cubicBezTo>
                <a:cubicBezTo>
                  <a:pt x="86" y="132"/>
                  <a:pt x="79" y="130"/>
                  <a:pt x="72" y="128"/>
                </a:cubicBezTo>
                <a:cubicBezTo>
                  <a:pt x="67" y="126"/>
                  <a:pt x="61" y="124"/>
                  <a:pt x="55" y="122"/>
                </a:cubicBezTo>
                <a:cubicBezTo>
                  <a:pt x="55" y="121"/>
                  <a:pt x="55" y="121"/>
                  <a:pt x="56" y="120"/>
                </a:cubicBezTo>
                <a:cubicBezTo>
                  <a:pt x="58" y="121"/>
                  <a:pt x="60" y="121"/>
                  <a:pt x="61" y="122"/>
                </a:cubicBezTo>
                <a:cubicBezTo>
                  <a:pt x="62" y="122"/>
                  <a:pt x="62" y="122"/>
                  <a:pt x="63" y="122"/>
                </a:cubicBezTo>
                <a:cubicBezTo>
                  <a:pt x="66" y="123"/>
                  <a:pt x="69" y="125"/>
                  <a:pt x="72" y="126"/>
                </a:cubicBezTo>
                <a:cubicBezTo>
                  <a:pt x="75" y="127"/>
                  <a:pt x="78" y="128"/>
                  <a:pt x="80" y="129"/>
                </a:cubicBezTo>
                <a:close/>
                <a:moveTo>
                  <a:pt x="74" y="129"/>
                </a:moveTo>
                <a:cubicBezTo>
                  <a:pt x="74" y="129"/>
                  <a:pt x="75" y="129"/>
                  <a:pt x="76" y="130"/>
                </a:cubicBezTo>
                <a:cubicBezTo>
                  <a:pt x="75" y="130"/>
                  <a:pt x="75" y="129"/>
                  <a:pt x="75" y="129"/>
                </a:cubicBezTo>
                <a:cubicBezTo>
                  <a:pt x="71" y="128"/>
                  <a:pt x="68" y="127"/>
                  <a:pt x="65" y="126"/>
                </a:cubicBezTo>
                <a:cubicBezTo>
                  <a:pt x="68" y="127"/>
                  <a:pt x="71" y="128"/>
                  <a:pt x="74" y="129"/>
                </a:cubicBezTo>
                <a:close/>
                <a:moveTo>
                  <a:pt x="130" y="152"/>
                </a:moveTo>
                <a:cubicBezTo>
                  <a:pt x="119" y="146"/>
                  <a:pt x="107" y="142"/>
                  <a:pt x="95" y="137"/>
                </a:cubicBezTo>
                <a:cubicBezTo>
                  <a:pt x="91" y="135"/>
                  <a:pt x="86" y="133"/>
                  <a:pt x="82" y="132"/>
                </a:cubicBezTo>
                <a:cubicBezTo>
                  <a:pt x="86" y="133"/>
                  <a:pt x="90" y="134"/>
                  <a:pt x="94" y="136"/>
                </a:cubicBezTo>
                <a:cubicBezTo>
                  <a:pt x="101" y="138"/>
                  <a:pt x="108" y="140"/>
                  <a:pt x="115" y="142"/>
                </a:cubicBezTo>
                <a:cubicBezTo>
                  <a:pt x="118" y="144"/>
                  <a:pt x="122" y="145"/>
                  <a:pt x="125" y="146"/>
                </a:cubicBezTo>
                <a:cubicBezTo>
                  <a:pt x="127" y="147"/>
                  <a:pt x="128" y="148"/>
                  <a:pt x="129" y="148"/>
                </a:cubicBezTo>
                <a:cubicBezTo>
                  <a:pt x="130" y="149"/>
                  <a:pt x="130" y="151"/>
                  <a:pt x="130" y="152"/>
                </a:cubicBezTo>
                <a:close/>
                <a:moveTo>
                  <a:pt x="63" y="129"/>
                </a:moveTo>
                <a:cubicBezTo>
                  <a:pt x="66" y="130"/>
                  <a:pt x="69" y="131"/>
                  <a:pt x="73" y="132"/>
                </a:cubicBezTo>
                <a:cubicBezTo>
                  <a:pt x="80" y="134"/>
                  <a:pt x="86" y="137"/>
                  <a:pt x="93" y="140"/>
                </a:cubicBezTo>
                <a:cubicBezTo>
                  <a:pt x="100" y="142"/>
                  <a:pt x="106" y="145"/>
                  <a:pt x="113" y="148"/>
                </a:cubicBezTo>
                <a:cubicBezTo>
                  <a:pt x="119" y="150"/>
                  <a:pt x="125" y="152"/>
                  <a:pt x="131" y="154"/>
                </a:cubicBezTo>
                <a:cubicBezTo>
                  <a:pt x="131" y="156"/>
                  <a:pt x="131" y="157"/>
                  <a:pt x="132" y="158"/>
                </a:cubicBezTo>
                <a:cubicBezTo>
                  <a:pt x="120" y="151"/>
                  <a:pt x="108" y="147"/>
                  <a:pt x="96" y="142"/>
                </a:cubicBezTo>
                <a:cubicBezTo>
                  <a:pt x="90" y="139"/>
                  <a:pt x="83" y="137"/>
                  <a:pt x="77" y="134"/>
                </a:cubicBezTo>
                <a:cubicBezTo>
                  <a:pt x="70" y="132"/>
                  <a:pt x="63" y="130"/>
                  <a:pt x="58" y="127"/>
                </a:cubicBezTo>
                <a:cubicBezTo>
                  <a:pt x="54" y="124"/>
                  <a:pt x="61" y="128"/>
                  <a:pt x="63" y="129"/>
                </a:cubicBezTo>
                <a:close/>
                <a:moveTo>
                  <a:pt x="132" y="163"/>
                </a:moveTo>
                <a:cubicBezTo>
                  <a:pt x="127" y="160"/>
                  <a:pt x="121" y="159"/>
                  <a:pt x="116" y="157"/>
                </a:cubicBezTo>
                <a:cubicBezTo>
                  <a:pt x="109" y="154"/>
                  <a:pt x="103" y="151"/>
                  <a:pt x="96" y="148"/>
                </a:cubicBezTo>
                <a:cubicBezTo>
                  <a:pt x="94" y="147"/>
                  <a:pt x="92" y="146"/>
                  <a:pt x="90" y="144"/>
                </a:cubicBezTo>
                <a:cubicBezTo>
                  <a:pt x="92" y="145"/>
                  <a:pt x="93" y="146"/>
                  <a:pt x="95" y="146"/>
                </a:cubicBezTo>
                <a:cubicBezTo>
                  <a:pt x="102" y="149"/>
                  <a:pt x="109" y="151"/>
                  <a:pt x="116" y="153"/>
                </a:cubicBezTo>
                <a:cubicBezTo>
                  <a:pt x="121" y="155"/>
                  <a:pt x="126" y="158"/>
                  <a:pt x="132" y="159"/>
                </a:cubicBezTo>
                <a:cubicBezTo>
                  <a:pt x="132" y="160"/>
                  <a:pt x="132" y="162"/>
                  <a:pt x="132" y="163"/>
                </a:cubicBezTo>
                <a:close/>
                <a:moveTo>
                  <a:pt x="129" y="162"/>
                </a:moveTo>
                <a:cubicBezTo>
                  <a:pt x="129" y="162"/>
                  <a:pt x="128" y="162"/>
                  <a:pt x="128" y="162"/>
                </a:cubicBezTo>
                <a:cubicBezTo>
                  <a:pt x="128" y="162"/>
                  <a:pt x="129" y="162"/>
                  <a:pt x="129" y="162"/>
                </a:cubicBezTo>
                <a:close/>
                <a:moveTo>
                  <a:pt x="130" y="163"/>
                </a:moveTo>
                <a:cubicBezTo>
                  <a:pt x="130" y="163"/>
                  <a:pt x="130" y="163"/>
                  <a:pt x="130" y="163"/>
                </a:cubicBezTo>
                <a:cubicBezTo>
                  <a:pt x="130" y="163"/>
                  <a:pt x="130" y="163"/>
                  <a:pt x="130" y="163"/>
                </a:cubicBezTo>
                <a:close/>
                <a:moveTo>
                  <a:pt x="132" y="164"/>
                </a:moveTo>
                <a:cubicBezTo>
                  <a:pt x="132" y="165"/>
                  <a:pt x="132" y="166"/>
                  <a:pt x="132" y="167"/>
                </a:cubicBezTo>
                <a:cubicBezTo>
                  <a:pt x="130" y="165"/>
                  <a:pt x="128" y="164"/>
                  <a:pt x="126" y="163"/>
                </a:cubicBezTo>
                <a:cubicBezTo>
                  <a:pt x="120" y="161"/>
                  <a:pt x="114" y="159"/>
                  <a:pt x="109" y="156"/>
                </a:cubicBezTo>
                <a:cubicBezTo>
                  <a:pt x="105" y="155"/>
                  <a:pt x="101" y="153"/>
                  <a:pt x="97" y="151"/>
                </a:cubicBezTo>
                <a:cubicBezTo>
                  <a:pt x="99" y="152"/>
                  <a:pt x="102" y="153"/>
                  <a:pt x="104" y="154"/>
                </a:cubicBezTo>
                <a:cubicBezTo>
                  <a:pt x="113" y="157"/>
                  <a:pt x="123" y="161"/>
                  <a:pt x="132" y="164"/>
                </a:cubicBezTo>
                <a:close/>
                <a:moveTo>
                  <a:pt x="132" y="169"/>
                </a:moveTo>
                <a:cubicBezTo>
                  <a:pt x="131" y="170"/>
                  <a:pt x="131" y="171"/>
                  <a:pt x="131" y="171"/>
                </a:cubicBezTo>
                <a:cubicBezTo>
                  <a:pt x="129" y="170"/>
                  <a:pt x="126" y="169"/>
                  <a:pt x="124" y="168"/>
                </a:cubicBezTo>
                <a:cubicBezTo>
                  <a:pt x="119" y="166"/>
                  <a:pt x="114" y="163"/>
                  <a:pt x="109" y="161"/>
                </a:cubicBezTo>
                <a:cubicBezTo>
                  <a:pt x="104" y="159"/>
                  <a:pt x="100" y="158"/>
                  <a:pt x="95" y="156"/>
                </a:cubicBezTo>
                <a:cubicBezTo>
                  <a:pt x="94" y="155"/>
                  <a:pt x="93" y="155"/>
                  <a:pt x="92" y="155"/>
                </a:cubicBezTo>
                <a:cubicBezTo>
                  <a:pt x="97" y="156"/>
                  <a:pt x="101" y="158"/>
                  <a:pt x="105" y="159"/>
                </a:cubicBezTo>
                <a:cubicBezTo>
                  <a:pt x="110" y="161"/>
                  <a:pt x="116" y="162"/>
                  <a:pt x="121" y="164"/>
                </a:cubicBezTo>
                <a:cubicBezTo>
                  <a:pt x="124" y="165"/>
                  <a:pt x="128" y="167"/>
                  <a:pt x="132" y="169"/>
                </a:cubicBezTo>
                <a:close/>
                <a:moveTo>
                  <a:pt x="90" y="159"/>
                </a:moveTo>
                <a:cubicBezTo>
                  <a:pt x="92" y="160"/>
                  <a:pt x="95" y="160"/>
                  <a:pt x="98" y="161"/>
                </a:cubicBezTo>
                <a:cubicBezTo>
                  <a:pt x="102" y="162"/>
                  <a:pt x="106" y="164"/>
                  <a:pt x="110" y="166"/>
                </a:cubicBezTo>
                <a:cubicBezTo>
                  <a:pt x="117" y="169"/>
                  <a:pt x="123" y="172"/>
                  <a:pt x="130" y="172"/>
                </a:cubicBezTo>
                <a:cubicBezTo>
                  <a:pt x="129" y="174"/>
                  <a:pt x="128" y="175"/>
                  <a:pt x="125" y="176"/>
                </a:cubicBezTo>
                <a:cubicBezTo>
                  <a:pt x="120" y="177"/>
                  <a:pt x="114" y="174"/>
                  <a:pt x="109" y="170"/>
                </a:cubicBezTo>
                <a:cubicBezTo>
                  <a:pt x="110" y="171"/>
                  <a:pt x="111" y="171"/>
                  <a:pt x="112" y="171"/>
                </a:cubicBezTo>
                <a:cubicBezTo>
                  <a:pt x="113" y="172"/>
                  <a:pt x="114" y="172"/>
                  <a:pt x="115" y="172"/>
                </a:cubicBezTo>
                <a:cubicBezTo>
                  <a:pt x="115" y="172"/>
                  <a:pt x="119" y="174"/>
                  <a:pt x="119" y="174"/>
                </a:cubicBezTo>
                <a:cubicBezTo>
                  <a:pt x="118" y="174"/>
                  <a:pt x="118" y="175"/>
                  <a:pt x="119" y="175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20" y="175"/>
                  <a:pt x="120" y="175"/>
                  <a:pt x="120" y="175"/>
                </a:cubicBezTo>
                <a:cubicBezTo>
                  <a:pt x="118" y="173"/>
                  <a:pt x="116" y="172"/>
                  <a:pt x="114" y="171"/>
                </a:cubicBezTo>
                <a:cubicBezTo>
                  <a:pt x="112" y="171"/>
                  <a:pt x="110" y="170"/>
                  <a:pt x="109" y="169"/>
                </a:cubicBezTo>
                <a:cubicBezTo>
                  <a:pt x="107" y="168"/>
                  <a:pt x="111" y="170"/>
                  <a:pt x="111" y="170"/>
                </a:cubicBezTo>
                <a:cubicBezTo>
                  <a:pt x="115" y="171"/>
                  <a:pt x="118" y="173"/>
                  <a:pt x="122" y="174"/>
                </a:cubicBezTo>
                <a:cubicBezTo>
                  <a:pt x="123" y="175"/>
                  <a:pt x="125" y="175"/>
                  <a:pt x="127" y="175"/>
                </a:cubicBezTo>
                <a:cubicBezTo>
                  <a:pt x="127" y="175"/>
                  <a:pt x="127" y="174"/>
                  <a:pt x="127" y="174"/>
                </a:cubicBezTo>
                <a:cubicBezTo>
                  <a:pt x="125" y="172"/>
                  <a:pt x="122" y="172"/>
                  <a:pt x="120" y="171"/>
                </a:cubicBezTo>
                <a:cubicBezTo>
                  <a:pt x="117" y="169"/>
                  <a:pt x="114" y="168"/>
                  <a:pt x="111" y="166"/>
                </a:cubicBezTo>
                <a:cubicBezTo>
                  <a:pt x="106" y="165"/>
                  <a:pt x="102" y="163"/>
                  <a:pt x="98" y="162"/>
                </a:cubicBezTo>
                <a:cubicBezTo>
                  <a:pt x="96" y="161"/>
                  <a:pt x="94" y="160"/>
                  <a:pt x="91" y="160"/>
                </a:cubicBezTo>
                <a:cubicBezTo>
                  <a:pt x="91" y="159"/>
                  <a:pt x="90" y="159"/>
                  <a:pt x="90" y="159"/>
                </a:cubicBezTo>
                <a:close/>
                <a:moveTo>
                  <a:pt x="96" y="162"/>
                </a:moveTo>
                <a:cubicBezTo>
                  <a:pt x="97" y="162"/>
                  <a:pt x="98" y="162"/>
                  <a:pt x="99" y="163"/>
                </a:cubicBezTo>
                <a:cubicBezTo>
                  <a:pt x="105" y="165"/>
                  <a:pt x="111" y="167"/>
                  <a:pt x="116" y="170"/>
                </a:cubicBezTo>
                <a:cubicBezTo>
                  <a:pt x="119" y="171"/>
                  <a:pt x="121" y="172"/>
                  <a:pt x="123" y="173"/>
                </a:cubicBezTo>
                <a:cubicBezTo>
                  <a:pt x="127" y="174"/>
                  <a:pt x="124" y="174"/>
                  <a:pt x="123" y="174"/>
                </a:cubicBezTo>
                <a:cubicBezTo>
                  <a:pt x="122" y="173"/>
                  <a:pt x="121" y="173"/>
                  <a:pt x="120" y="172"/>
                </a:cubicBezTo>
                <a:cubicBezTo>
                  <a:pt x="115" y="170"/>
                  <a:pt x="111" y="169"/>
                  <a:pt x="107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3" y="166"/>
                  <a:pt x="99" y="164"/>
                  <a:pt x="96" y="162"/>
                </a:cubicBezTo>
                <a:close/>
                <a:moveTo>
                  <a:pt x="79" y="150"/>
                </a:moveTo>
                <a:cubicBezTo>
                  <a:pt x="87" y="154"/>
                  <a:pt x="95" y="157"/>
                  <a:pt x="104" y="160"/>
                </a:cubicBezTo>
                <a:cubicBezTo>
                  <a:pt x="111" y="163"/>
                  <a:pt x="119" y="167"/>
                  <a:pt x="127" y="170"/>
                </a:cubicBezTo>
                <a:cubicBezTo>
                  <a:pt x="128" y="170"/>
                  <a:pt x="129" y="171"/>
                  <a:pt x="130" y="171"/>
                </a:cubicBezTo>
                <a:cubicBezTo>
                  <a:pt x="128" y="172"/>
                  <a:pt x="127" y="172"/>
                  <a:pt x="126" y="171"/>
                </a:cubicBezTo>
                <a:cubicBezTo>
                  <a:pt x="124" y="171"/>
                  <a:pt x="122" y="170"/>
                  <a:pt x="120" y="169"/>
                </a:cubicBezTo>
                <a:cubicBezTo>
                  <a:pt x="116" y="168"/>
                  <a:pt x="113" y="166"/>
                  <a:pt x="109" y="164"/>
                </a:cubicBezTo>
                <a:cubicBezTo>
                  <a:pt x="101" y="161"/>
                  <a:pt x="94" y="159"/>
                  <a:pt x="86" y="157"/>
                </a:cubicBezTo>
                <a:cubicBezTo>
                  <a:pt x="83" y="155"/>
                  <a:pt x="80" y="153"/>
                  <a:pt x="79" y="150"/>
                </a:cubicBezTo>
                <a:close/>
                <a:moveTo>
                  <a:pt x="78" y="146"/>
                </a:moveTo>
                <a:cubicBezTo>
                  <a:pt x="78" y="145"/>
                  <a:pt x="78" y="145"/>
                  <a:pt x="78" y="144"/>
                </a:cubicBezTo>
                <a:cubicBezTo>
                  <a:pt x="80" y="145"/>
                  <a:pt x="81" y="146"/>
                  <a:pt x="83" y="147"/>
                </a:cubicBezTo>
                <a:cubicBezTo>
                  <a:pt x="84" y="147"/>
                  <a:pt x="85" y="147"/>
                  <a:pt x="85" y="148"/>
                </a:cubicBezTo>
                <a:cubicBezTo>
                  <a:pt x="90" y="149"/>
                  <a:pt x="94" y="151"/>
                  <a:pt x="99" y="153"/>
                </a:cubicBezTo>
                <a:cubicBezTo>
                  <a:pt x="109" y="157"/>
                  <a:pt x="119" y="161"/>
                  <a:pt x="128" y="166"/>
                </a:cubicBezTo>
                <a:cubicBezTo>
                  <a:pt x="129" y="166"/>
                  <a:pt x="131" y="168"/>
                  <a:pt x="131" y="168"/>
                </a:cubicBezTo>
                <a:cubicBezTo>
                  <a:pt x="130" y="167"/>
                  <a:pt x="128" y="167"/>
                  <a:pt x="127" y="166"/>
                </a:cubicBezTo>
                <a:cubicBezTo>
                  <a:pt x="125" y="165"/>
                  <a:pt x="124" y="164"/>
                  <a:pt x="122" y="164"/>
                </a:cubicBezTo>
                <a:cubicBezTo>
                  <a:pt x="117" y="162"/>
                  <a:pt x="112" y="160"/>
                  <a:pt x="107" y="159"/>
                </a:cubicBezTo>
                <a:cubicBezTo>
                  <a:pt x="98" y="156"/>
                  <a:pt x="88" y="154"/>
                  <a:pt x="79" y="150"/>
                </a:cubicBezTo>
                <a:cubicBezTo>
                  <a:pt x="79" y="150"/>
                  <a:pt x="79" y="150"/>
                  <a:pt x="79" y="150"/>
                </a:cubicBezTo>
                <a:cubicBezTo>
                  <a:pt x="78" y="149"/>
                  <a:pt x="78" y="147"/>
                  <a:pt x="78" y="146"/>
                </a:cubicBezTo>
                <a:close/>
                <a:moveTo>
                  <a:pt x="77" y="141"/>
                </a:moveTo>
                <a:cubicBezTo>
                  <a:pt x="77" y="141"/>
                  <a:pt x="78" y="141"/>
                  <a:pt x="78" y="141"/>
                </a:cubicBezTo>
                <a:cubicBezTo>
                  <a:pt x="80" y="141"/>
                  <a:pt x="83" y="142"/>
                  <a:pt x="85" y="143"/>
                </a:cubicBezTo>
                <a:cubicBezTo>
                  <a:pt x="87" y="144"/>
                  <a:pt x="88" y="144"/>
                  <a:pt x="90" y="145"/>
                </a:cubicBezTo>
                <a:cubicBezTo>
                  <a:pt x="98" y="150"/>
                  <a:pt x="108" y="154"/>
                  <a:pt x="117" y="158"/>
                </a:cubicBezTo>
                <a:cubicBezTo>
                  <a:pt x="107" y="154"/>
                  <a:pt x="97" y="151"/>
                  <a:pt x="87" y="148"/>
                </a:cubicBezTo>
                <a:cubicBezTo>
                  <a:pt x="85" y="147"/>
                  <a:pt x="83" y="146"/>
                  <a:pt x="81" y="145"/>
                </a:cubicBezTo>
                <a:cubicBezTo>
                  <a:pt x="80" y="144"/>
                  <a:pt x="80" y="144"/>
                  <a:pt x="79" y="144"/>
                </a:cubicBezTo>
                <a:cubicBezTo>
                  <a:pt x="79" y="144"/>
                  <a:pt x="78" y="144"/>
                  <a:pt x="78" y="143"/>
                </a:cubicBezTo>
                <a:cubicBezTo>
                  <a:pt x="78" y="142"/>
                  <a:pt x="78" y="141"/>
                  <a:pt x="77" y="141"/>
                </a:cubicBezTo>
                <a:close/>
                <a:moveTo>
                  <a:pt x="76" y="138"/>
                </a:moveTo>
                <a:cubicBezTo>
                  <a:pt x="78" y="140"/>
                  <a:pt x="81" y="141"/>
                  <a:pt x="83" y="142"/>
                </a:cubicBezTo>
                <a:cubicBezTo>
                  <a:pt x="81" y="141"/>
                  <a:pt x="79" y="140"/>
                  <a:pt x="77" y="140"/>
                </a:cubicBezTo>
                <a:cubicBezTo>
                  <a:pt x="77" y="139"/>
                  <a:pt x="76" y="139"/>
                  <a:pt x="76" y="138"/>
                </a:cubicBezTo>
                <a:close/>
                <a:moveTo>
                  <a:pt x="57" y="127"/>
                </a:moveTo>
                <a:cubicBezTo>
                  <a:pt x="61" y="129"/>
                  <a:pt x="65" y="131"/>
                  <a:pt x="70" y="132"/>
                </a:cubicBezTo>
                <a:cubicBezTo>
                  <a:pt x="77" y="135"/>
                  <a:pt x="83" y="137"/>
                  <a:pt x="90" y="140"/>
                </a:cubicBezTo>
                <a:cubicBezTo>
                  <a:pt x="103" y="146"/>
                  <a:pt x="117" y="150"/>
                  <a:pt x="130" y="158"/>
                </a:cubicBezTo>
                <a:cubicBezTo>
                  <a:pt x="130" y="158"/>
                  <a:pt x="131" y="158"/>
                  <a:pt x="132" y="158"/>
                </a:cubicBezTo>
                <a:cubicBezTo>
                  <a:pt x="131" y="158"/>
                  <a:pt x="131" y="158"/>
                  <a:pt x="130" y="158"/>
                </a:cubicBezTo>
                <a:cubicBezTo>
                  <a:pt x="129" y="157"/>
                  <a:pt x="127" y="157"/>
                  <a:pt x="126" y="156"/>
                </a:cubicBezTo>
                <a:cubicBezTo>
                  <a:pt x="123" y="155"/>
                  <a:pt x="120" y="154"/>
                  <a:pt x="116" y="153"/>
                </a:cubicBezTo>
                <a:cubicBezTo>
                  <a:pt x="110" y="150"/>
                  <a:pt x="102" y="148"/>
                  <a:pt x="96" y="145"/>
                </a:cubicBezTo>
                <a:cubicBezTo>
                  <a:pt x="93" y="145"/>
                  <a:pt x="90" y="144"/>
                  <a:pt x="87" y="143"/>
                </a:cubicBezTo>
                <a:cubicBezTo>
                  <a:pt x="84" y="141"/>
                  <a:pt x="80" y="139"/>
                  <a:pt x="77" y="138"/>
                </a:cubicBezTo>
                <a:cubicBezTo>
                  <a:pt x="76" y="138"/>
                  <a:pt x="75" y="137"/>
                  <a:pt x="75" y="137"/>
                </a:cubicBezTo>
                <a:cubicBezTo>
                  <a:pt x="74" y="137"/>
                  <a:pt x="74" y="136"/>
                  <a:pt x="74" y="136"/>
                </a:cubicBezTo>
                <a:cubicBezTo>
                  <a:pt x="70" y="133"/>
                  <a:pt x="61" y="131"/>
                  <a:pt x="57" y="127"/>
                </a:cubicBezTo>
                <a:close/>
                <a:moveTo>
                  <a:pt x="55" y="123"/>
                </a:moveTo>
                <a:cubicBezTo>
                  <a:pt x="56" y="123"/>
                  <a:pt x="56" y="123"/>
                  <a:pt x="56" y="123"/>
                </a:cubicBezTo>
                <a:cubicBezTo>
                  <a:pt x="56" y="123"/>
                  <a:pt x="56" y="123"/>
                  <a:pt x="57" y="123"/>
                </a:cubicBezTo>
                <a:cubicBezTo>
                  <a:pt x="62" y="125"/>
                  <a:pt x="67" y="128"/>
                  <a:pt x="73" y="130"/>
                </a:cubicBezTo>
                <a:cubicBezTo>
                  <a:pt x="80" y="132"/>
                  <a:pt x="86" y="134"/>
                  <a:pt x="93" y="137"/>
                </a:cubicBezTo>
                <a:cubicBezTo>
                  <a:pt x="106" y="142"/>
                  <a:pt x="119" y="146"/>
                  <a:pt x="131" y="153"/>
                </a:cubicBezTo>
                <a:cubicBezTo>
                  <a:pt x="131" y="153"/>
                  <a:pt x="131" y="153"/>
                  <a:pt x="131" y="154"/>
                </a:cubicBezTo>
                <a:cubicBezTo>
                  <a:pt x="126" y="151"/>
                  <a:pt x="120" y="150"/>
                  <a:pt x="115" y="148"/>
                </a:cubicBezTo>
                <a:cubicBezTo>
                  <a:pt x="108" y="145"/>
                  <a:pt x="101" y="142"/>
                  <a:pt x="95" y="140"/>
                </a:cubicBezTo>
                <a:cubicBezTo>
                  <a:pt x="88" y="137"/>
                  <a:pt x="81" y="134"/>
                  <a:pt x="75" y="132"/>
                </a:cubicBezTo>
                <a:cubicBezTo>
                  <a:pt x="68" y="130"/>
                  <a:pt x="62" y="127"/>
                  <a:pt x="56" y="125"/>
                </a:cubicBezTo>
                <a:cubicBezTo>
                  <a:pt x="56" y="124"/>
                  <a:pt x="55" y="124"/>
                  <a:pt x="55" y="123"/>
                </a:cubicBezTo>
                <a:close/>
                <a:moveTo>
                  <a:pt x="56" y="120"/>
                </a:moveTo>
                <a:cubicBezTo>
                  <a:pt x="56" y="119"/>
                  <a:pt x="56" y="118"/>
                  <a:pt x="57" y="118"/>
                </a:cubicBezTo>
                <a:cubicBezTo>
                  <a:pt x="62" y="120"/>
                  <a:pt x="68" y="121"/>
                  <a:pt x="73" y="123"/>
                </a:cubicBezTo>
                <a:cubicBezTo>
                  <a:pt x="74" y="123"/>
                  <a:pt x="74" y="123"/>
                  <a:pt x="75" y="123"/>
                </a:cubicBezTo>
                <a:cubicBezTo>
                  <a:pt x="75" y="123"/>
                  <a:pt x="76" y="123"/>
                  <a:pt x="76" y="123"/>
                </a:cubicBezTo>
                <a:cubicBezTo>
                  <a:pt x="83" y="126"/>
                  <a:pt x="91" y="128"/>
                  <a:pt x="98" y="131"/>
                </a:cubicBezTo>
                <a:cubicBezTo>
                  <a:pt x="104" y="133"/>
                  <a:pt x="110" y="137"/>
                  <a:pt x="116" y="138"/>
                </a:cubicBezTo>
                <a:cubicBezTo>
                  <a:pt x="120" y="140"/>
                  <a:pt x="124" y="140"/>
                  <a:pt x="127" y="142"/>
                </a:cubicBezTo>
                <a:cubicBezTo>
                  <a:pt x="126" y="142"/>
                  <a:pt x="125" y="142"/>
                  <a:pt x="124" y="142"/>
                </a:cubicBezTo>
                <a:cubicBezTo>
                  <a:pt x="124" y="141"/>
                  <a:pt x="123" y="141"/>
                  <a:pt x="123" y="141"/>
                </a:cubicBezTo>
                <a:cubicBezTo>
                  <a:pt x="121" y="141"/>
                  <a:pt x="119" y="140"/>
                  <a:pt x="118" y="140"/>
                </a:cubicBezTo>
                <a:cubicBezTo>
                  <a:pt x="111" y="137"/>
                  <a:pt x="104" y="135"/>
                  <a:pt x="97" y="133"/>
                </a:cubicBezTo>
                <a:cubicBezTo>
                  <a:pt x="93" y="132"/>
                  <a:pt x="89" y="131"/>
                  <a:pt x="85" y="129"/>
                </a:cubicBezTo>
                <a:cubicBezTo>
                  <a:pt x="76" y="126"/>
                  <a:pt x="67" y="123"/>
                  <a:pt x="58" y="120"/>
                </a:cubicBezTo>
                <a:cubicBezTo>
                  <a:pt x="58" y="120"/>
                  <a:pt x="58" y="120"/>
                  <a:pt x="58" y="120"/>
                </a:cubicBezTo>
                <a:cubicBezTo>
                  <a:pt x="57" y="120"/>
                  <a:pt x="56" y="120"/>
                  <a:pt x="56" y="120"/>
                </a:cubicBezTo>
                <a:close/>
                <a:moveTo>
                  <a:pt x="60" y="118"/>
                </a:moveTo>
                <a:cubicBezTo>
                  <a:pt x="56" y="117"/>
                  <a:pt x="61" y="118"/>
                  <a:pt x="62" y="119"/>
                </a:cubicBezTo>
                <a:cubicBezTo>
                  <a:pt x="63" y="119"/>
                  <a:pt x="65" y="120"/>
                  <a:pt x="66" y="120"/>
                </a:cubicBezTo>
                <a:cubicBezTo>
                  <a:pt x="67" y="120"/>
                  <a:pt x="68" y="121"/>
                  <a:pt x="69" y="121"/>
                </a:cubicBezTo>
                <a:cubicBezTo>
                  <a:pt x="66" y="120"/>
                  <a:pt x="63" y="119"/>
                  <a:pt x="60" y="118"/>
                </a:cubicBezTo>
                <a:close/>
                <a:moveTo>
                  <a:pt x="57" y="117"/>
                </a:moveTo>
                <a:cubicBezTo>
                  <a:pt x="58" y="116"/>
                  <a:pt x="58" y="116"/>
                  <a:pt x="58" y="115"/>
                </a:cubicBezTo>
                <a:cubicBezTo>
                  <a:pt x="66" y="119"/>
                  <a:pt x="75" y="120"/>
                  <a:pt x="83" y="122"/>
                </a:cubicBezTo>
                <a:cubicBezTo>
                  <a:pt x="86" y="123"/>
                  <a:pt x="88" y="124"/>
                  <a:pt x="91" y="125"/>
                </a:cubicBezTo>
                <a:cubicBezTo>
                  <a:pt x="98" y="127"/>
                  <a:pt x="105" y="130"/>
                  <a:pt x="112" y="133"/>
                </a:cubicBezTo>
                <a:cubicBezTo>
                  <a:pt x="116" y="134"/>
                  <a:pt x="120" y="136"/>
                  <a:pt x="123" y="138"/>
                </a:cubicBezTo>
                <a:cubicBezTo>
                  <a:pt x="123" y="138"/>
                  <a:pt x="125" y="138"/>
                  <a:pt x="126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6" y="139"/>
                  <a:pt x="125" y="139"/>
                  <a:pt x="125" y="139"/>
                </a:cubicBezTo>
                <a:cubicBezTo>
                  <a:pt x="123" y="139"/>
                  <a:pt x="121" y="138"/>
                  <a:pt x="119" y="137"/>
                </a:cubicBezTo>
                <a:cubicBezTo>
                  <a:pt x="107" y="131"/>
                  <a:pt x="93" y="127"/>
                  <a:pt x="79" y="123"/>
                </a:cubicBezTo>
                <a:cubicBezTo>
                  <a:pt x="79" y="123"/>
                  <a:pt x="79" y="123"/>
                  <a:pt x="78" y="123"/>
                </a:cubicBezTo>
                <a:cubicBezTo>
                  <a:pt x="71" y="121"/>
                  <a:pt x="64" y="118"/>
                  <a:pt x="57" y="117"/>
                </a:cubicBezTo>
                <a:close/>
                <a:moveTo>
                  <a:pt x="60" y="115"/>
                </a:moveTo>
                <a:cubicBezTo>
                  <a:pt x="62" y="116"/>
                  <a:pt x="64" y="116"/>
                  <a:pt x="65" y="117"/>
                </a:cubicBezTo>
                <a:cubicBezTo>
                  <a:pt x="64" y="116"/>
                  <a:pt x="62" y="116"/>
                  <a:pt x="60" y="115"/>
                </a:cubicBezTo>
                <a:close/>
                <a:moveTo>
                  <a:pt x="59" y="114"/>
                </a:moveTo>
                <a:cubicBezTo>
                  <a:pt x="60" y="114"/>
                  <a:pt x="60" y="113"/>
                  <a:pt x="61" y="112"/>
                </a:cubicBezTo>
                <a:cubicBezTo>
                  <a:pt x="73" y="118"/>
                  <a:pt x="87" y="120"/>
                  <a:pt x="100" y="124"/>
                </a:cubicBezTo>
                <a:cubicBezTo>
                  <a:pt x="107" y="126"/>
                  <a:pt x="114" y="129"/>
                  <a:pt x="120" y="132"/>
                </a:cubicBezTo>
                <a:cubicBezTo>
                  <a:pt x="121" y="133"/>
                  <a:pt x="122" y="133"/>
                  <a:pt x="123" y="134"/>
                </a:cubicBezTo>
                <a:cubicBezTo>
                  <a:pt x="124" y="134"/>
                  <a:pt x="124" y="135"/>
                  <a:pt x="124" y="135"/>
                </a:cubicBezTo>
                <a:cubicBezTo>
                  <a:pt x="123" y="135"/>
                  <a:pt x="122" y="135"/>
                  <a:pt x="122" y="134"/>
                </a:cubicBezTo>
                <a:cubicBezTo>
                  <a:pt x="119" y="133"/>
                  <a:pt x="117" y="132"/>
                  <a:pt x="114" y="131"/>
                </a:cubicBezTo>
                <a:cubicBezTo>
                  <a:pt x="101" y="126"/>
                  <a:pt x="89" y="123"/>
                  <a:pt x="76" y="120"/>
                </a:cubicBezTo>
                <a:cubicBezTo>
                  <a:pt x="76" y="120"/>
                  <a:pt x="76" y="120"/>
                  <a:pt x="75" y="119"/>
                </a:cubicBezTo>
                <a:cubicBezTo>
                  <a:pt x="70" y="118"/>
                  <a:pt x="65" y="116"/>
                  <a:pt x="59" y="114"/>
                </a:cubicBezTo>
                <a:close/>
                <a:moveTo>
                  <a:pt x="73" y="116"/>
                </a:moveTo>
                <a:cubicBezTo>
                  <a:pt x="74" y="116"/>
                  <a:pt x="75" y="116"/>
                  <a:pt x="76" y="117"/>
                </a:cubicBezTo>
                <a:cubicBezTo>
                  <a:pt x="79" y="118"/>
                  <a:pt x="83" y="119"/>
                  <a:pt x="86" y="120"/>
                </a:cubicBezTo>
                <a:cubicBezTo>
                  <a:pt x="82" y="118"/>
                  <a:pt x="77" y="117"/>
                  <a:pt x="73" y="116"/>
                </a:cubicBezTo>
                <a:close/>
                <a:moveTo>
                  <a:pt x="61" y="111"/>
                </a:moveTo>
                <a:cubicBezTo>
                  <a:pt x="61" y="111"/>
                  <a:pt x="62" y="110"/>
                  <a:pt x="62" y="110"/>
                </a:cubicBezTo>
                <a:cubicBezTo>
                  <a:pt x="66" y="112"/>
                  <a:pt x="70" y="113"/>
                  <a:pt x="75" y="114"/>
                </a:cubicBezTo>
                <a:cubicBezTo>
                  <a:pt x="80" y="115"/>
                  <a:pt x="85" y="117"/>
                  <a:pt x="90" y="119"/>
                </a:cubicBezTo>
                <a:cubicBezTo>
                  <a:pt x="101" y="122"/>
                  <a:pt x="112" y="125"/>
                  <a:pt x="122" y="130"/>
                </a:cubicBezTo>
                <a:cubicBezTo>
                  <a:pt x="120" y="129"/>
                  <a:pt x="117" y="129"/>
                  <a:pt x="115" y="128"/>
                </a:cubicBezTo>
                <a:cubicBezTo>
                  <a:pt x="112" y="127"/>
                  <a:pt x="110" y="126"/>
                  <a:pt x="107" y="125"/>
                </a:cubicBezTo>
                <a:cubicBezTo>
                  <a:pt x="102" y="123"/>
                  <a:pt x="97" y="122"/>
                  <a:pt x="92" y="120"/>
                </a:cubicBezTo>
                <a:cubicBezTo>
                  <a:pt x="81" y="118"/>
                  <a:pt x="71" y="115"/>
                  <a:pt x="61" y="111"/>
                </a:cubicBezTo>
                <a:close/>
                <a:moveTo>
                  <a:pt x="62" y="107"/>
                </a:moveTo>
                <a:cubicBezTo>
                  <a:pt x="62" y="105"/>
                  <a:pt x="62" y="104"/>
                  <a:pt x="62" y="103"/>
                </a:cubicBezTo>
                <a:cubicBezTo>
                  <a:pt x="62" y="103"/>
                  <a:pt x="63" y="103"/>
                  <a:pt x="63" y="103"/>
                </a:cubicBezTo>
                <a:cubicBezTo>
                  <a:pt x="68" y="105"/>
                  <a:pt x="73" y="107"/>
                  <a:pt x="78" y="109"/>
                </a:cubicBezTo>
                <a:cubicBezTo>
                  <a:pt x="83" y="111"/>
                  <a:pt x="89" y="112"/>
                  <a:pt x="94" y="114"/>
                </a:cubicBezTo>
                <a:cubicBezTo>
                  <a:pt x="99" y="116"/>
                  <a:pt x="105" y="118"/>
                  <a:pt x="111" y="120"/>
                </a:cubicBezTo>
                <a:cubicBezTo>
                  <a:pt x="114" y="121"/>
                  <a:pt x="117" y="122"/>
                  <a:pt x="120" y="124"/>
                </a:cubicBezTo>
                <a:cubicBezTo>
                  <a:pt x="121" y="124"/>
                  <a:pt x="123" y="125"/>
                  <a:pt x="123" y="12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3" y="125"/>
                  <a:pt x="122" y="125"/>
                  <a:pt x="121" y="124"/>
                </a:cubicBezTo>
                <a:cubicBezTo>
                  <a:pt x="111" y="120"/>
                  <a:pt x="100" y="118"/>
                  <a:pt x="90" y="115"/>
                </a:cubicBezTo>
                <a:cubicBezTo>
                  <a:pt x="84" y="113"/>
                  <a:pt x="78" y="112"/>
                  <a:pt x="73" y="110"/>
                </a:cubicBezTo>
                <a:cubicBezTo>
                  <a:pt x="71" y="109"/>
                  <a:pt x="68" y="109"/>
                  <a:pt x="66" y="109"/>
                </a:cubicBezTo>
                <a:cubicBezTo>
                  <a:pt x="66" y="108"/>
                  <a:pt x="65" y="108"/>
                  <a:pt x="63" y="108"/>
                </a:cubicBezTo>
                <a:cubicBezTo>
                  <a:pt x="64" y="108"/>
                  <a:pt x="64" y="107"/>
                  <a:pt x="63" y="107"/>
                </a:cubicBezTo>
                <a:cubicBezTo>
                  <a:pt x="63" y="107"/>
                  <a:pt x="63" y="107"/>
                  <a:pt x="62" y="107"/>
                </a:cubicBezTo>
                <a:close/>
                <a:moveTo>
                  <a:pt x="62" y="102"/>
                </a:moveTo>
                <a:cubicBezTo>
                  <a:pt x="63" y="101"/>
                  <a:pt x="63" y="100"/>
                  <a:pt x="63" y="100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0"/>
                  <a:pt x="64" y="100"/>
                  <a:pt x="65" y="100"/>
                </a:cubicBezTo>
                <a:cubicBezTo>
                  <a:pt x="65" y="101"/>
                  <a:pt x="65" y="101"/>
                  <a:pt x="66" y="101"/>
                </a:cubicBezTo>
                <a:cubicBezTo>
                  <a:pt x="76" y="104"/>
                  <a:pt x="86" y="107"/>
                  <a:pt x="95" y="110"/>
                </a:cubicBezTo>
                <a:cubicBezTo>
                  <a:pt x="100" y="112"/>
                  <a:pt x="106" y="113"/>
                  <a:pt x="111" y="115"/>
                </a:cubicBezTo>
                <a:cubicBezTo>
                  <a:pt x="114" y="117"/>
                  <a:pt x="117" y="118"/>
                  <a:pt x="120" y="119"/>
                </a:cubicBezTo>
                <a:cubicBezTo>
                  <a:pt x="121" y="120"/>
                  <a:pt x="126" y="122"/>
                  <a:pt x="122" y="121"/>
                </a:cubicBezTo>
                <a:cubicBezTo>
                  <a:pt x="112" y="118"/>
                  <a:pt x="102" y="114"/>
                  <a:pt x="92" y="111"/>
                </a:cubicBezTo>
                <a:cubicBezTo>
                  <a:pt x="87" y="110"/>
                  <a:pt x="81" y="109"/>
                  <a:pt x="76" y="107"/>
                </a:cubicBezTo>
                <a:cubicBezTo>
                  <a:pt x="72" y="105"/>
                  <a:pt x="67" y="104"/>
                  <a:pt x="63" y="102"/>
                </a:cubicBezTo>
                <a:cubicBezTo>
                  <a:pt x="63" y="102"/>
                  <a:pt x="63" y="102"/>
                  <a:pt x="62" y="102"/>
                </a:cubicBezTo>
                <a:close/>
                <a:moveTo>
                  <a:pt x="64" y="97"/>
                </a:moveTo>
                <a:cubicBezTo>
                  <a:pt x="64" y="96"/>
                  <a:pt x="64" y="95"/>
                  <a:pt x="65" y="95"/>
                </a:cubicBezTo>
                <a:cubicBezTo>
                  <a:pt x="72" y="98"/>
                  <a:pt x="80" y="100"/>
                  <a:pt x="88" y="102"/>
                </a:cubicBezTo>
                <a:cubicBezTo>
                  <a:pt x="92" y="103"/>
                  <a:pt x="95" y="104"/>
                  <a:pt x="99" y="106"/>
                </a:cubicBezTo>
                <a:cubicBezTo>
                  <a:pt x="105" y="108"/>
                  <a:pt x="111" y="110"/>
                  <a:pt x="118" y="112"/>
                </a:cubicBezTo>
                <a:cubicBezTo>
                  <a:pt x="120" y="113"/>
                  <a:pt x="121" y="113"/>
                  <a:pt x="121" y="113"/>
                </a:cubicBezTo>
                <a:cubicBezTo>
                  <a:pt x="121" y="113"/>
                  <a:pt x="121" y="113"/>
                  <a:pt x="121" y="114"/>
                </a:cubicBezTo>
                <a:cubicBezTo>
                  <a:pt x="121" y="114"/>
                  <a:pt x="118" y="113"/>
                  <a:pt x="116" y="112"/>
                </a:cubicBezTo>
                <a:cubicBezTo>
                  <a:pt x="113" y="112"/>
                  <a:pt x="110" y="111"/>
                  <a:pt x="107" y="110"/>
                </a:cubicBezTo>
                <a:cubicBezTo>
                  <a:pt x="92" y="106"/>
                  <a:pt x="78" y="102"/>
                  <a:pt x="64" y="97"/>
                </a:cubicBezTo>
                <a:close/>
                <a:moveTo>
                  <a:pt x="66" y="95"/>
                </a:moveTo>
                <a:cubicBezTo>
                  <a:pt x="67" y="95"/>
                  <a:pt x="68" y="95"/>
                  <a:pt x="69" y="96"/>
                </a:cubicBezTo>
                <a:cubicBezTo>
                  <a:pt x="70" y="96"/>
                  <a:pt x="71" y="96"/>
                  <a:pt x="71" y="96"/>
                </a:cubicBezTo>
                <a:cubicBezTo>
                  <a:pt x="70" y="96"/>
                  <a:pt x="68" y="95"/>
                  <a:pt x="66" y="95"/>
                </a:cubicBezTo>
                <a:close/>
                <a:moveTo>
                  <a:pt x="65" y="94"/>
                </a:moveTo>
                <a:cubicBezTo>
                  <a:pt x="65" y="93"/>
                  <a:pt x="66" y="93"/>
                  <a:pt x="66" y="92"/>
                </a:cubicBezTo>
                <a:cubicBezTo>
                  <a:pt x="68" y="92"/>
                  <a:pt x="70" y="93"/>
                  <a:pt x="72" y="94"/>
                </a:cubicBezTo>
                <a:cubicBezTo>
                  <a:pt x="74" y="94"/>
                  <a:pt x="75" y="95"/>
                  <a:pt x="76" y="96"/>
                </a:cubicBezTo>
                <a:cubicBezTo>
                  <a:pt x="78" y="97"/>
                  <a:pt x="81" y="98"/>
                  <a:pt x="84" y="99"/>
                </a:cubicBezTo>
                <a:cubicBezTo>
                  <a:pt x="91" y="100"/>
                  <a:pt x="99" y="103"/>
                  <a:pt x="106" y="105"/>
                </a:cubicBezTo>
                <a:cubicBezTo>
                  <a:pt x="109" y="106"/>
                  <a:pt x="112" y="107"/>
                  <a:pt x="116" y="108"/>
                </a:cubicBezTo>
                <a:cubicBezTo>
                  <a:pt x="117" y="109"/>
                  <a:pt x="119" y="109"/>
                  <a:pt x="120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18" y="110"/>
                  <a:pt x="116" y="109"/>
                  <a:pt x="114" y="109"/>
                </a:cubicBezTo>
                <a:cubicBezTo>
                  <a:pt x="107" y="107"/>
                  <a:pt x="100" y="104"/>
                  <a:pt x="93" y="102"/>
                </a:cubicBezTo>
                <a:cubicBezTo>
                  <a:pt x="92" y="102"/>
                  <a:pt x="92" y="102"/>
                  <a:pt x="91" y="102"/>
                </a:cubicBezTo>
                <a:cubicBezTo>
                  <a:pt x="86" y="100"/>
                  <a:pt x="81" y="99"/>
                  <a:pt x="76" y="98"/>
                </a:cubicBezTo>
                <a:cubicBezTo>
                  <a:pt x="72" y="96"/>
                  <a:pt x="69" y="94"/>
                  <a:pt x="65" y="94"/>
                </a:cubicBezTo>
                <a:close/>
                <a:moveTo>
                  <a:pt x="66" y="80"/>
                </a:moveTo>
                <a:cubicBezTo>
                  <a:pt x="69" y="80"/>
                  <a:pt x="71" y="81"/>
                  <a:pt x="74" y="82"/>
                </a:cubicBezTo>
                <a:cubicBezTo>
                  <a:pt x="90" y="86"/>
                  <a:pt x="106" y="92"/>
                  <a:pt x="122" y="96"/>
                </a:cubicBezTo>
                <a:cubicBezTo>
                  <a:pt x="121" y="97"/>
                  <a:pt x="121" y="97"/>
                  <a:pt x="120" y="98"/>
                </a:cubicBezTo>
                <a:cubicBezTo>
                  <a:pt x="113" y="95"/>
                  <a:pt x="104" y="93"/>
                  <a:pt x="97" y="91"/>
                </a:cubicBezTo>
                <a:cubicBezTo>
                  <a:pt x="87" y="89"/>
                  <a:pt x="77" y="87"/>
                  <a:pt x="68" y="83"/>
                </a:cubicBezTo>
                <a:cubicBezTo>
                  <a:pt x="68" y="83"/>
                  <a:pt x="68" y="84"/>
                  <a:pt x="68" y="84"/>
                </a:cubicBezTo>
                <a:cubicBezTo>
                  <a:pt x="76" y="89"/>
                  <a:pt x="85" y="91"/>
                  <a:pt x="94" y="94"/>
                </a:cubicBezTo>
                <a:cubicBezTo>
                  <a:pt x="101" y="97"/>
                  <a:pt x="110" y="101"/>
                  <a:pt x="118" y="101"/>
                </a:cubicBezTo>
                <a:cubicBezTo>
                  <a:pt x="109" y="101"/>
                  <a:pt x="99" y="98"/>
                  <a:pt x="90" y="95"/>
                </a:cubicBezTo>
                <a:cubicBezTo>
                  <a:pt x="87" y="94"/>
                  <a:pt x="84" y="93"/>
                  <a:pt x="81" y="92"/>
                </a:cubicBezTo>
                <a:cubicBezTo>
                  <a:pt x="76" y="91"/>
                  <a:pt x="72" y="89"/>
                  <a:pt x="67" y="88"/>
                </a:cubicBezTo>
                <a:cubicBezTo>
                  <a:pt x="67" y="88"/>
                  <a:pt x="67" y="88"/>
                  <a:pt x="67" y="88"/>
                </a:cubicBezTo>
                <a:cubicBezTo>
                  <a:pt x="68" y="85"/>
                  <a:pt x="68" y="81"/>
                  <a:pt x="66" y="80"/>
                </a:cubicBezTo>
                <a:close/>
                <a:moveTo>
                  <a:pt x="50" y="75"/>
                </a:moveTo>
                <a:cubicBezTo>
                  <a:pt x="46" y="74"/>
                  <a:pt x="43" y="73"/>
                  <a:pt x="39" y="72"/>
                </a:cubicBezTo>
                <a:cubicBezTo>
                  <a:pt x="38" y="71"/>
                  <a:pt x="29" y="69"/>
                  <a:pt x="34" y="70"/>
                </a:cubicBezTo>
                <a:cubicBezTo>
                  <a:pt x="50" y="71"/>
                  <a:pt x="67" y="78"/>
                  <a:pt x="83" y="83"/>
                </a:cubicBezTo>
                <a:cubicBezTo>
                  <a:pt x="91" y="86"/>
                  <a:pt x="99" y="89"/>
                  <a:pt x="107" y="90"/>
                </a:cubicBezTo>
                <a:cubicBezTo>
                  <a:pt x="112" y="92"/>
                  <a:pt x="117" y="92"/>
                  <a:pt x="121" y="95"/>
                </a:cubicBezTo>
                <a:cubicBezTo>
                  <a:pt x="105" y="91"/>
                  <a:pt x="90" y="86"/>
                  <a:pt x="74" y="81"/>
                </a:cubicBezTo>
                <a:cubicBezTo>
                  <a:pt x="66" y="79"/>
                  <a:pt x="58" y="77"/>
                  <a:pt x="50" y="75"/>
                </a:cubicBezTo>
                <a:close/>
                <a:moveTo>
                  <a:pt x="45" y="78"/>
                </a:moveTo>
                <a:cubicBezTo>
                  <a:pt x="42" y="77"/>
                  <a:pt x="39" y="76"/>
                  <a:pt x="37" y="75"/>
                </a:cubicBezTo>
                <a:cubicBezTo>
                  <a:pt x="35" y="74"/>
                  <a:pt x="34" y="74"/>
                  <a:pt x="32" y="73"/>
                </a:cubicBezTo>
                <a:cubicBezTo>
                  <a:pt x="31" y="72"/>
                  <a:pt x="31" y="72"/>
                  <a:pt x="33" y="73"/>
                </a:cubicBezTo>
                <a:cubicBezTo>
                  <a:pt x="37" y="74"/>
                  <a:pt x="42" y="76"/>
                  <a:pt x="47" y="77"/>
                </a:cubicBezTo>
                <a:cubicBezTo>
                  <a:pt x="52" y="78"/>
                  <a:pt x="56" y="79"/>
                  <a:pt x="61" y="80"/>
                </a:cubicBezTo>
                <a:cubicBezTo>
                  <a:pt x="61" y="80"/>
                  <a:pt x="60" y="81"/>
                  <a:pt x="60" y="81"/>
                </a:cubicBezTo>
                <a:cubicBezTo>
                  <a:pt x="55" y="80"/>
                  <a:pt x="50" y="79"/>
                  <a:pt x="45" y="78"/>
                </a:cubicBezTo>
                <a:close/>
                <a:moveTo>
                  <a:pt x="40" y="83"/>
                </a:moveTo>
                <a:cubicBezTo>
                  <a:pt x="39" y="82"/>
                  <a:pt x="37" y="82"/>
                  <a:pt x="35" y="81"/>
                </a:cubicBezTo>
                <a:cubicBezTo>
                  <a:pt x="34" y="81"/>
                  <a:pt x="26" y="78"/>
                  <a:pt x="31" y="79"/>
                </a:cubicBezTo>
                <a:cubicBezTo>
                  <a:pt x="34" y="80"/>
                  <a:pt x="38" y="81"/>
                  <a:pt x="42" y="82"/>
                </a:cubicBezTo>
                <a:cubicBezTo>
                  <a:pt x="41" y="82"/>
                  <a:pt x="41" y="83"/>
                  <a:pt x="40" y="83"/>
                </a:cubicBezTo>
                <a:close/>
                <a:moveTo>
                  <a:pt x="38" y="87"/>
                </a:moveTo>
                <a:cubicBezTo>
                  <a:pt x="36" y="86"/>
                  <a:pt x="34" y="85"/>
                  <a:pt x="32" y="84"/>
                </a:cubicBezTo>
                <a:cubicBezTo>
                  <a:pt x="31" y="83"/>
                  <a:pt x="26" y="80"/>
                  <a:pt x="29" y="81"/>
                </a:cubicBezTo>
                <a:cubicBezTo>
                  <a:pt x="33" y="82"/>
                  <a:pt x="36" y="84"/>
                  <a:pt x="40" y="84"/>
                </a:cubicBezTo>
                <a:cubicBezTo>
                  <a:pt x="39" y="85"/>
                  <a:pt x="39" y="86"/>
                  <a:pt x="38" y="87"/>
                </a:cubicBezTo>
                <a:close/>
                <a:moveTo>
                  <a:pt x="36" y="90"/>
                </a:moveTo>
                <a:cubicBezTo>
                  <a:pt x="34" y="89"/>
                  <a:pt x="32" y="88"/>
                  <a:pt x="29" y="87"/>
                </a:cubicBezTo>
                <a:cubicBezTo>
                  <a:pt x="28" y="86"/>
                  <a:pt x="23" y="84"/>
                  <a:pt x="27" y="86"/>
                </a:cubicBezTo>
                <a:cubicBezTo>
                  <a:pt x="31" y="86"/>
                  <a:pt x="34" y="87"/>
                  <a:pt x="37" y="88"/>
                </a:cubicBezTo>
                <a:cubicBezTo>
                  <a:pt x="37" y="88"/>
                  <a:pt x="37" y="88"/>
                  <a:pt x="37" y="89"/>
                </a:cubicBezTo>
                <a:cubicBezTo>
                  <a:pt x="37" y="89"/>
                  <a:pt x="36" y="90"/>
                  <a:pt x="36" y="90"/>
                </a:cubicBezTo>
                <a:close/>
                <a:moveTo>
                  <a:pt x="34" y="94"/>
                </a:moveTo>
                <a:cubicBezTo>
                  <a:pt x="31" y="92"/>
                  <a:pt x="28" y="91"/>
                  <a:pt x="25" y="89"/>
                </a:cubicBezTo>
                <a:cubicBezTo>
                  <a:pt x="26" y="90"/>
                  <a:pt x="31" y="90"/>
                  <a:pt x="32" y="91"/>
                </a:cubicBezTo>
                <a:cubicBezTo>
                  <a:pt x="33" y="91"/>
                  <a:pt x="34" y="91"/>
                  <a:pt x="36" y="91"/>
                </a:cubicBezTo>
                <a:cubicBezTo>
                  <a:pt x="35" y="92"/>
                  <a:pt x="34" y="93"/>
                  <a:pt x="34" y="94"/>
                </a:cubicBezTo>
                <a:close/>
                <a:moveTo>
                  <a:pt x="32" y="97"/>
                </a:moveTo>
                <a:cubicBezTo>
                  <a:pt x="30" y="97"/>
                  <a:pt x="29" y="96"/>
                  <a:pt x="27" y="95"/>
                </a:cubicBezTo>
                <a:cubicBezTo>
                  <a:pt x="26" y="94"/>
                  <a:pt x="21" y="92"/>
                  <a:pt x="25" y="93"/>
                </a:cubicBezTo>
                <a:cubicBezTo>
                  <a:pt x="28" y="94"/>
                  <a:pt x="30" y="95"/>
                  <a:pt x="33" y="95"/>
                </a:cubicBezTo>
                <a:cubicBezTo>
                  <a:pt x="33" y="96"/>
                  <a:pt x="32" y="97"/>
                  <a:pt x="32" y="97"/>
                </a:cubicBezTo>
                <a:close/>
                <a:moveTo>
                  <a:pt x="30" y="100"/>
                </a:moveTo>
                <a:cubicBezTo>
                  <a:pt x="29" y="99"/>
                  <a:pt x="28" y="98"/>
                  <a:pt x="27" y="98"/>
                </a:cubicBezTo>
                <a:cubicBezTo>
                  <a:pt x="26" y="98"/>
                  <a:pt x="22" y="96"/>
                  <a:pt x="26" y="97"/>
                </a:cubicBezTo>
                <a:cubicBezTo>
                  <a:pt x="27" y="98"/>
                  <a:pt x="29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9"/>
                  <a:pt x="30" y="99"/>
                  <a:pt x="30" y="100"/>
                </a:cubicBezTo>
                <a:cubicBezTo>
                  <a:pt x="30" y="100"/>
                  <a:pt x="30" y="100"/>
                  <a:pt x="30" y="100"/>
                </a:cubicBezTo>
                <a:close/>
                <a:moveTo>
                  <a:pt x="25" y="101"/>
                </a:moveTo>
                <a:cubicBezTo>
                  <a:pt x="24" y="100"/>
                  <a:pt x="24" y="100"/>
                  <a:pt x="25" y="99"/>
                </a:cubicBezTo>
                <a:cubicBezTo>
                  <a:pt x="27" y="100"/>
                  <a:pt x="28" y="100"/>
                  <a:pt x="30" y="100"/>
                </a:cubicBezTo>
                <a:cubicBezTo>
                  <a:pt x="29" y="101"/>
                  <a:pt x="28" y="101"/>
                  <a:pt x="28" y="102"/>
                </a:cubicBezTo>
                <a:cubicBezTo>
                  <a:pt x="27" y="101"/>
                  <a:pt x="26" y="101"/>
                  <a:pt x="25" y="101"/>
                </a:cubicBezTo>
                <a:close/>
                <a:moveTo>
                  <a:pt x="27" y="103"/>
                </a:moveTo>
                <a:cubicBezTo>
                  <a:pt x="26" y="103"/>
                  <a:pt x="26" y="104"/>
                  <a:pt x="25" y="104"/>
                </a:cubicBezTo>
                <a:cubicBezTo>
                  <a:pt x="25" y="104"/>
                  <a:pt x="24" y="103"/>
                  <a:pt x="23" y="102"/>
                </a:cubicBezTo>
                <a:cubicBezTo>
                  <a:pt x="24" y="102"/>
                  <a:pt x="26" y="102"/>
                  <a:pt x="27" y="103"/>
                </a:cubicBezTo>
                <a:close/>
                <a:moveTo>
                  <a:pt x="23" y="107"/>
                </a:moveTo>
                <a:cubicBezTo>
                  <a:pt x="22" y="105"/>
                  <a:pt x="23" y="105"/>
                  <a:pt x="24" y="105"/>
                </a:cubicBezTo>
                <a:cubicBezTo>
                  <a:pt x="24" y="105"/>
                  <a:pt x="24" y="105"/>
                  <a:pt x="24" y="106"/>
                </a:cubicBezTo>
                <a:cubicBezTo>
                  <a:pt x="24" y="106"/>
                  <a:pt x="23" y="107"/>
                  <a:pt x="23" y="107"/>
                </a:cubicBezTo>
                <a:close/>
                <a:moveTo>
                  <a:pt x="22" y="108"/>
                </a:moveTo>
                <a:cubicBezTo>
                  <a:pt x="22" y="109"/>
                  <a:pt x="22" y="109"/>
                  <a:pt x="21" y="110"/>
                </a:cubicBezTo>
                <a:cubicBezTo>
                  <a:pt x="21" y="109"/>
                  <a:pt x="21" y="108"/>
                  <a:pt x="21" y="108"/>
                </a:cubicBezTo>
                <a:cubicBezTo>
                  <a:pt x="22" y="108"/>
                  <a:pt x="22" y="108"/>
                  <a:pt x="22" y="108"/>
                </a:cubicBezTo>
                <a:close/>
                <a:moveTo>
                  <a:pt x="21" y="111"/>
                </a:moveTo>
                <a:cubicBezTo>
                  <a:pt x="21" y="111"/>
                  <a:pt x="20" y="112"/>
                  <a:pt x="20" y="112"/>
                </a:cubicBezTo>
                <a:cubicBezTo>
                  <a:pt x="20" y="112"/>
                  <a:pt x="20" y="112"/>
                  <a:pt x="20" y="111"/>
                </a:cubicBezTo>
                <a:cubicBezTo>
                  <a:pt x="20" y="111"/>
                  <a:pt x="20" y="110"/>
                  <a:pt x="20" y="109"/>
                </a:cubicBezTo>
                <a:cubicBezTo>
                  <a:pt x="20" y="110"/>
                  <a:pt x="21" y="110"/>
                  <a:pt x="21" y="111"/>
                </a:cubicBezTo>
                <a:close/>
                <a:moveTo>
                  <a:pt x="20" y="107"/>
                </a:moveTo>
                <a:cubicBezTo>
                  <a:pt x="21" y="102"/>
                  <a:pt x="21" y="97"/>
                  <a:pt x="22" y="92"/>
                </a:cubicBezTo>
                <a:cubicBezTo>
                  <a:pt x="22" y="92"/>
                  <a:pt x="22" y="92"/>
                  <a:pt x="22" y="92"/>
                </a:cubicBezTo>
                <a:cubicBezTo>
                  <a:pt x="24" y="94"/>
                  <a:pt x="27" y="96"/>
                  <a:pt x="29" y="97"/>
                </a:cubicBezTo>
                <a:cubicBezTo>
                  <a:pt x="33" y="99"/>
                  <a:pt x="28" y="97"/>
                  <a:pt x="27" y="97"/>
                </a:cubicBezTo>
                <a:cubicBezTo>
                  <a:pt x="26" y="97"/>
                  <a:pt x="25" y="96"/>
                  <a:pt x="23" y="96"/>
                </a:cubicBezTo>
                <a:cubicBezTo>
                  <a:pt x="23" y="96"/>
                  <a:pt x="23" y="96"/>
                  <a:pt x="23" y="97"/>
                </a:cubicBezTo>
                <a:cubicBezTo>
                  <a:pt x="25" y="98"/>
                  <a:pt x="27" y="98"/>
                  <a:pt x="29" y="99"/>
                </a:cubicBezTo>
                <a:cubicBezTo>
                  <a:pt x="27" y="99"/>
                  <a:pt x="24" y="99"/>
                  <a:pt x="23" y="99"/>
                </a:cubicBezTo>
                <a:cubicBezTo>
                  <a:pt x="22" y="99"/>
                  <a:pt x="22" y="99"/>
                  <a:pt x="22" y="99"/>
                </a:cubicBezTo>
                <a:cubicBezTo>
                  <a:pt x="23" y="100"/>
                  <a:pt x="24" y="101"/>
                  <a:pt x="25" y="101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23" y="101"/>
                  <a:pt x="24" y="101"/>
                  <a:pt x="22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2" y="103"/>
                  <a:pt x="23" y="103"/>
                  <a:pt x="24" y="104"/>
                </a:cubicBezTo>
                <a:cubicBezTo>
                  <a:pt x="25" y="105"/>
                  <a:pt x="22" y="104"/>
                  <a:pt x="21" y="10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6"/>
                  <a:pt x="23" y="107"/>
                  <a:pt x="20" y="107"/>
                </a:cubicBezTo>
                <a:close/>
                <a:moveTo>
                  <a:pt x="22" y="92"/>
                </a:moveTo>
                <a:cubicBezTo>
                  <a:pt x="23" y="91"/>
                  <a:pt x="23" y="90"/>
                  <a:pt x="23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5" y="90"/>
                  <a:pt x="26" y="91"/>
                  <a:pt x="28" y="92"/>
                </a:cubicBezTo>
                <a:cubicBezTo>
                  <a:pt x="29" y="92"/>
                  <a:pt x="32" y="94"/>
                  <a:pt x="33" y="94"/>
                </a:cubicBezTo>
                <a:cubicBezTo>
                  <a:pt x="29" y="94"/>
                  <a:pt x="26" y="92"/>
                  <a:pt x="23" y="91"/>
                </a:cubicBezTo>
                <a:cubicBezTo>
                  <a:pt x="23" y="91"/>
                  <a:pt x="22" y="91"/>
                  <a:pt x="22" y="92"/>
                </a:cubicBezTo>
                <a:close/>
                <a:moveTo>
                  <a:pt x="23" y="88"/>
                </a:moveTo>
                <a:cubicBezTo>
                  <a:pt x="23" y="87"/>
                  <a:pt x="24" y="86"/>
                  <a:pt x="24" y="85"/>
                </a:cubicBezTo>
                <a:cubicBezTo>
                  <a:pt x="26" y="86"/>
                  <a:pt x="28" y="87"/>
                  <a:pt x="30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1" y="90"/>
                  <a:pt x="27" y="88"/>
                  <a:pt x="23" y="88"/>
                </a:cubicBezTo>
                <a:cubicBezTo>
                  <a:pt x="23" y="88"/>
                  <a:pt x="23" y="88"/>
                  <a:pt x="23" y="88"/>
                </a:cubicBezTo>
                <a:close/>
                <a:moveTo>
                  <a:pt x="24" y="84"/>
                </a:moveTo>
                <a:cubicBezTo>
                  <a:pt x="25" y="81"/>
                  <a:pt x="26" y="79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32" y="78"/>
                  <a:pt x="37" y="80"/>
                  <a:pt x="42" y="81"/>
                </a:cubicBezTo>
                <a:cubicBezTo>
                  <a:pt x="37" y="80"/>
                  <a:pt x="32" y="79"/>
                  <a:pt x="28" y="78"/>
                </a:cubicBezTo>
                <a:cubicBezTo>
                  <a:pt x="27" y="78"/>
                  <a:pt x="27" y="78"/>
                  <a:pt x="27" y="79"/>
                </a:cubicBezTo>
                <a:cubicBezTo>
                  <a:pt x="29" y="80"/>
                  <a:pt x="31" y="81"/>
                  <a:pt x="33" y="81"/>
                </a:cubicBezTo>
                <a:cubicBezTo>
                  <a:pt x="34" y="81"/>
                  <a:pt x="41" y="84"/>
                  <a:pt x="38" y="83"/>
                </a:cubicBezTo>
                <a:cubicBezTo>
                  <a:pt x="34" y="82"/>
                  <a:pt x="30" y="80"/>
                  <a:pt x="26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30" y="83"/>
                  <a:pt x="34" y="85"/>
                  <a:pt x="38" y="87"/>
                </a:cubicBezTo>
                <a:cubicBezTo>
                  <a:pt x="36" y="86"/>
                  <a:pt x="33" y="86"/>
                  <a:pt x="31" y="86"/>
                </a:cubicBezTo>
                <a:cubicBezTo>
                  <a:pt x="29" y="85"/>
                  <a:pt x="27" y="85"/>
                  <a:pt x="24" y="84"/>
                </a:cubicBezTo>
                <a:close/>
                <a:moveTo>
                  <a:pt x="27" y="76"/>
                </a:moveTo>
                <a:cubicBezTo>
                  <a:pt x="29" y="72"/>
                  <a:pt x="31" y="68"/>
                  <a:pt x="33" y="65"/>
                </a:cubicBezTo>
                <a:cubicBezTo>
                  <a:pt x="40" y="68"/>
                  <a:pt x="48" y="70"/>
                  <a:pt x="55" y="72"/>
                </a:cubicBezTo>
                <a:cubicBezTo>
                  <a:pt x="64" y="75"/>
                  <a:pt x="72" y="78"/>
                  <a:pt x="80" y="80"/>
                </a:cubicBezTo>
                <a:cubicBezTo>
                  <a:pt x="89" y="83"/>
                  <a:pt x="97" y="86"/>
                  <a:pt x="106" y="88"/>
                </a:cubicBezTo>
                <a:cubicBezTo>
                  <a:pt x="110" y="90"/>
                  <a:pt x="115" y="91"/>
                  <a:pt x="119" y="92"/>
                </a:cubicBezTo>
                <a:cubicBezTo>
                  <a:pt x="121" y="93"/>
                  <a:pt x="124" y="93"/>
                  <a:pt x="126" y="94"/>
                </a:cubicBezTo>
                <a:cubicBezTo>
                  <a:pt x="125" y="94"/>
                  <a:pt x="124" y="95"/>
                  <a:pt x="123" y="95"/>
                </a:cubicBezTo>
                <a:cubicBezTo>
                  <a:pt x="119" y="92"/>
                  <a:pt x="113" y="91"/>
                  <a:pt x="108" y="90"/>
                </a:cubicBezTo>
                <a:cubicBezTo>
                  <a:pt x="99" y="88"/>
                  <a:pt x="90" y="85"/>
                  <a:pt x="81" y="82"/>
                </a:cubicBezTo>
                <a:cubicBezTo>
                  <a:pt x="72" y="79"/>
                  <a:pt x="63" y="76"/>
                  <a:pt x="53" y="73"/>
                </a:cubicBezTo>
                <a:cubicBezTo>
                  <a:pt x="46" y="71"/>
                  <a:pt x="38" y="69"/>
                  <a:pt x="31" y="69"/>
                </a:cubicBezTo>
                <a:cubicBezTo>
                  <a:pt x="30" y="69"/>
                  <a:pt x="30" y="69"/>
                  <a:pt x="31" y="70"/>
                </a:cubicBezTo>
                <a:cubicBezTo>
                  <a:pt x="36" y="73"/>
                  <a:pt x="44" y="74"/>
                  <a:pt x="50" y="75"/>
                </a:cubicBezTo>
                <a:cubicBezTo>
                  <a:pt x="54" y="77"/>
                  <a:pt x="59" y="78"/>
                  <a:pt x="63" y="79"/>
                </a:cubicBezTo>
                <a:cubicBezTo>
                  <a:pt x="63" y="79"/>
                  <a:pt x="62" y="79"/>
                  <a:pt x="62" y="79"/>
                </a:cubicBezTo>
                <a:cubicBezTo>
                  <a:pt x="56" y="78"/>
                  <a:pt x="50" y="77"/>
                  <a:pt x="44" y="75"/>
                </a:cubicBezTo>
                <a:cubicBezTo>
                  <a:pt x="39" y="74"/>
                  <a:pt x="34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7" y="77"/>
                  <a:pt x="46" y="79"/>
                  <a:pt x="55" y="81"/>
                </a:cubicBezTo>
                <a:cubicBezTo>
                  <a:pt x="54" y="81"/>
                  <a:pt x="53" y="81"/>
                  <a:pt x="52" y="80"/>
                </a:cubicBezTo>
                <a:cubicBezTo>
                  <a:pt x="49" y="80"/>
                  <a:pt x="46" y="79"/>
                  <a:pt x="44" y="78"/>
                </a:cubicBezTo>
                <a:cubicBezTo>
                  <a:pt x="38" y="77"/>
                  <a:pt x="33" y="77"/>
                  <a:pt x="28" y="76"/>
                </a:cubicBezTo>
                <a:cubicBezTo>
                  <a:pt x="28" y="76"/>
                  <a:pt x="27" y="76"/>
                  <a:pt x="27" y="76"/>
                </a:cubicBezTo>
                <a:close/>
                <a:moveTo>
                  <a:pt x="148" y="65"/>
                </a:moveTo>
                <a:cubicBezTo>
                  <a:pt x="147" y="65"/>
                  <a:pt x="147" y="65"/>
                  <a:pt x="147" y="65"/>
                </a:cubicBezTo>
                <a:cubicBezTo>
                  <a:pt x="143" y="64"/>
                  <a:pt x="140" y="62"/>
                  <a:pt x="136" y="62"/>
                </a:cubicBezTo>
                <a:cubicBezTo>
                  <a:pt x="131" y="61"/>
                  <a:pt x="126" y="60"/>
                  <a:pt x="122" y="59"/>
                </a:cubicBezTo>
                <a:cubicBezTo>
                  <a:pt x="113" y="57"/>
                  <a:pt x="105" y="54"/>
                  <a:pt x="96" y="53"/>
                </a:cubicBezTo>
                <a:cubicBezTo>
                  <a:pt x="98" y="51"/>
                  <a:pt x="100" y="50"/>
                  <a:pt x="102" y="48"/>
                </a:cubicBezTo>
                <a:cubicBezTo>
                  <a:pt x="109" y="51"/>
                  <a:pt x="117" y="52"/>
                  <a:pt x="124" y="54"/>
                </a:cubicBezTo>
                <a:cubicBezTo>
                  <a:pt x="128" y="55"/>
                  <a:pt x="132" y="56"/>
                  <a:pt x="136" y="57"/>
                </a:cubicBezTo>
                <a:cubicBezTo>
                  <a:pt x="138" y="58"/>
                  <a:pt x="140" y="59"/>
                  <a:pt x="142" y="60"/>
                </a:cubicBezTo>
                <a:cubicBezTo>
                  <a:pt x="142" y="60"/>
                  <a:pt x="143" y="60"/>
                  <a:pt x="144" y="60"/>
                </a:cubicBezTo>
                <a:cubicBezTo>
                  <a:pt x="144" y="60"/>
                  <a:pt x="144" y="61"/>
                  <a:pt x="144" y="61"/>
                </a:cubicBezTo>
                <a:cubicBezTo>
                  <a:pt x="141" y="60"/>
                  <a:pt x="138" y="59"/>
                  <a:pt x="135" y="58"/>
                </a:cubicBezTo>
                <a:cubicBezTo>
                  <a:pt x="130" y="57"/>
                  <a:pt x="126" y="56"/>
                  <a:pt x="122" y="55"/>
                </a:cubicBezTo>
                <a:cubicBezTo>
                  <a:pt x="115" y="53"/>
                  <a:pt x="107" y="51"/>
                  <a:pt x="100" y="50"/>
                </a:cubicBezTo>
                <a:cubicBezTo>
                  <a:pt x="99" y="50"/>
                  <a:pt x="99" y="51"/>
                  <a:pt x="99" y="51"/>
                </a:cubicBezTo>
                <a:cubicBezTo>
                  <a:pt x="107" y="55"/>
                  <a:pt x="116" y="56"/>
                  <a:pt x="124" y="58"/>
                </a:cubicBezTo>
                <a:cubicBezTo>
                  <a:pt x="129" y="59"/>
                  <a:pt x="134" y="60"/>
                  <a:pt x="138" y="61"/>
                </a:cubicBezTo>
                <a:cubicBezTo>
                  <a:pt x="140" y="62"/>
                  <a:pt x="142" y="62"/>
                  <a:pt x="144" y="63"/>
                </a:cubicBezTo>
                <a:cubicBezTo>
                  <a:pt x="144" y="63"/>
                  <a:pt x="146" y="64"/>
                  <a:pt x="147" y="64"/>
                </a:cubicBezTo>
                <a:cubicBezTo>
                  <a:pt x="147" y="65"/>
                  <a:pt x="148" y="65"/>
                  <a:pt x="148" y="65"/>
                </a:cubicBezTo>
                <a:close/>
                <a:moveTo>
                  <a:pt x="103" y="47"/>
                </a:moveTo>
                <a:cubicBezTo>
                  <a:pt x="104" y="47"/>
                  <a:pt x="105" y="46"/>
                  <a:pt x="106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12" y="48"/>
                  <a:pt x="119" y="49"/>
                  <a:pt x="125" y="51"/>
                </a:cubicBezTo>
                <a:cubicBezTo>
                  <a:pt x="128" y="52"/>
                  <a:pt x="130" y="53"/>
                  <a:pt x="133" y="54"/>
                </a:cubicBezTo>
                <a:cubicBezTo>
                  <a:pt x="133" y="54"/>
                  <a:pt x="143" y="57"/>
                  <a:pt x="138" y="56"/>
                </a:cubicBezTo>
                <a:cubicBezTo>
                  <a:pt x="132" y="55"/>
                  <a:pt x="126" y="52"/>
                  <a:pt x="119" y="51"/>
                </a:cubicBezTo>
                <a:cubicBezTo>
                  <a:pt x="114" y="50"/>
                  <a:pt x="108" y="49"/>
                  <a:pt x="103" y="47"/>
                </a:cubicBezTo>
                <a:close/>
                <a:moveTo>
                  <a:pt x="107" y="45"/>
                </a:moveTo>
                <a:cubicBezTo>
                  <a:pt x="109" y="45"/>
                  <a:pt x="111" y="44"/>
                  <a:pt x="114" y="44"/>
                </a:cubicBezTo>
                <a:cubicBezTo>
                  <a:pt x="119" y="45"/>
                  <a:pt x="124" y="47"/>
                  <a:pt x="129" y="49"/>
                </a:cubicBezTo>
                <a:cubicBezTo>
                  <a:pt x="121" y="47"/>
                  <a:pt x="114" y="46"/>
                  <a:pt x="107" y="45"/>
                </a:cubicBezTo>
                <a:cubicBezTo>
                  <a:pt x="107" y="45"/>
                  <a:pt x="107" y="45"/>
                  <a:pt x="107" y="45"/>
                </a:cubicBezTo>
                <a:close/>
                <a:moveTo>
                  <a:pt x="138" y="55"/>
                </a:moveTo>
                <a:cubicBezTo>
                  <a:pt x="135" y="54"/>
                  <a:pt x="132" y="52"/>
                  <a:pt x="128" y="51"/>
                </a:cubicBezTo>
                <a:cubicBezTo>
                  <a:pt x="123" y="50"/>
                  <a:pt x="118" y="49"/>
                  <a:pt x="113" y="48"/>
                </a:cubicBezTo>
                <a:cubicBezTo>
                  <a:pt x="112" y="47"/>
                  <a:pt x="110" y="47"/>
                  <a:pt x="108" y="46"/>
                </a:cubicBezTo>
                <a:cubicBezTo>
                  <a:pt x="109" y="46"/>
                  <a:pt x="110" y="47"/>
                  <a:pt x="111" y="47"/>
                </a:cubicBezTo>
                <a:cubicBezTo>
                  <a:pt x="113" y="47"/>
                  <a:pt x="116" y="48"/>
                  <a:pt x="118" y="48"/>
                </a:cubicBezTo>
                <a:cubicBezTo>
                  <a:pt x="122" y="49"/>
                  <a:pt x="127" y="49"/>
                  <a:pt x="131" y="50"/>
                </a:cubicBezTo>
                <a:cubicBezTo>
                  <a:pt x="134" y="52"/>
                  <a:pt x="136" y="53"/>
                  <a:pt x="138" y="55"/>
                </a:cubicBezTo>
                <a:close/>
                <a:moveTo>
                  <a:pt x="143" y="59"/>
                </a:moveTo>
                <a:cubicBezTo>
                  <a:pt x="137" y="57"/>
                  <a:pt x="131" y="55"/>
                  <a:pt x="126" y="54"/>
                </a:cubicBezTo>
                <a:cubicBezTo>
                  <a:pt x="120" y="52"/>
                  <a:pt x="114" y="51"/>
                  <a:pt x="108" y="49"/>
                </a:cubicBezTo>
                <a:cubicBezTo>
                  <a:pt x="109" y="50"/>
                  <a:pt x="110" y="50"/>
                  <a:pt x="110" y="50"/>
                </a:cubicBezTo>
                <a:cubicBezTo>
                  <a:pt x="114" y="50"/>
                  <a:pt x="117" y="51"/>
                  <a:pt x="121" y="52"/>
                </a:cubicBezTo>
                <a:cubicBezTo>
                  <a:pt x="127" y="54"/>
                  <a:pt x="134" y="56"/>
                  <a:pt x="141" y="57"/>
                </a:cubicBezTo>
                <a:cubicBezTo>
                  <a:pt x="141" y="58"/>
                  <a:pt x="142" y="58"/>
                  <a:pt x="143" y="59"/>
                </a:cubicBezTo>
                <a:close/>
                <a:moveTo>
                  <a:pt x="146" y="63"/>
                </a:moveTo>
                <a:cubicBezTo>
                  <a:pt x="132" y="57"/>
                  <a:pt x="115" y="58"/>
                  <a:pt x="101" y="51"/>
                </a:cubicBezTo>
                <a:cubicBezTo>
                  <a:pt x="104" y="52"/>
                  <a:pt x="109" y="53"/>
                  <a:pt x="113" y="54"/>
                </a:cubicBezTo>
                <a:cubicBezTo>
                  <a:pt x="118" y="55"/>
                  <a:pt x="123" y="56"/>
                  <a:pt x="127" y="57"/>
                </a:cubicBezTo>
                <a:cubicBezTo>
                  <a:pt x="131" y="58"/>
                  <a:pt x="136" y="59"/>
                  <a:pt x="140" y="60"/>
                </a:cubicBezTo>
                <a:cubicBezTo>
                  <a:pt x="141" y="61"/>
                  <a:pt x="143" y="62"/>
                  <a:pt x="145" y="62"/>
                </a:cubicBezTo>
                <a:cubicBezTo>
                  <a:pt x="145" y="62"/>
                  <a:pt x="145" y="62"/>
                  <a:pt x="146" y="63"/>
                </a:cubicBezTo>
                <a:cubicBezTo>
                  <a:pt x="146" y="63"/>
                  <a:pt x="146" y="63"/>
                  <a:pt x="146" y="63"/>
                </a:cubicBezTo>
                <a:close/>
                <a:moveTo>
                  <a:pt x="150" y="69"/>
                </a:moveTo>
                <a:cubicBezTo>
                  <a:pt x="140" y="67"/>
                  <a:pt x="131" y="64"/>
                  <a:pt x="122" y="62"/>
                </a:cubicBezTo>
                <a:cubicBezTo>
                  <a:pt x="113" y="60"/>
                  <a:pt x="104" y="58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5"/>
                  <a:pt x="95" y="54"/>
                  <a:pt x="96" y="54"/>
                </a:cubicBezTo>
                <a:cubicBezTo>
                  <a:pt x="107" y="55"/>
                  <a:pt x="118" y="59"/>
                  <a:pt x="128" y="61"/>
                </a:cubicBezTo>
                <a:cubicBezTo>
                  <a:pt x="133" y="62"/>
                  <a:pt x="137" y="63"/>
                  <a:pt x="141" y="64"/>
                </a:cubicBezTo>
                <a:cubicBezTo>
                  <a:pt x="144" y="65"/>
                  <a:pt x="146" y="66"/>
                  <a:pt x="148" y="66"/>
                </a:cubicBezTo>
                <a:cubicBezTo>
                  <a:pt x="149" y="67"/>
                  <a:pt x="149" y="68"/>
                  <a:pt x="150" y="69"/>
                </a:cubicBezTo>
                <a:close/>
                <a:moveTo>
                  <a:pt x="81" y="41"/>
                </a:moveTo>
                <a:cubicBezTo>
                  <a:pt x="79" y="39"/>
                  <a:pt x="76" y="37"/>
                  <a:pt x="74" y="35"/>
                </a:cubicBezTo>
                <a:cubicBezTo>
                  <a:pt x="73" y="35"/>
                  <a:pt x="73" y="35"/>
                  <a:pt x="72" y="34"/>
                </a:cubicBezTo>
                <a:cubicBezTo>
                  <a:pt x="76" y="36"/>
                  <a:pt x="79" y="38"/>
                  <a:pt x="82" y="40"/>
                </a:cubicBezTo>
                <a:cubicBezTo>
                  <a:pt x="82" y="40"/>
                  <a:pt x="82" y="40"/>
                  <a:pt x="82" y="40"/>
                </a:cubicBezTo>
                <a:cubicBezTo>
                  <a:pt x="81" y="40"/>
                  <a:pt x="81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lose/>
                <a:moveTo>
                  <a:pt x="81" y="41"/>
                </a:moveTo>
                <a:cubicBezTo>
                  <a:pt x="80" y="42"/>
                  <a:pt x="80" y="42"/>
                  <a:pt x="80" y="43"/>
                </a:cubicBezTo>
                <a:cubicBezTo>
                  <a:pt x="78" y="41"/>
                  <a:pt x="75" y="39"/>
                  <a:pt x="72" y="37"/>
                </a:cubicBezTo>
                <a:cubicBezTo>
                  <a:pt x="75" y="39"/>
                  <a:pt x="78" y="40"/>
                  <a:pt x="81" y="41"/>
                </a:cubicBezTo>
                <a:cubicBezTo>
                  <a:pt x="81" y="41"/>
                  <a:pt x="81" y="41"/>
                  <a:pt x="81" y="41"/>
                </a:cubicBezTo>
                <a:close/>
                <a:moveTo>
                  <a:pt x="80" y="44"/>
                </a:moveTo>
                <a:cubicBezTo>
                  <a:pt x="79" y="45"/>
                  <a:pt x="79" y="45"/>
                  <a:pt x="78" y="46"/>
                </a:cubicBezTo>
                <a:cubicBezTo>
                  <a:pt x="76" y="44"/>
                  <a:pt x="73" y="42"/>
                  <a:pt x="71" y="40"/>
                </a:cubicBezTo>
                <a:cubicBezTo>
                  <a:pt x="68" y="38"/>
                  <a:pt x="65" y="37"/>
                  <a:pt x="63" y="35"/>
                </a:cubicBezTo>
                <a:cubicBezTo>
                  <a:pt x="61" y="33"/>
                  <a:pt x="66" y="36"/>
                  <a:pt x="67" y="37"/>
                </a:cubicBezTo>
                <a:cubicBezTo>
                  <a:pt x="68" y="37"/>
                  <a:pt x="70" y="38"/>
                  <a:pt x="71" y="39"/>
                </a:cubicBezTo>
                <a:cubicBezTo>
                  <a:pt x="74" y="40"/>
                  <a:pt x="77" y="42"/>
                  <a:pt x="80" y="44"/>
                </a:cubicBezTo>
                <a:close/>
                <a:moveTo>
                  <a:pt x="78" y="47"/>
                </a:moveTo>
                <a:cubicBezTo>
                  <a:pt x="78" y="47"/>
                  <a:pt x="78" y="48"/>
                  <a:pt x="77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5" y="48"/>
                  <a:pt x="74" y="47"/>
                  <a:pt x="72" y="46"/>
                </a:cubicBezTo>
                <a:cubicBezTo>
                  <a:pt x="70" y="45"/>
                  <a:pt x="67" y="43"/>
                  <a:pt x="65" y="41"/>
                </a:cubicBezTo>
                <a:cubicBezTo>
                  <a:pt x="63" y="40"/>
                  <a:pt x="61" y="38"/>
                  <a:pt x="59" y="37"/>
                </a:cubicBezTo>
                <a:cubicBezTo>
                  <a:pt x="61" y="38"/>
                  <a:pt x="64" y="39"/>
                  <a:pt x="66" y="40"/>
                </a:cubicBezTo>
                <a:cubicBezTo>
                  <a:pt x="70" y="42"/>
                  <a:pt x="74" y="45"/>
                  <a:pt x="78" y="47"/>
                </a:cubicBezTo>
                <a:cubicBezTo>
                  <a:pt x="78" y="47"/>
                  <a:pt x="78" y="47"/>
                  <a:pt x="78" y="47"/>
                </a:cubicBezTo>
                <a:close/>
                <a:moveTo>
                  <a:pt x="76" y="50"/>
                </a:moveTo>
                <a:cubicBezTo>
                  <a:pt x="74" y="52"/>
                  <a:pt x="73" y="50"/>
                  <a:pt x="70" y="48"/>
                </a:cubicBezTo>
                <a:cubicBezTo>
                  <a:pt x="70" y="48"/>
                  <a:pt x="69" y="48"/>
                  <a:pt x="69" y="48"/>
                </a:cubicBezTo>
                <a:cubicBezTo>
                  <a:pt x="68" y="47"/>
                  <a:pt x="67" y="47"/>
                  <a:pt x="66" y="47"/>
                </a:cubicBezTo>
                <a:cubicBezTo>
                  <a:pt x="65" y="46"/>
                  <a:pt x="64" y="45"/>
                  <a:pt x="63" y="44"/>
                </a:cubicBezTo>
                <a:cubicBezTo>
                  <a:pt x="61" y="43"/>
                  <a:pt x="60" y="42"/>
                  <a:pt x="59" y="41"/>
                </a:cubicBezTo>
                <a:cubicBezTo>
                  <a:pt x="57" y="40"/>
                  <a:pt x="57" y="39"/>
                  <a:pt x="59" y="40"/>
                </a:cubicBezTo>
                <a:cubicBezTo>
                  <a:pt x="61" y="41"/>
                  <a:pt x="63" y="42"/>
                  <a:pt x="65" y="43"/>
                </a:cubicBezTo>
                <a:cubicBezTo>
                  <a:pt x="67" y="44"/>
                  <a:pt x="69" y="45"/>
                  <a:pt x="72" y="47"/>
                </a:cubicBezTo>
                <a:cubicBezTo>
                  <a:pt x="73" y="47"/>
                  <a:pt x="74" y="48"/>
                  <a:pt x="75" y="49"/>
                </a:cubicBezTo>
                <a:cubicBezTo>
                  <a:pt x="75" y="49"/>
                  <a:pt x="76" y="50"/>
                  <a:pt x="76" y="49"/>
                </a:cubicBezTo>
                <a:cubicBezTo>
                  <a:pt x="76" y="49"/>
                  <a:pt x="76" y="50"/>
                  <a:pt x="76" y="50"/>
                </a:cubicBezTo>
                <a:close/>
                <a:moveTo>
                  <a:pt x="67" y="48"/>
                </a:moveTo>
                <a:cubicBezTo>
                  <a:pt x="66" y="48"/>
                  <a:pt x="64" y="49"/>
                  <a:pt x="63" y="49"/>
                </a:cubicBezTo>
                <a:cubicBezTo>
                  <a:pt x="60" y="47"/>
                  <a:pt x="57" y="46"/>
                  <a:pt x="54" y="43"/>
                </a:cubicBezTo>
                <a:cubicBezTo>
                  <a:pt x="51" y="39"/>
                  <a:pt x="58" y="43"/>
                  <a:pt x="59" y="44"/>
                </a:cubicBezTo>
                <a:cubicBezTo>
                  <a:pt x="60" y="45"/>
                  <a:pt x="62" y="45"/>
                  <a:pt x="64" y="46"/>
                </a:cubicBezTo>
                <a:cubicBezTo>
                  <a:pt x="65" y="47"/>
                  <a:pt x="66" y="47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7" y="48"/>
                  <a:pt x="67" y="48"/>
                </a:cubicBezTo>
                <a:close/>
                <a:moveTo>
                  <a:pt x="61" y="50"/>
                </a:moveTo>
                <a:cubicBezTo>
                  <a:pt x="61" y="50"/>
                  <a:pt x="60" y="51"/>
                  <a:pt x="59" y="51"/>
                </a:cubicBezTo>
                <a:cubicBezTo>
                  <a:pt x="57" y="50"/>
                  <a:pt x="56" y="49"/>
                  <a:pt x="54" y="48"/>
                </a:cubicBezTo>
                <a:cubicBezTo>
                  <a:pt x="52" y="47"/>
                  <a:pt x="49" y="44"/>
                  <a:pt x="53" y="46"/>
                </a:cubicBezTo>
                <a:cubicBezTo>
                  <a:pt x="56" y="47"/>
                  <a:pt x="59" y="49"/>
                  <a:pt x="61" y="50"/>
                </a:cubicBezTo>
                <a:close/>
                <a:moveTo>
                  <a:pt x="56" y="54"/>
                </a:moveTo>
                <a:cubicBezTo>
                  <a:pt x="53" y="52"/>
                  <a:pt x="50" y="50"/>
                  <a:pt x="48" y="48"/>
                </a:cubicBezTo>
                <a:cubicBezTo>
                  <a:pt x="50" y="50"/>
                  <a:pt x="55" y="51"/>
                  <a:pt x="58" y="52"/>
                </a:cubicBezTo>
                <a:cubicBezTo>
                  <a:pt x="57" y="52"/>
                  <a:pt x="57" y="53"/>
                  <a:pt x="56" y="54"/>
                </a:cubicBezTo>
                <a:close/>
                <a:moveTo>
                  <a:pt x="48" y="55"/>
                </a:moveTo>
                <a:cubicBezTo>
                  <a:pt x="50" y="55"/>
                  <a:pt x="52" y="56"/>
                  <a:pt x="54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7"/>
                  <a:pt x="50" y="56"/>
                  <a:pt x="48" y="55"/>
                </a:cubicBezTo>
                <a:close/>
                <a:moveTo>
                  <a:pt x="61" y="63"/>
                </a:moveTo>
                <a:cubicBezTo>
                  <a:pt x="61" y="63"/>
                  <a:pt x="60" y="63"/>
                  <a:pt x="60" y="63"/>
                </a:cubicBezTo>
                <a:cubicBezTo>
                  <a:pt x="60" y="63"/>
                  <a:pt x="60" y="62"/>
                  <a:pt x="61" y="62"/>
                </a:cubicBezTo>
                <a:cubicBezTo>
                  <a:pt x="61" y="62"/>
                  <a:pt x="61" y="62"/>
                  <a:pt x="61" y="63"/>
                </a:cubicBezTo>
                <a:close/>
                <a:moveTo>
                  <a:pt x="62" y="61"/>
                </a:moveTo>
                <a:cubicBezTo>
                  <a:pt x="62" y="61"/>
                  <a:pt x="63" y="61"/>
                  <a:pt x="63" y="61"/>
                </a:cubicBezTo>
                <a:cubicBezTo>
                  <a:pt x="63" y="61"/>
                  <a:pt x="63" y="61"/>
                  <a:pt x="62" y="61"/>
                </a:cubicBezTo>
                <a:close/>
                <a:moveTo>
                  <a:pt x="65" y="59"/>
                </a:moveTo>
                <a:cubicBezTo>
                  <a:pt x="67" y="61"/>
                  <a:pt x="65" y="60"/>
                  <a:pt x="64" y="60"/>
                </a:cubicBezTo>
                <a:cubicBezTo>
                  <a:pt x="64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lose/>
                <a:moveTo>
                  <a:pt x="65" y="59"/>
                </a:moveTo>
                <a:cubicBezTo>
                  <a:pt x="65" y="59"/>
                  <a:pt x="65" y="58"/>
                  <a:pt x="65" y="58"/>
                </a:cubicBezTo>
                <a:cubicBezTo>
                  <a:pt x="66" y="58"/>
                  <a:pt x="67" y="58"/>
                  <a:pt x="67" y="57"/>
                </a:cubicBezTo>
                <a:cubicBezTo>
                  <a:pt x="67" y="58"/>
                  <a:pt x="68" y="59"/>
                  <a:pt x="68" y="59"/>
                </a:cubicBezTo>
                <a:cubicBezTo>
                  <a:pt x="67" y="59"/>
                  <a:pt x="66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lose/>
                <a:moveTo>
                  <a:pt x="68" y="60"/>
                </a:moveTo>
                <a:cubicBezTo>
                  <a:pt x="68" y="60"/>
                  <a:pt x="68" y="60"/>
                  <a:pt x="67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6" y="59"/>
                  <a:pt x="67" y="59"/>
                  <a:pt x="68" y="60"/>
                </a:cubicBezTo>
                <a:cubicBezTo>
                  <a:pt x="68" y="60"/>
                  <a:pt x="68" y="60"/>
                  <a:pt x="68" y="60"/>
                </a:cubicBezTo>
                <a:close/>
                <a:moveTo>
                  <a:pt x="67" y="61"/>
                </a:moveTo>
                <a:cubicBezTo>
                  <a:pt x="66" y="61"/>
                  <a:pt x="65" y="61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1"/>
                  <a:pt x="65" y="61"/>
                  <a:pt x="67" y="61"/>
                </a:cubicBezTo>
                <a:close/>
                <a:moveTo>
                  <a:pt x="64" y="62"/>
                </a:moveTo>
                <a:cubicBezTo>
                  <a:pt x="63" y="62"/>
                  <a:pt x="63" y="63"/>
                  <a:pt x="62" y="63"/>
                </a:cubicBezTo>
                <a:cubicBezTo>
                  <a:pt x="61" y="61"/>
                  <a:pt x="62" y="62"/>
                  <a:pt x="64" y="62"/>
                </a:cubicBezTo>
                <a:close/>
                <a:moveTo>
                  <a:pt x="61" y="64"/>
                </a:moveTo>
                <a:cubicBezTo>
                  <a:pt x="60" y="64"/>
                  <a:pt x="59" y="65"/>
                  <a:pt x="59" y="66"/>
                </a:cubicBezTo>
                <a:cubicBezTo>
                  <a:pt x="56" y="64"/>
                  <a:pt x="53" y="63"/>
                  <a:pt x="49" y="61"/>
                </a:cubicBezTo>
                <a:cubicBezTo>
                  <a:pt x="46" y="60"/>
                  <a:pt x="43" y="57"/>
                  <a:pt x="40" y="57"/>
                </a:cubicBezTo>
                <a:cubicBezTo>
                  <a:pt x="47" y="59"/>
                  <a:pt x="54" y="63"/>
                  <a:pt x="61" y="64"/>
                </a:cubicBezTo>
                <a:close/>
                <a:moveTo>
                  <a:pt x="58" y="69"/>
                </a:moveTo>
                <a:cubicBezTo>
                  <a:pt x="58" y="69"/>
                  <a:pt x="58" y="69"/>
                  <a:pt x="58" y="69"/>
                </a:cubicBezTo>
                <a:cubicBezTo>
                  <a:pt x="58" y="69"/>
                  <a:pt x="57" y="68"/>
                  <a:pt x="57" y="68"/>
                </a:cubicBezTo>
                <a:cubicBezTo>
                  <a:pt x="53" y="67"/>
                  <a:pt x="49" y="65"/>
                  <a:pt x="45" y="63"/>
                </a:cubicBezTo>
                <a:cubicBezTo>
                  <a:pt x="43" y="62"/>
                  <a:pt x="41" y="60"/>
                  <a:pt x="39" y="60"/>
                </a:cubicBezTo>
                <a:cubicBezTo>
                  <a:pt x="42" y="60"/>
                  <a:pt x="44" y="61"/>
                  <a:pt x="46" y="62"/>
                </a:cubicBezTo>
                <a:cubicBezTo>
                  <a:pt x="50" y="64"/>
                  <a:pt x="54" y="66"/>
                  <a:pt x="59" y="67"/>
                </a:cubicBezTo>
                <a:cubicBezTo>
                  <a:pt x="59" y="68"/>
                  <a:pt x="58" y="68"/>
                  <a:pt x="58" y="69"/>
                </a:cubicBezTo>
                <a:close/>
                <a:moveTo>
                  <a:pt x="68" y="72"/>
                </a:moveTo>
                <a:cubicBezTo>
                  <a:pt x="69" y="73"/>
                  <a:pt x="71" y="73"/>
                  <a:pt x="72" y="74"/>
                </a:cubicBezTo>
                <a:cubicBezTo>
                  <a:pt x="74" y="75"/>
                  <a:pt x="77" y="76"/>
                  <a:pt x="79" y="76"/>
                </a:cubicBezTo>
                <a:cubicBezTo>
                  <a:pt x="83" y="78"/>
                  <a:pt x="87" y="79"/>
                  <a:pt x="90" y="80"/>
                </a:cubicBezTo>
                <a:cubicBezTo>
                  <a:pt x="82" y="78"/>
                  <a:pt x="74" y="76"/>
                  <a:pt x="66" y="72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2"/>
                  <a:pt x="67" y="72"/>
                  <a:pt x="68" y="72"/>
                </a:cubicBezTo>
                <a:close/>
                <a:moveTo>
                  <a:pt x="68" y="72"/>
                </a:moveTo>
                <a:cubicBezTo>
                  <a:pt x="69" y="71"/>
                  <a:pt x="69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82" y="75"/>
                  <a:pt x="93" y="79"/>
                  <a:pt x="105" y="82"/>
                </a:cubicBezTo>
                <a:cubicBezTo>
                  <a:pt x="110" y="84"/>
                  <a:pt x="115" y="86"/>
                  <a:pt x="120" y="88"/>
                </a:cubicBezTo>
                <a:cubicBezTo>
                  <a:pt x="123" y="89"/>
                  <a:pt x="127" y="90"/>
                  <a:pt x="130" y="91"/>
                </a:cubicBezTo>
                <a:cubicBezTo>
                  <a:pt x="128" y="90"/>
                  <a:pt x="124" y="90"/>
                  <a:pt x="122" y="89"/>
                </a:cubicBezTo>
                <a:cubicBezTo>
                  <a:pt x="114" y="87"/>
                  <a:pt x="107" y="85"/>
                  <a:pt x="100" y="83"/>
                </a:cubicBezTo>
                <a:cubicBezTo>
                  <a:pt x="93" y="80"/>
                  <a:pt x="86" y="78"/>
                  <a:pt x="79" y="76"/>
                </a:cubicBezTo>
                <a:cubicBezTo>
                  <a:pt x="76" y="74"/>
                  <a:pt x="72" y="73"/>
                  <a:pt x="68" y="72"/>
                </a:cubicBezTo>
                <a:close/>
                <a:moveTo>
                  <a:pt x="82" y="74"/>
                </a:moveTo>
                <a:cubicBezTo>
                  <a:pt x="79" y="73"/>
                  <a:pt x="75" y="72"/>
                  <a:pt x="72" y="70"/>
                </a:cubicBezTo>
                <a:cubicBezTo>
                  <a:pt x="75" y="72"/>
                  <a:pt x="78" y="72"/>
                  <a:pt x="82" y="74"/>
                </a:cubicBezTo>
                <a:cubicBezTo>
                  <a:pt x="86" y="75"/>
                  <a:pt x="90" y="77"/>
                  <a:pt x="94" y="78"/>
                </a:cubicBezTo>
                <a:cubicBezTo>
                  <a:pt x="90" y="77"/>
                  <a:pt x="86" y="76"/>
                  <a:pt x="82" y="74"/>
                </a:cubicBezTo>
                <a:close/>
                <a:moveTo>
                  <a:pt x="71" y="70"/>
                </a:moveTo>
                <a:cubicBezTo>
                  <a:pt x="73" y="70"/>
                  <a:pt x="74" y="69"/>
                  <a:pt x="75" y="69"/>
                </a:cubicBezTo>
                <a:cubicBezTo>
                  <a:pt x="75" y="69"/>
                  <a:pt x="76" y="69"/>
                  <a:pt x="77" y="69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9"/>
                  <a:pt x="79" y="69"/>
                  <a:pt x="79" y="69"/>
                </a:cubicBezTo>
                <a:cubicBezTo>
                  <a:pt x="79" y="69"/>
                  <a:pt x="79" y="69"/>
                  <a:pt x="80" y="70"/>
                </a:cubicBezTo>
                <a:cubicBezTo>
                  <a:pt x="83" y="70"/>
                  <a:pt x="85" y="72"/>
                  <a:pt x="88" y="73"/>
                </a:cubicBezTo>
                <a:cubicBezTo>
                  <a:pt x="102" y="78"/>
                  <a:pt x="115" y="83"/>
                  <a:pt x="129" y="88"/>
                </a:cubicBezTo>
                <a:cubicBezTo>
                  <a:pt x="130" y="88"/>
                  <a:pt x="132" y="89"/>
                  <a:pt x="133" y="89"/>
                </a:cubicBezTo>
                <a:cubicBezTo>
                  <a:pt x="133" y="89"/>
                  <a:pt x="137" y="91"/>
                  <a:pt x="136" y="90"/>
                </a:cubicBezTo>
                <a:cubicBezTo>
                  <a:pt x="132" y="89"/>
                  <a:pt x="129" y="88"/>
                  <a:pt x="125" y="87"/>
                </a:cubicBezTo>
                <a:cubicBezTo>
                  <a:pt x="119" y="85"/>
                  <a:pt x="113" y="83"/>
                  <a:pt x="106" y="81"/>
                </a:cubicBezTo>
                <a:cubicBezTo>
                  <a:pt x="105" y="81"/>
                  <a:pt x="105" y="81"/>
                  <a:pt x="104" y="81"/>
                </a:cubicBezTo>
                <a:cubicBezTo>
                  <a:pt x="98" y="79"/>
                  <a:pt x="92" y="77"/>
                  <a:pt x="86" y="75"/>
                </a:cubicBezTo>
                <a:cubicBezTo>
                  <a:pt x="82" y="73"/>
                  <a:pt x="77" y="71"/>
                  <a:pt x="71" y="70"/>
                </a:cubicBezTo>
                <a:close/>
                <a:moveTo>
                  <a:pt x="76" y="68"/>
                </a:moveTo>
                <a:cubicBezTo>
                  <a:pt x="77" y="67"/>
                  <a:pt x="79" y="67"/>
                  <a:pt x="80" y="66"/>
                </a:cubicBezTo>
                <a:cubicBezTo>
                  <a:pt x="89" y="71"/>
                  <a:pt x="100" y="75"/>
                  <a:pt x="110" y="78"/>
                </a:cubicBezTo>
                <a:cubicBezTo>
                  <a:pt x="112" y="79"/>
                  <a:pt x="115" y="80"/>
                  <a:pt x="117" y="80"/>
                </a:cubicBezTo>
                <a:cubicBezTo>
                  <a:pt x="112" y="79"/>
                  <a:pt x="106" y="77"/>
                  <a:pt x="100" y="75"/>
                </a:cubicBezTo>
                <a:cubicBezTo>
                  <a:pt x="94" y="73"/>
                  <a:pt x="87" y="70"/>
                  <a:pt x="80" y="69"/>
                </a:cubicBezTo>
                <a:cubicBezTo>
                  <a:pt x="79" y="69"/>
                  <a:pt x="78" y="68"/>
                  <a:pt x="77" y="68"/>
                </a:cubicBezTo>
                <a:cubicBezTo>
                  <a:pt x="77" y="68"/>
                  <a:pt x="76" y="68"/>
                  <a:pt x="76" y="68"/>
                </a:cubicBezTo>
                <a:close/>
                <a:moveTo>
                  <a:pt x="81" y="66"/>
                </a:moveTo>
                <a:cubicBezTo>
                  <a:pt x="83" y="65"/>
                  <a:pt x="84" y="64"/>
                  <a:pt x="85" y="63"/>
                </a:cubicBezTo>
                <a:cubicBezTo>
                  <a:pt x="97" y="67"/>
                  <a:pt x="108" y="72"/>
                  <a:pt x="119" y="76"/>
                </a:cubicBezTo>
                <a:cubicBezTo>
                  <a:pt x="125" y="78"/>
                  <a:pt x="131" y="80"/>
                  <a:pt x="136" y="82"/>
                </a:cubicBezTo>
                <a:cubicBezTo>
                  <a:pt x="139" y="83"/>
                  <a:pt x="141" y="84"/>
                  <a:pt x="144" y="85"/>
                </a:cubicBezTo>
                <a:cubicBezTo>
                  <a:pt x="150" y="87"/>
                  <a:pt x="147" y="86"/>
                  <a:pt x="144" y="85"/>
                </a:cubicBezTo>
                <a:cubicBezTo>
                  <a:pt x="139" y="84"/>
                  <a:pt x="134" y="81"/>
                  <a:pt x="129" y="80"/>
                </a:cubicBezTo>
                <a:cubicBezTo>
                  <a:pt x="123" y="78"/>
                  <a:pt x="117" y="77"/>
                  <a:pt x="112" y="75"/>
                </a:cubicBezTo>
                <a:cubicBezTo>
                  <a:pt x="101" y="72"/>
                  <a:pt x="91" y="69"/>
                  <a:pt x="81" y="66"/>
                </a:cubicBezTo>
                <a:close/>
                <a:moveTo>
                  <a:pt x="86" y="63"/>
                </a:move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1"/>
                  <a:pt x="89" y="61"/>
                </a:cubicBezTo>
                <a:cubicBezTo>
                  <a:pt x="89" y="61"/>
                  <a:pt x="89" y="61"/>
                  <a:pt x="89" y="61"/>
                </a:cubicBezTo>
                <a:cubicBezTo>
                  <a:pt x="99" y="66"/>
                  <a:pt x="109" y="69"/>
                  <a:pt x="120" y="72"/>
                </a:cubicBezTo>
                <a:cubicBezTo>
                  <a:pt x="125" y="74"/>
                  <a:pt x="131" y="76"/>
                  <a:pt x="136" y="78"/>
                </a:cubicBezTo>
                <a:cubicBezTo>
                  <a:pt x="139" y="79"/>
                  <a:pt x="141" y="79"/>
                  <a:pt x="144" y="80"/>
                </a:cubicBezTo>
                <a:cubicBezTo>
                  <a:pt x="145" y="80"/>
                  <a:pt x="154" y="83"/>
                  <a:pt x="148" y="82"/>
                </a:cubicBezTo>
                <a:cubicBezTo>
                  <a:pt x="138" y="79"/>
                  <a:pt x="128" y="75"/>
                  <a:pt x="117" y="72"/>
                </a:cubicBezTo>
                <a:cubicBezTo>
                  <a:pt x="107" y="69"/>
                  <a:pt x="97" y="66"/>
                  <a:pt x="86" y="63"/>
                </a:cubicBezTo>
                <a:close/>
                <a:moveTo>
                  <a:pt x="89" y="60"/>
                </a:moveTo>
                <a:cubicBezTo>
                  <a:pt x="91" y="59"/>
                  <a:pt x="92" y="58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8" y="58"/>
                  <a:pt x="103" y="59"/>
                  <a:pt x="108" y="60"/>
                </a:cubicBezTo>
                <a:cubicBezTo>
                  <a:pt x="113" y="62"/>
                  <a:pt x="118" y="64"/>
                  <a:pt x="123" y="65"/>
                </a:cubicBezTo>
                <a:cubicBezTo>
                  <a:pt x="132" y="69"/>
                  <a:pt x="143" y="70"/>
                  <a:pt x="152" y="75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48" y="72"/>
                  <a:pt x="142" y="72"/>
                  <a:pt x="137" y="71"/>
                </a:cubicBezTo>
                <a:cubicBezTo>
                  <a:pt x="132" y="69"/>
                  <a:pt x="126" y="68"/>
                  <a:pt x="121" y="66"/>
                </a:cubicBezTo>
                <a:cubicBezTo>
                  <a:pt x="111" y="63"/>
                  <a:pt x="102" y="60"/>
                  <a:pt x="92" y="58"/>
                </a:cubicBezTo>
                <a:cubicBezTo>
                  <a:pt x="91" y="58"/>
                  <a:pt x="91" y="59"/>
                  <a:pt x="92" y="59"/>
                </a:cubicBezTo>
                <a:cubicBezTo>
                  <a:pt x="101" y="63"/>
                  <a:pt x="111" y="66"/>
                  <a:pt x="121" y="69"/>
                </a:cubicBezTo>
                <a:cubicBezTo>
                  <a:pt x="123" y="70"/>
                  <a:pt x="124" y="70"/>
                  <a:pt x="125" y="71"/>
                </a:cubicBezTo>
                <a:cubicBezTo>
                  <a:pt x="124" y="70"/>
                  <a:pt x="122" y="70"/>
                  <a:pt x="120" y="69"/>
                </a:cubicBezTo>
                <a:cubicBezTo>
                  <a:pt x="110" y="66"/>
                  <a:pt x="100" y="6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lose/>
                <a:moveTo>
                  <a:pt x="152" y="78"/>
                </a:moveTo>
                <a:cubicBezTo>
                  <a:pt x="152" y="78"/>
                  <a:pt x="152" y="78"/>
                  <a:pt x="152" y="78"/>
                </a:cubicBezTo>
                <a:cubicBezTo>
                  <a:pt x="152" y="78"/>
                  <a:pt x="151" y="78"/>
                  <a:pt x="151" y="78"/>
                </a:cubicBezTo>
                <a:cubicBezTo>
                  <a:pt x="141" y="75"/>
                  <a:pt x="132" y="72"/>
                  <a:pt x="123" y="69"/>
                </a:cubicBezTo>
                <a:cubicBezTo>
                  <a:pt x="113" y="66"/>
                  <a:pt x="103" y="63"/>
                  <a:pt x="93" y="59"/>
                </a:cubicBezTo>
                <a:cubicBezTo>
                  <a:pt x="97" y="60"/>
                  <a:pt x="103" y="61"/>
                  <a:pt x="107" y="62"/>
                </a:cubicBezTo>
                <a:cubicBezTo>
                  <a:pt x="112" y="64"/>
                  <a:pt x="117" y="66"/>
                  <a:pt x="122" y="67"/>
                </a:cubicBezTo>
                <a:cubicBezTo>
                  <a:pt x="132" y="70"/>
                  <a:pt x="142" y="73"/>
                  <a:pt x="152" y="75"/>
                </a:cubicBezTo>
                <a:cubicBezTo>
                  <a:pt x="152" y="76"/>
                  <a:pt x="152" y="77"/>
                  <a:pt x="152" y="78"/>
                </a:cubicBezTo>
                <a:close/>
                <a:moveTo>
                  <a:pt x="152" y="74"/>
                </a:moveTo>
                <a:cubicBezTo>
                  <a:pt x="145" y="70"/>
                  <a:pt x="136" y="69"/>
                  <a:pt x="129" y="66"/>
                </a:cubicBezTo>
                <a:cubicBezTo>
                  <a:pt x="124" y="65"/>
                  <a:pt x="118" y="63"/>
                  <a:pt x="113" y="61"/>
                </a:cubicBezTo>
                <a:cubicBezTo>
                  <a:pt x="109" y="60"/>
                  <a:pt x="105" y="59"/>
                  <a:pt x="101" y="58"/>
                </a:cubicBezTo>
                <a:cubicBezTo>
                  <a:pt x="103" y="58"/>
                  <a:pt x="105" y="59"/>
                  <a:pt x="106" y="59"/>
                </a:cubicBezTo>
                <a:cubicBezTo>
                  <a:pt x="112" y="60"/>
                  <a:pt x="117" y="61"/>
                  <a:pt x="122" y="63"/>
                </a:cubicBezTo>
                <a:cubicBezTo>
                  <a:pt x="131" y="65"/>
                  <a:pt x="141" y="68"/>
                  <a:pt x="150" y="69"/>
                </a:cubicBezTo>
                <a:cubicBezTo>
                  <a:pt x="151" y="71"/>
                  <a:pt x="151" y="72"/>
                  <a:pt x="152" y="74"/>
                </a:cubicBezTo>
                <a:close/>
                <a:moveTo>
                  <a:pt x="152" y="79"/>
                </a:moveTo>
                <a:cubicBezTo>
                  <a:pt x="152" y="80"/>
                  <a:pt x="152" y="81"/>
                  <a:pt x="151" y="81"/>
                </a:cubicBezTo>
                <a:cubicBezTo>
                  <a:pt x="151" y="82"/>
                  <a:pt x="151" y="82"/>
                  <a:pt x="151" y="82"/>
                </a:cubicBezTo>
                <a:cubicBezTo>
                  <a:pt x="147" y="80"/>
                  <a:pt x="142" y="79"/>
                  <a:pt x="138" y="78"/>
                </a:cubicBezTo>
                <a:cubicBezTo>
                  <a:pt x="133" y="76"/>
                  <a:pt x="128" y="74"/>
                  <a:pt x="123" y="73"/>
                </a:cubicBezTo>
                <a:cubicBezTo>
                  <a:pt x="113" y="69"/>
                  <a:pt x="101" y="66"/>
                  <a:pt x="91" y="61"/>
                </a:cubicBezTo>
                <a:cubicBezTo>
                  <a:pt x="95" y="63"/>
                  <a:pt x="101" y="64"/>
                  <a:pt x="106" y="66"/>
                </a:cubicBezTo>
                <a:cubicBezTo>
                  <a:pt x="111" y="67"/>
                  <a:pt x="117" y="69"/>
                  <a:pt x="122" y="70"/>
                </a:cubicBezTo>
                <a:cubicBezTo>
                  <a:pt x="132" y="73"/>
                  <a:pt x="142" y="77"/>
                  <a:pt x="152" y="79"/>
                </a:cubicBezTo>
                <a:close/>
                <a:moveTo>
                  <a:pt x="151" y="83"/>
                </a:moveTo>
                <a:cubicBezTo>
                  <a:pt x="150" y="84"/>
                  <a:pt x="149" y="85"/>
                  <a:pt x="148" y="86"/>
                </a:cubicBezTo>
                <a:cubicBezTo>
                  <a:pt x="138" y="81"/>
                  <a:pt x="127" y="78"/>
                  <a:pt x="116" y="74"/>
                </a:cubicBezTo>
                <a:cubicBezTo>
                  <a:pt x="110" y="72"/>
                  <a:pt x="105" y="70"/>
                  <a:pt x="99" y="67"/>
                </a:cubicBezTo>
                <a:cubicBezTo>
                  <a:pt x="98" y="67"/>
                  <a:pt x="98" y="67"/>
                  <a:pt x="97" y="67"/>
                </a:cubicBezTo>
                <a:cubicBezTo>
                  <a:pt x="106" y="69"/>
                  <a:pt x="115" y="72"/>
                  <a:pt x="124" y="75"/>
                </a:cubicBezTo>
                <a:cubicBezTo>
                  <a:pt x="129" y="76"/>
                  <a:pt x="135" y="78"/>
                  <a:pt x="140" y="80"/>
                </a:cubicBezTo>
                <a:cubicBezTo>
                  <a:pt x="143" y="81"/>
                  <a:pt x="147" y="83"/>
                  <a:pt x="151" y="83"/>
                </a:cubicBezTo>
                <a:close/>
                <a:moveTo>
                  <a:pt x="147" y="87"/>
                </a:moveTo>
                <a:cubicBezTo>
                  <a:pt x="146" y="88"/>
                  <a:pt x="145" y="88"/>
                  <a:pt x="143" y="89"/>
                </a:cubicBezTo>
                <a:cubicBezTo>
                  <a:pt x="143" y="89"/>
                  <a:pt x="142" y="88"/>
                  <a:pt x="142" y="88"/>
                </a:cubicBezTo>
                <a:cubicBezTo>
                  <a:pt x="142" y="88"/>
                  <a:pt x="141" y="88"/>
                  <a:pt x="140" y="88"/>
                </a:cubicBezTo>
                <a:cubicBezTo>
                  <a:pt x="140" y="88"/>
                  <a:pt x="139" y="87"/>
                  <a:pt x="139" y="87"/>
                </a:cubicBezTo>
                <a:cubicBezTo>
                  <a:pt x="138" y="87"/>
                  <a:pt x="138" y="87"/>
                  <a:pt x="137" y="86"/>
                </a:cubicBezTo>
                <a:cubicBezTo>
                  <a:pt x="135" y="86"/>
                  <a:pt x="133" y="85"/>
                  <a:pt x="132" y="85"/>
                </a:cubicBezTo>
                <a:cubicBezTo>
                  <a:pt x="124" y="82"/>
                  <a:pt x="116" y="79"/>
                  <a:pt x="108" y="76"/>
                </a:cubicBezTo>
                <a:cubicBezTo>
                  <a:pt x="101" y="74"/>
                  <a:pt x="93" y="71"/>
                  <a:pt x="86" y="68"/>
                </a:cubicBezTo>
                <a:cubicBezTo>
                  <a:pt x="88" y="69"/>
                  <a:pt x="89" y="69"/>
                  <a:pt x="90" y="69"/>
                </a:cubicBezTo>
                <a:cubicBezTo>
                  <a:pt x="94" y="70"/>
                  <a:pt x="97" y="71"/>
                  <a:pt x="101" y="72"/>
                </a:cubicBezTo>
                <a:cubicBezTo>
                  <a:pt x="110" y="75"/>
                  <a:pt x="118" y="78"/>
                  <a:pt x="127" y="80"/>
                </a:cubicBezTo>
                <a:cubicBezTo>
                  <a:pt x="134" y="82"/>
                  <a:pt x="140" y="85"/>
                  <a:pt x="147" y="87"/>
                </a:cubicBezTo>
                <a:close/>
                <a:moveTo>
                  <a:pt x="142" y="89"/>
                </a:moveTo>
                <a:cubicBezTo>
                  <a:pt x="141" y="90"/>
                  <a:pt x="139" y="90"/>
                  <a:pt x="138" y="90"/>
                </a:cubicBezTo>
                <a:cubicBezTo>
                  <a:pt x="134" y="88"/>
                  <a:pt x="129" y="87"/>
                  <a:pt x="125" y="85"/>
                </a:cubicBezTo>
                <a:cubicBezTo>
                  <a:pt x="119" y="83"/>
                  <a:pt x="112" y="81"/>
                  <a:pt x="106" y="79"/>
                </a:cubicBezTo>
                <a:cubicBezTo>
                  <a:pt x="100" y="77"/>
                  <a:pt x="94" y="74"/>
                  <a:pt x="88" y="72"/>
                </a:cubicBezTo>
                <a:cubicBezTo>
                  <a:pt x="87" y="72"/>
                  <a:pt x="87" y="71"/>
                  <a:pt x="86" y="71"/>
                </a:cubicBezTo>
                <a:cubicBezTo>
                  <a:pt x="91" y="72"/>
                  <a:pt x="96" y="74"/>
                  <a:pt x="102" y="76"/>
                </a:cubicBezTo>
                <a:cubicBezTo>
                  <a:pt x="110" y="79"/>
                  <a:pt x="119" y="82"/>
                  <a:pt x="128" y="84"/>
                </a:cubicBezTo>
                <a:cubicBezTo>
                  <a:pt x="130" y="85"/>
                  <a:pt x="133" y="86"/>
                  <a:pt x="135" y="87"/>
                </a:cubicBezTo>
                <a:cubicBezTo>
                  <a:pt x="137" y="88"/>
                  <a:pt x="140" y="88"/>
                  <a:pt x="142" y="89"/>
                </a:cubicBezTo>
                <a:close/>
                <a:moveTo>
                  <a:pt x="135" y="91"/>
                </a:moveTo>
                <a:cubicBezTo>
                  <a:pt x="134" y="91"/>
                  <a:pt x="133" y="91"/>
                  <a:pt x="132" y="92"/>
                </a:cubicBezTo>
                <a:cubicBezTo>
                  <a:pt x="129" y="89"/>
                  <a:pt x="125" y="89"/>
                  <a:pt x="122" y="87"/>
                </a:cubicBezTo>
                <a:cubicBezTo>
                  <a:pt x="119" y="86"/>
                  <a:pt x="116" y="85"/>
                  <a:pt x="114" y="84"/>
                </a:cubicBezTo>
                <a:cubicBezTo>
                  <a:pt x="117" y="85"/>
                  <a:pt x="120" y="86"/>
                  <a:pt x="124" y="87"/>
                </a:cubicBezTo>
                <a:cubicBezTo>
                  <a:pt x="127" y="88"/>
                  <a:pt x="131" y="90"/>
                  <a:pt x="135" y="91"/>
                </a:cubicBezTo>
                <a:close/>
                <a:moveTo>
                  <a:pt x="130" y="92"/>
                </a:moveTo>
                <a:cubicBezTo>
                  <a:pt x="129" y="92"/>
                  <a:pt x="129" y="92"/>
                  <a:pt x="128" y="93"/>
                </a:cubicBezTo>
                <a:cubicBezTo>
                  <a:pt x="126" y="91"/>
                  <a:pt x="123" y="90"/>
                  <a:pt x="120" y="90"/>
                </a:cubicBezTo>
                <a:cubicBezTo>
                  <a:pt x="115" y="88"/>
                  <a:pt x="111" y="87"/>
                  <a:pt x="106" y="85"/>
                </a:cubicBezTo>
                <a:cubicBezTo>
                  <a:pt x="114" y="88"/>
                  <a:pt x="122" y="90"/>
                  <a:pt x="130" y="92"/>
                </a:cubicBezTo>
                <a:close/>
                <a:moveTo>
                  <a:pt x="33" y="64"/>
                </a:moveTo>
                <a:cubicBezTo>
                  <a:pt x="33" y="64"/>
                  <a:pt x="34" y="63"/>
                  <a:pt x="34" y="62"/>
                </a:cubicBezTo>
                <a:cubicBezTo>
                  <a:pt x="43" y="65"/>
                  <a:pt x="52" y="70"/>
                  <a:pt x="61" y="72"/>
                </a:cubicBezTo>
                <a:cubicBezTo>
                  <a:pt x="61" y="73"/>
                  <a:pt x="62" y="73"/>
                  <a:pt x="63" y="73"/>
                </a:cubicBezTo>
                <a:cubicBezTo>
                  <a:pt x="64" y="73"/>
                  <a:pt x="64" y="73"/>
                  <a:pt x="65" y="73"/>
                </a:cubicBezTo>
                <a:cubicBezTo>
                  <a:pt x="65" y="73"/>
                  <a:pt x="65" y="73"/>
                  <a:pt x="66" y="73"/>
                </a:cubicBezTo>
                <a:cubicBezTo>
                  <a:pt x="71" y="75"/>
                  <a:pt x="77" y="78"/>
                  <a:pt x="83" y="79"/>
                </a:cubicBezTo>
                <a:cubicBezTo>
                  <a:pt x="89" y="81"/>
                  <a:pt x="96" y="82"/>
                  <a:pt x="102" y="85"/>
                </a:cubicBezTo>
                <a:cubicBezTo>
                  <a:pt x="109" y="87"/>
                  <a:pt x="115" y="89"/>
                  <a:pt x="122" y="91"/>
                </a:cubicBezTo>
                <a:cubicBezTo>
                  <a:pt x="123" y="91"/>
                  <a:pt x="127" y="93"/>
                  <a:pt x="127" y="93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6" y="93"/>
                  <a:pt x="126" y="93"/>
                  <a:pt x="124" y="93"/>
                </a:cubicBezTo>
                <a:cubicBezTo>
                  <a:pt x="121" y="92"/>
                  <a:pt x="118" y="91"/>
                  <a:pt x="115" y="90"/>
                </a:cubicBezTo>
                <a:cubicBezTo>
                  <a:pt x="101" y="87"/>
                  <a:pt x="87" y="82"/>
                  <a:pt x="74" y="77"/>
                </a:cubicBezTo>
                <a:cubicBezTo>
                  <a:pt x="60" y="73"/>
                  <a:pt x="46" y="70"/>
                  <a:pt x="33" y="64"/>
                </a:cubicBezTo>
                <a:close/>
                <a:moveTo>
                  <a:pt x="35" y="61"/>
                </a:moveTo>
                <a:cubicBezTo>
                  <a:pt x="36" y="60"/>
                  <a:pt x="37" y="58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4" y="61"/>
                  <a:pt x="51" y="62"/>
                  <a:pt x="58" y="66"/>
                </a:cubicBezTo>
                <a:cubicBezTo>
                  <a:pt x="52" y="63"/>
                  <a:pt x="44" y="60"/>
                  <a:pt x="38" y="59"/>
                </a:cubicBezTo>
                <a:cubicBezTo>
                  <a:pt x="38" y="58"/>
                  <a:pt x="37" y="59"/>
                  <a:pt x="38" y="59"/>
                </a:cubicBezTo>
                <a:cubicBezTo>
                  <a:pt x="43" y="64"/>
                  <a:pt x="51" y="66"/>
                  <a:pt x="58" y="69"/>
                </a:cubicBezTo>
                <a:cubicBezTo>
                  <a:pt x="59" y="70"/>
                  <a:pt x="59" y="70"/>
                  <a:pt x="59" y="71"/>
                </a:cubicBezTo>
                <a:cubicBezTo>
                  <a:pt x="58" y="71"/>
                  <a:pt x="58" y="70"/>
                  <a:pt x="57" y="70"/>
                </a:cubicBezTo>
                <a:cubicBezTo>
                  <a:pt x="55" y="69"/>
                  <a:pt x="52" y="68"/>
                  <a:pt x="50" y="67"/>
                </a:cubicBezTo>
                <a:cubicBezTo>
                  <a:pt x="45" y="65"/>
                  <a:pt x="40" y="63"/>
                  <a:pt x="35" y="61"/>
                </a:cubicBezTo>
                <a:close/>
                <a:moveTo>
                  <a:pt x="39" y="56"/>
                </a:moveTo>
                <a:cubicBezTo>
                  <a:pt x="39" y="55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5" y="56"/>
                  <a:pt x="49" y="58"/>
                  <a:pt x="54" y="59"/>
                </a:cubicBezTo>
                <a:cubicBezTo>
                  <a:pt x="54" y="59"/>
                  <a:pt x="54" y="60"/>
                  <a:pt x="54" y="60"/>
                </a:cubicBezTo>
                <a:cubicBezTo>
                  <a:pt x="55" y="60"/>
                  <a:pt x="55" y="61"/>
                  <a:pt x="55" y="61"/>
                </a:cubicBezTo>
                <a:cubicBezTo>
                  <a:pt x="54" y="61"/>
                  <a:pt x="53" y="60"/>
                  <a:pt x="52" y="60"/>
                </a:cubicBezTo>
                <a:cubicBezTo>
                  <a:pt x="48" y="58"/>
                  <a:pt x="43" y="57"/>
                  <a:pt x="39" y="56"/>
                </a:cubicBezTo>
                <a:close/>
                <a:moveTo>
                  <a:pt x="40" y="53"/>
                </a:moveTo>
                <a:cubicBezTo>
                  <a:pt x="41" y="53"/>
                  <a:pt x="41" y="53"/>
                  <a:pt x="41" y="52"/>
                </a:cubicBezTo>
                <a:cubicBezTo>
                  <a:pt x="45" y="54"/>
                  <a:pt x="50" y="56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49" y="57"/>
                  <a:pt x="45" y="55"/>
                  <a:pt x="40" y="53"/>
                </a:cubicBezTo>
                <a:cubicBezTo>
                  <a:pt x="40" y="53"/>
                  <a:pt x="40" y="53"/>
                  <a:pt x="40" y="53"/>
                </a:cubicBezTo>
                <a:close/>
                <a:moveTo>
                  <a:pt x="42" y="52"/>
                </a:moveTo>
                <a:cubicBezTo>
                  <a:pt x="42" y="51"/>
                  <a:pt x="43" y="50"/>
                  <a:pt x="43" y="50"/>
                </a:cubicBezTo>
                <a:cubicBezTo>
                  <a:pt x="43" y="50"/>
                  <a:pt x="43" y="50"/>
                  <a:pt x="44" y="50"/>
                </a:cubicBezTo>
                <a:cubicBezTo>
                  <a:pt x="47" y="51"/>
                  <a:pt x="51" y="53"/>
                  <a:pt x="55" y="55"/>
                </a:cubicBezTo>
                <a:cubicBezTo>
                  <a:pt x="55" y="55"/>
                  <a:pt x="55" y="55"/>
                  <a:pt x="54" y="56"/>
                </a:cubicBezTo>
                <a:cubicBezTo>
                  <a:pt x="50" y="55"/>
                  <a:pt x="46" y="53"/>
                  <a:pt x="42" y="52"/>
                </a:cubicBezTo>
                <a:close/>
                <a:moveTo>
                  <a:pt x="44" y="49"/>
                </a:moveTo>
                <a:cubicBezTo>
                  <a:pt x="45" y="47"/>
                  <a:pt x="47" y="46"/>
                  <a:pt x="49" y="44"/>
                </a:cubicBezTo>
                <a:cubicBezTo>
                  <a:pt x="51" y="47"/>
                  <a:pt x="54" y="49"/>
                  <a:pt x="57" y="51"/>
                </a:cubicBezTo>
                <a:cubicBezTo>
                  <a:pt x="59" y="52"/>
                  <a:pt x="57" y="51"/>
                  <a:pt x="56" y="51"/>
                </a:cubicBezTo>
                <a:cubicBezTo>
                  <a:pt x="55" y="50"/>
                  <a:pt x="53" y="49"/>
                  <a:pt x="52" y="49"/>
                </a:cubicBezTo>
                <a:cubicBezTo>
                  <a:pt x="50" y="48"/>
                  <a:pt x="49" y="47"/>
                  <a:pt x="47" y="47"/>
                </a:cubicBezTo>
                <a:cubicBezTo>
                  <a:pt x="47" y="46"/>
                  <a:pt x="46" y="47"/>
                  <a:pt x="47" y="47"/>
                </a:cubicBezTo>
                <a:cubicBezTo>
                  <a:pt x="49" y="49"/>
                  <a:pt x="53" y="53"/>
                  <a:pt x="56" y="54"/>
                </a:cubicBezTo>
                <a:cubicBezTo>
                  <a:pt x="52" y="53"/>
                  <a:pt x="48" y="51"/>
                  <a:pt x="44" y="49"/>
                </a:cubicBezTo>
                <a:close/>
                <a:moveTo>
                  <a:pt x="49" y="43"/>
                </a:moveTo>
                <a:cubicBezTo>
                  <a:pt x="50" y="43"/>
                  <a:pt x="51" y="42"/>
                  <a:pt x="52" y="41"/>
                </a:cubicBezTo>
                <a:cubicBezTo>
                  <a:pt x="54" y="44"/>
                  <a:pt x="57" y="47"/>
                  <a:pt x="61" y="49"/>
                </a:cubicBezTo>
                <a:cubicBezTo>
                  <a:pt x="59" y="48"/>
                  <a:pt x="58" y="48"/>
                  <a:pt x="56" y="47"/>
                </a:cubicBezTo>
                <a:cubicBezTo>
                  <a:pt x="54" y="46"/>
                  <a:pt x="52" y="44"/>
                  <a:pt x="49" y="43"/>
                </a:cubicBezTo>
                <a:close/>
                <a:moveTo>
                  <a:pt x="52" y="41"/>
                </a:moveTo>
                <a:cubicBezTo>
                  <a:pt x="53" y="40"/>
                  <a:pt x="55" y="39"/>
                  <a:pt x="56" y="38"/>
                </a:cubicBezTo>
                <a:cubicBezTo>
                  <a:pt x="56" y="37"/>
                  <a:pt x="57" y="37"/>
                  <a:pt x="57" y="36"/>
                </a:cubicBezTo>
                <a:cubicBezTo>
                  <a:pt x="57" y="36"/>
                  <a:pt x="57" y="36"/>
                  <a:pt x="58" y="37"/>
                </a:cubicBezTo>
                <a:cubicBezTo>
                  <a:pt x="60" y="39"/>
                  <a:pt x="63" y="41"/>
                  <a:pt x="66" y="43"/>
                </a:cubicBezTo>
                <a:cubicBezTo>
                  <a:pt x="63" y="41"/>
                  <a:pt x="59" y="40"/>
                  <a:pt x="56" y="39"/>
                </a:cubicBezTo>
                <a:cubicBezTo>
                  <a:pt x="56" y="38"/>
                  <a:pt x="55" y="39"/>
                  <a:pt x="56" y="39"/>
                </a:cubicBezTo>
                <a:cubicBezTo>
                  <a:pt x="58" y="41"/>
                  <a:pt x="60" y="43"/>
                  <a:pt x="62" y="44"/>
                </a:cubicBezTo>
                <a:cubicBezTo>
                  <a:pt x="59" y="43"/>
                  <a:pt x="55" y="42"/>
                  <a:pt x="52" y="41"/>
                </a:cubicBezTo>
                <a:close/>
                <a:moveTo>
                  <a:pt x="58" y="36"/>
                </a:moveTo>
                <a:cubicBezTo>
                  <a:pt x="59" y="35"/>
                  <a:pt x="60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4" y="39"/>
                  <a:pt x="71" y="41"/>
                  <a:pt x="75" y="45"/>
                </a:cubicBezTo>
                <a:cubicBezTo>
                  <a:pt x="79" y="47"/>
                  <a:pt x="75" y="44"/>
                  <a:pt x="74" y="44"/>
                </a:cubicBezTo>
                <a:cubicBezTo>
                  <a:pt x="72" y="43"/>
                  <a:pt x="71" y="42"/>
                  <a:pt x="69" y="41"/>
                </a:cubicBezTo>
                <a:cubicBezTo>
                  <a:pt x="65" y="39"/>
                  <a:pt x="62" y="38"/>
                  <a:pt x="58" y="36"/>
                </a:cubicBezTo>
                <a:cubicBezTo>
                  <a:pt x="58" y="36"/>
                  <a:pt x="58" y="36"/>
                  <a:pt x="58" y="36"/>
                </a:cubicBezTo>
                <a:close/>
                <a:moveTo>
                  <a:pt x="61" y="33"/>
                </a:moveTo>
                <a:cubicBezTo>
                  <a:pt x="62" y="33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6" y="34"/>
                  <a:pt x="68" y="36"/>
                  <a:pt x="70" y="37"/>
                </a:cubicBezTo>
                <a:cubicBezTo>
                  <a:pt x="67" y="36"/>
                  <a:pt x="64" y="35"/>
                  <a:pt x="61" y="33"/>
                </a:cubicBezTo>
                <a:cubicBezTo>
                  <a:pt x="61" y="33"/>
                  <a:pt x="61" y="33"/>
                  <a:pt x="61" y="33"/>
                </a:cubicBezTo>
                <a:close/>
                <a:moveTo>
                  <a:pt x="64" y="32"/>
                </a:moveTo>
                <a:cubicBezTo>
                  <a:pt x="68" y="29"/>
                  <a:pt x="72" y="26"/>
                  <a:pt x="77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4"/>
                  <a:pt x="77" y="25"/>
                  <a:pt x="77" y="25"/>
                </a:cubicBezTo>
                <a:cubicBezTo>
                  <a:pt x="78" y="25"/>
                  <a:pt x="79" y="26"/>
                  <a:pt x="80" y="26"/>
                </a:cubicBezTo>
                <a:cubicBezTo>
                  <a:pt x="79" y="26"/>
                  <a:pt x="78" y="25"/>
                  <a:pt x="77" y="25"/>
                </a:cubicBezTo>
                <a:cubicBezTo>
                  <a:pt x="76" y="25"/>
                  <a:pt x="76" y="26"/>
                  <a:pt x="76" y="26"/>
                </a:cubicBezTo>
                <a:cubicBezTo>
                  <a:pt x="77" y="26"/>
                  <a:pt x="77" y="27"/>
                  <a:pt x="7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5" y="27"/>
                  <a:pt x="74" y="26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3" y="28"/>
                  <a:pt x="74" y="28"/>
                  <a:pt x="75" y="29"/>
                </a:cubicBezTo>
                <a:cubicBezTo>
                  <a:pt x="74" y="28"/>
                  <a:pt x="72" y="28"/>
                  <a:pt x="71" y="28"/>
                </a:cubicBezTo>
                <a:cubicBezTo>
                  <a:pt x="71" y="28"/>
                  <a:pt x="71" y="28"/>
                  <a:pt x="71" y="29"/>
                </a:cubicBezTo>
                <a:cubicBezTo>
                  <a:pt x="72" y="29"/>
                  <a:pt x="74" y="30"/>
                  <a:pt x="75" y="30"/>
                </a:cubicBezTo>
                <a:cubicBezTo>
                  <a:pt x="74" y="32"/>
                  <a:pt x="76" y="34"/>
                  <a:pt x="78" y="34"/>
                </a:cubicBezTo>
                <a:cubicBezTo>
                  <a:pt x="78" y="34"/>
                  <a:pt x="79" y="34"/>
                  <a:pt x="79" y="34"/>
                </a:cubicBezTo>
                <a:cubicBezTo>
                  <a:pt x="80" y="35"/>
                  <a:pt x="81" y="36"/>
                  <a:pt x="83" y="37"/>
                </a:cubicBezTo>
                <a:cubicBezTo>
                  <a:pt x="83" y="37"/>
                  <a:pt x="83" y="38"/>
                  <a:pt x="84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2" y="37"/>
                  <a:pt x="80" y="36"/>
                  <a:pt x="79" y="36"/>
                </a:cubicBezTo>
                <a:cubicBezTo>
                  <a:pt x="76" y="34"/>
                  <a:pt x="72" y="31"/>
                  <a:pt x="68" y="29"/>
                </a:cubicBezTo>
                <a:cubicBezTo>
                  <a:pt x="68" y="29"/>
                  <a:pt x="68" y="30"/>
                  <a:pt x="68" y="30"/>
                </a:cubicBezTo>
                <a:cubicBezTo>
                  <a:pt x="73" y="32"/>
                  <a:pt x="78" y="36"/>
                  <a:pt x="83" y="38"/>
                </a:cubicBezTo>
                <a:cubicBezTo>
                  <a:pt x="83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ubicBezTo>
                  <a:pt x="79" y="37"/>
                  <a:pt x="76" y="36"/>
                  <a:pt x="73" y="34"/>
                </a:cubicBezTo>
                <a:cubicBezTo>
                  <a:pt x="72" y="33"/>
                  <a:pt x="71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7" y="30"/>
                  <a:pt x="67" y="30"/>
                </a:cubicBezTo>
                <a:cubicBezTo>
                  <a:pt x="66" y="30"/>
                  <a:pt x="66" y="31"/>
                  <a:pt x="66" y="31"/>
                </a:cubicBezTo>
                <a:cubicBezTo>
                  <a:pt x="71" y="34"/>
                  <a:pt x="75" y="38"/>
                  <a:pt x="79" y="40"/>
                </a:cubicBezTo>
                <a:cubicBezTo>
                  <a:pt x="74" y="38"/>
                  <a:pt x="69" y="35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93" y="36"/>
                </a:moveTo>
                <a:cubicBezTo>
                  <a:pt x="92" y="35"/>
                  <a:pt x="91" y="35"/>
                  <a:pt x="90" y="34"/>
                </a:cubicBezTo>
                <a:cubicBezTo>
                  <a:pt x="86" y="31"/>
                  <a:pt x="91" y="33"/>
                  <a:pt x="92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4" y="35"/>
                  <a:pt x="96" y="37"/>
                  <a:pt x="97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7" y="38"/>
                  <a:pt x="97" y="38"/>
                  <a:pt x="97" y="37"/>
                </a:cubicBezTo>
                <a:cubicBezTo>
                  <a:pt x="96" y="37"/>
                  <a:pt x="94" y="36"/>
                  <a:pt x="93" y="36"/>
                </a:cubicBezTo>
                <a:close/>
                <a:moveTo>
                  <a:pt x="93" y="33"/>
                </a:move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3"/>
                  <a:pt x="93" y="33"/>
                </a:cubicBezTo>
                <a:close/>
                <a:moveTo>
                  <a:pt x="89" y="31"/>
                </a:moveTo>
                <a:cubicBezTo>
                  <a:pt x="90" y="31"/>
                  <a:pt x="91" y="30"/>
                  <a:pt x="92" y="29"/>
                </a:cubicBezTo>
                <a:cubicBezTo>
                  <a:pt x="92" y="29"/>
                  <a:pt x="92" y="30"/>
                  <a:pt x="92" y="30"/>
                </a:cubicBezTo>
                <a:cubicBezTo>
                  <a:pt x="92" y="31"/>
                  <a:pt x="93" y="32"/>
                  <a:pt x="94" y="33"/>
                </a:cubicBezTo>
                <a:cubicBezTo>
                  <a:pt x="94" y="33"/>
                  <a:pt x="94" y="33"/>
                  <a:pt x="94" y="33"/>
                </a:cubicBezTo>
                <a:cubicBezTo>
                  <a:pt x="93" y="33"/>
                  <a:pt x="93" y="32"/>
                  <a:pt x="92" y="32"/>
                </a:cubicBezTo>
                <a:cubicBezTo>
                  <a:pt x="92" y="32"/>
                  <a:pt x="91" y="32"/>
                  <a:pt x="91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90" y="32"/>
                  <a:pt x="89" y="31"/>
                  <a:pt x="89" y="31"/>
                </a:cubicBezTo>
                <a:close/>
                <a:moveTo>
                  <a:pt x="92" y="29"/>
                </a:moveTo>
                <a:cubicBezTo>
                  <a:pt x="92" y="29"/>
                  <a:pt x="92" y="29"/>
                  <a:pt x="92" y="29"/>
                </a:cubicBezTo>
                <a:cubicBezTo>
                  <a:pt x="93" y="29"/>
                  <a:pt x="93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5" y="30"/>
                  <a:pt x="98" y="32"/>
                  <a:pt x="92" y="29"/>
                </a:cubicBezTo>
                <a:cubicBezTo>
                  <a:pt x="92" y="29"/>
                  <a:pt x="92" y="29"/>
                  <a:pt x="92" y="29"/>
                </a:cubicBezTo>
                <a:close/>
                <a:moveTo>
                  <a:pt x="94" y="28"/>
                </a:moveTo>
                <a:cubicBezTo>
                  <a:pt x="94" y="27"/>
                  <a:pt x="95" y="27"/>
                  <a:pt x="95" y="27"/>
                </a:cubicBezTo>
                <a:cubicBezTo>
                  <a:pt x="96" y="26"/>
                  <a:pt x="97" y="27"/>
                  <a:pt x="97" y="28"/>
                </a:cubicBezTo>
                <a:cubicBezTo>
                  <a:pt x="96" y="28"/>
                  <a:pt x="95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lose/>
                <a:moveTo>
                  <a:pt x="97" y="29"/>
                </a:moveTo>
                <a:cubicBezTo>
                  <a:pt x="97" y="29"/>
                  <a:pt x="97" y="29"/>
                  <a:pt x="97" y="30"/>
                </a:cubicBezTo>
                <a:cubicBezTo>
                  <a:pt x="96" y="29"/>
                  <a:pt x="95" y="28"/>
                  <a:pt x="97" y="29"/>
                </a:cubicBezTo>
                <a:close/>
                <a:moveTo>
                  <a:pt x="102" y="36"/>
                </a:moveTo>
                <a:cubicBezTo>
                  <a:pt x="102" y="36"/>
                  <a:pt x="102" y="36"/>
                  <a:pt x="102" y="37"/>
                </a:cubicBezTo>
                <a:cubicBezTo>
                  <a:pt x="103" y="37"/>
                  <a:pt x="105" y="38"/>
                  <a:pt x="105" y="39"/>
                </a:cubicBezTo>
                <a:cubicBezTo>
                  <a:pt x="105" y="39"/>
                  <a:pt x="105" y="39"/>
                  <a:pt x="104" y="39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101" y="38"/>
                  <a:pt x="99" y="36"/>
                  <a:pt x="96" y="35"/>
                </a:cubicBezTo>
                <a:cubicBezTo>
                  <a:pt x="97" y="35"/>
                  <a:pt x="97" y="34"/>
                  <a:pt x="97" y="34"/>
                </a:cubicBezTo>
                <a:cubicBezTo>
                  <a:pt x="96" y="33"/>
                  <a:pt x="95" y="32"/>
                  <a:pt x="94" y="31"/>
                </a:cubicBezTo>
                <a:cubicBezTo>
                  <a:pt x="93" y="30"/>
                  <a:pt x="95" y="31"/>
                  <a:pt x="96" y="31"/>
                </a:cubicBezTo>
                <a:cubicBezTo>
                  <a:pt x="96" y="32"/>
                  <a:pt x="96" y="33"/>
                  <a:pt x="96" y="33"/>
                </a:cubicBezTo>
                <a:cubicBezTo>
                  <a:pt x="97" y="35"/>
                  <a:pt x="100" y="36"/>
                  <a:pt x="102" y="36"/>
                </a:cubicBezTo>
                <a:close/>
                <a:moveTo>
                  <a:pt x="106" y="35"/>
                </a:moveTo>
                <a:cubicBezTo>
                  <a:pt x="106" y="36"/>
                  <a:pt x="107" y="37"/>
                  <a:pt x="108" y="37"/>
                </a:cubicBezTo>
                <a:cubicBezTo>
                  <a:pt x="106" y="37"/>
                  <a:pt x="105" y="36"/>
                  <a:pt x="103" y="35"/>
                </a:cubicBezTo>
                <a:cubicBezTo>
                  <a:pt x="104" y="35"/>
                  <a:pt x="105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lose/>
                <a:moveTo>
                  <a:pt x="106" y="35"/>
                </a:moveTo>
                <a:cubicBezTo>
                  <a:pt x="107" y="35"/>
                  <a:pt x="108" y="34"/>
                  <a:pt x="109" y="34"/>
                </a:cubicBezTo>
                <a:cubicBezTo>
                  <a:pt x="109" y="34"/>
                  <a:pt x="109" y="34"/>
                  <a:pt x="109" y="35"/>
                </a:cubicBezTo>
                <a:cubicBezTo>
                  <a:pt x="109" y="36"/>
                  <a:pt x="111" y="37"/>
                  <a:pt x="109" y="36"/>
                </a:cubicBezTo>
                <a:cubicBezTo>
                  <a:pt x="107" y="35"/>
                  <a:pt x="107" y="35"/>
                  <a:pt x="106" y="35"/>
                </a:cubicBezTo>
                <a:close/>
                <a:moveTo>
                  <a:pt x="110" y="34"/>
                </a:moveTo>
                <a:cubicBezTo>
                  <a:pt x="111" y="34"/>
                  <a:pt x="113" y="34"/>
                  <a:pt x="112" y="35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1" y="35"/>
                  <a:pt x="110" y="35"/>
                  <a:pt x="110" y="34"/>
                </a:cubicBezTo>
                <a:close/>
                <a:moveTo>
                  <a:pt x="112" y="36"/>
                </a:moveTo>
                <a:cubicBezTo>
                  <a:pt x="111" y="36"/>
                  <a:pt x="111" y="36"/>
                  <a:pt x="111" y="37"/>
                </a:cubicBezTo>
                <a:cubicBezTo>
                  <a:pt x="110" y="35"/>
                  <a:pt x="110" y="35"/>
                  <a:pt x="112" y="36"/>
                </a:cubicBezTo>
                <a:close/>
                <a:moveTo>
                  <a:pt x="110" y="37"/>
                </a:moveTo>
                <a:cubicBezTo>
                  <a:pt x="110" y="37"/>
                  <a:pt x="109" y="37"/>
                  <a:pt x="109" y="38"/>
                </a:cubicBezTo>
                <a:cubicBezTo>
                  <a:pt x="107" y="36"/>
                  <a:pt x="109" y="37"/>
                  <a:pt x="110" y="37"/>
                </a:cubicBezTo>
                <a:close/>
                <a:moveTo>
                  <a:pt x="108" y="38"/>
                </a:moveTo>
                <a:cubicBezTo>
                  <a:pt x="107" y="38"/>
                  <a:pt x="106" y="38"/>
                  <a:pt x="105" y="38"/>
                </a:cubicBezTo>
                <a:cubicBezTo>
                  <a:pt x="105" y="38"/>
                  <a:pt x="103" y="36"/>
                  <a:pt x="103" y="36"/>
                </a:cubicBezTo>
                <a:cubicBezTo>
                  <a:pt x="105" y="37"/>
                  <a:pt x="106" y="37"/>
                  <a:pt x="108" y="38"/>
                </a:cubicBezTo>
                <a:close/>
                <a:moveTo>
                  <a:pt x="103" y="39"/>
                </a:moveTo>
                <a:cubicBezTo>
                  <a:pt x="102" y="39"/>
                  <a:pt x="101" y="39"/>
                  <a:pt x="101" y="39"/>
                </a:cubicBezTo>
                <a:cubicBezTo>
                  <a:pt x="99" y="38"/>
                  <a:pt x="98" y="37"/>
                  <a:pt x="97" y="37"/>
                </a:cubicBezTo>
                <a:cubicBezTo>
                  <a:pt x="96" y="36"/>
                  <a:pt x="95" y="35"/>
                  <a:pt x="95" y="35"/>
                </a:cubicBezTo>
                <a:cubicBezTo>
                  <a:pt x="95" y="35"/>
                  <a:pt x="95" y="35"/>
                  <a:pt x="95" y="35"/>
                </a:cubicBezTo>
                <a:cubicBezTo>
                  <a:pt x="98" y="36"/>
                  <a:pt x="100" y="38"/>
                  <a:pt x="103" y="39"/>
                </a:cubicBezTo>
                <a:close/>
                <a:moveTo>
                  <a:pt x="91" y="35"/>
                </a:moveTo>
                <a:cubicBezTo>
                  <a:pt x="90" y="35"/>
                  <a:pt x="90" y="35"/>
                  <a:pt x="90" y="35"/>
                </a:cubicBezTo>
                <a:cubicBezTo>
                  <a:pt x="90" y="35"/>
                  <a:pt x="90" y="35"/>
                  <a:pt x="90" y="35"/>
                </a:cubicBezTo>
                <a:cubicBezTo>
                  <a:pt x="88" y="34"/>
                  <a:pt x="87" y="33"/>
                  <a:pt x="85" y="33"/>
                </a:cubicBezTo>
                <a:cubicBezTo>
                  <a:pt x="86" y="33"/>
                  <a:pt x="86" y="32"/>
                  <a:pt x="87" y="32"/>
                </a:cubicBezTo>
                <a:cubicBezTo>
                  <a:pt x="88" y="33"/>
                  <a:pt x="89" y="34"/>
                  <a:pt x="91" y="35"/>
                </a:cubicBezTo>
                <a:close/>
                <a:moveTo>
                  <a:pt x="81" y="26"/>
                </a:moveTo>
                <a:cubicBezTo>
                  <a:pt x="80" y="26"/>
                  <a:pt x="79" y="25"/>
                  <a:pt x="78" y="25"/>
                </a:cubicBezTo>
                <a:cubicBezTo>
                  <a:pt x="80" y="25"/>
                  <a:pt x="82" y="25"/>
                  <a:pt x="83" y="26"/>
                </a:cubicBezTo>
                <a:cubicBezTo>
                  <a:pt x="83" y="26"/>
                  <a:pt x="82" y="26"/>
                  <a:pt x="81" y="26"/>
                </a:cubicBezTo>
                <a:close/>
                <a:moveTo>
                  <a:pt x="76" y="28"/>
                </a:moveTo>
                <a:cubicBezTo>
                  <a:pt x="75" y="28"/>
                  <a:pt x="74" y="28"/>
                  <a:pt x="74" y="27"/>
                </a:cubicBezTo>
                <a:cubicBezTo>
                  <a:pt x="75" y="27"/>
                  <a:pt x="75" y="28"/>
                  <a:pt x="76" y="28"/>
                </a:cubicBezTo>
                <a:cubicBezTo>
                  <a:pt x="76" y="28"/>
                  <a:pt x="76" y="28"/>
                  <a:pt x="76" y="28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9" y="26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6"/>
                  <a:pt x="78" y="26"/>
                  <a:pt x="78" y="26"/>
                </a:cubicBezTo>
                <a:close/>
                <a:moveTo>
                  <a:pt x="83" y="34"/>
                </a:moveTo>
                <a:cubicBezTo>
                  <a:pt x="83" y="34"/>
                  <a:pt x="82" y="34"/>
                  <a:pt x="82" y="34"/>
                </a:cubicBezTo>
                <a:cubicBezTo>
                  <a:pt x="83" y="33"/>
                  <a:pt x="83" y="33"/>
                  <a:pt x="84" y="33"/>
                </a:cubicBezTo>
                <a:cubicBezTo>
                  <a:pt x="85" y="34"/>
                  <a:pt x="86" y="34"/>
                  <a:pt x="86" y="35"/>
                </a:cubicBezTo>
                <a:cubicBezTo>
                  <a:pt x="86" y="35"/>
                  <a:pt x="87" y="36"/>
                  <a:pt x="87" y="36"/>
                </a:cubicBezTo>
                <a:cubicBezTo>
                  <a:pt x="87" y="36"/>
                  <a:pt x="86" y="36"/>
                  <a:pt x="86" y="36"/>
                </a:cubicBezTo>
                <a:cubicBezTo>
                  <a:pt x="85" y="36"/>
                  <a:pt x="84" y="35"/>
                  <a:pt x="83" y="34"/>
                </a:cubicBezTo>
                <a:close/>
                <a:moveTo>
                  <a:pt x="89" y="35"/>
                </a:moveTo>
                <a:cubicBezTo>
                  <a:pt x="88" y="35"/>
                  <a:pt x="88" y="35"/>
                  <a:pt x="87" y="36"/>
                </a:cubicBezTo>
                <a:cubicBezTo>
                  <a:pt x="87" y="35"/>
                  <a:pt x="86" y="34"/>
                  <a:pt x="85" y="33"/>
                </a:cubicBezTo>
                <a:cubicBezTo>
                  <a:pt x="86" y="34"/>
                  <a:pt x="87" y="35"/>
                  <a:pt x="89" y="35"/>
                </a:cubicBezTo>
                <a:close/>
                <a:moveTo>
                  <a:pt x="86" y="36"/>
                </a:moveTo>
                <a:cubicBezTo>
                  <a:pt x="85" y="37"/>
                  <a:pt x="85" y="37"/>
                  <a:pt x="84" y="37"/>
                </a:cubicBezTo>
                <a:cubicBezTo>
                  <a:pt x="83" y="36"/>
                  <a:pt x="81" y="35"/>
                  <a:pt x="80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80" y="34"/>
                  <a:pt x="81" y="34"/>
                  <a:pt x="81" y="34"/>
                </a:cubicBezTo>
                <a:cubicBezTo>
                  <a:pt x="81" y="34"/>
                  <a:pt x="82" y="34"/>
                  <a:pt x="82" y="34"/>
                </a:cubicBezTo>
                <a:cubicBezTo>
                  <a:pt x="83" y="35"/>
                  <a:pt x="84" y="36"/>
                  <a:pt x="86" y="36"/>
                </a:cubicBezTo>
                <a:close/>
                <a:moveTo>
                  <a:pt x="221" y="133"/>
                </a:moveTo>
                <a:cubicBezTo>
                  <a:pt x="220" y="132"/>
                  <a:pt x="219" y="132"/>
                  <a:pt x="219" y="131"/>
                </a:cubicBezTo>
                <a:cubicBezTo>
                  <a:pt x="217" y="128"/>
                  <a:pt x="220" y="130"/>
                  <a:pt x="221" y="130"/>
                </a:cubicBezTo>
                <a:cubicBezTo>
                  <a:pt x="222" y="130"/>
                  <a:pt x="222" y="130"/>
                  <a:pt x="222" y="130"/>
                </a:cubicBezTo>
                <a:cubicBezTo>
                  <a:pt x="222" y="131"/>
                  <a:pt x="221" y="132"/>
                  <a:pt x="221" y="133"/>
                </a:cubicBezTo>
                <a:close/>
                <a:moveTo>
                  <a:pt x="222" y="126"/>
                </a:moveTo>
                <a:cubicBezTo>
                  <a:pt x="221" y="125"/>
                  <a:pt x="220" y="124"/>
                  <a:pt x="218" y="123"/>
                </a:cubicBezTo>
                <a:cubicBezTo>
                  <a:pt x="218" y="123"/>
                  <a:pt x="217" y="122"/>
                  <a:pt x="217" y="122"/>
                </a:cubicBezTo>
                <a:cubicBezTo>
                  <a:pt x="217" y="122"/>
                  <a:pt x="217" y="121"/>
                  <a:pt x="217" y="121"/>
                </a:cubicBezTo>
                <a:cubicBezTo>
                  <a:pt x="217" y="121"/>
                  <a:pt x="218" y="122"/>
                  <a:pt x="218" y="122"/>
                </a:cubicBezTo>
                <a:cubicBezTo>
                  <a:pt x="220" y="122"/>
                  <a:pt x="221" y="123"/>
                  <a:pt x="223" y="124"/>
                </a:cubicBezTo>
                <a:cubicBezTo>
                  <a:pt x="223" y="125"/>
                  <a:pt x="223" y="125"/>
                  <a:pt x="222" y="126"/>
                </a:cubicBezTo>
                <a:close/>
                <a:moveTo>
                  <a:pt x="222" y="127"/>
                </a:moveTo>
                <a:cubicBezTo>
                  <a:pt x="222" y="128"/>
                  <a:pt x="222" y="129"/>
                  <a:pt x="222" y="130"/>
                </a:cubicBezTo>
                <a:cubicBezTo>
                  <a:pt x="222" y="130"/>
                  <a:pt x="222" y="130"/>
                  <a:pt x="222" y="130"/>
                </a:cubicBezTo>
                <a:cubicBezTo>
                  <a:pt x="221" y="128"/>
                  <a:pt x="219" y="127"/>
                  <a:pt x="218" y="126"/>
                </a:cubicBezTo>
                <a:cubicBezTo>
                  <a:pt x="219" y="126"/>
                  <a:pt x="220" y="126"/>
                  <a:pt x="220" y="126"/>
                </a:cubicBezTo>
                <a:cubicBezTo>
                  <a:pt x="221" y="127"/>
                  <a:pt x="222" y="127"/>
                  <a:pt x="222" y="127"/>
                </a:cubicBezTo>
                <a:cubicBezTo>
                  <a:pt x="222" y="127"/>
                  <a:pt x="222" y="127"/>
                  <a:pt x="222" y="127"/>
                </a:cubicBezTo>
                <a:close/>
                <a:moveTo>
                  <a:pt x="217" y="129"/>
                </a:moveTo>
                <a:cubicBezTo>
                  <a:pt x="217" y="130"/>
                  <a:pt x="218" y="131"/>
                  <a:pt x="219" y="132"/>
                </a:cubicBezTo>
                <a:cubicBezTo>
                  <a:pt x="220" y="133"/>
                  <a:pt x="218" y="132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1"/>
                  <a:pt x="217" y="130"/>
                  <a:pt x="217" y="129"/>
                </a:cubicBezTo>
                <a:close/>
                <a:moveTo>
                  <a:pt x="221" y="134"/>
                </a:moveTo>
                <a:cubicBezTo>
                  <a:pt x="221" y="135"/>
                  <a:pt x="220" y="137"/>
                  <a:pt x="220" y="138"/>
                </a:cubicBezTo>
                <a:cubicBezTo>
                  <a:pt x="220" y="137"/>
                  <a:pt x="220" y="137"/>
                  <a:pt x="219" y="136"/>
                </a:cubicBezTo>
                <a:cubicBezTo>
                  <a:pt x="219" y="135"/>
                  <a:pt x="218" y="135"/>
                  <a:pt x="218" y="134"/>
                </a:cubicBezTo>
                <a:cubicBezTo>
                  <a:pt x="217" y="132"/>
                  <a:pt x="220" y="134"/>
                  <a:pt x="221" y="134"/>
                </a:cubicBezTo>
                <a:cubicBezTo>
                  <a:pt x="221" y="134"/>
                  <a:pt x="221" y="134"/>
                  <a:pt x="221" y="134"/>
                </a:cubicBezTo>
                <a:close/>
                <a:moveTo>
                  <a:pt x="220" y="139"/>
                </a:moveTo>
                <a:cubicBezTo>
                  <a:pt x="219" y="139"/>
                  <a:pt x="219" y="139"/>
                  <a:pt x="219" y="140"/>
                </a:cubicBezTo>
                <a:cubicBezTo>
                  <a:pt x="219" y="140"/>
                  <a:pt x="219" y="140"/>
                  <a:pt x="219" y="139"/>
                </a:cubicBezTo>
                <a:cubicBezTo>
                  <a:pt x="219" y="139"/>
                  <a:pt x="219" y="139"/>
                  <a:pt x="219" y="139"/>
                </a:cubicBezTo>
                <a:cubicBezTo>
                  <a:pt x="219" y="139"/>
                  <a:pt x="219" y="139"/>
                  <a:pt x="220" y="139"/>
                </a:cubicBezTo>
                <a:close/>
                <a:moveTo>
                  <a:pt x="218" y="136"/>
                </a:moveTo>
                <a:cubicBezTo>
                  <a:pt x="218" y="136"/>
                  <a:pt x="218" y="135"/>
                  <a:pt x="218" y="135"/>
                </a:cubicBezTo>
                <a:cubicBezTo>
                  <a:pt x="218" y="136"/>
                  <a:pt x="219" y="137"/>
                  <a:pt x="219" y="139"/>
                </a:cubicBezTo>
                <a:cubicBezTo>
                  <a:pt x="219" y="138"/>
                  <a:pt x="218" y="137"/>
                  <a:pt x="218" y="136"/>
                </a:cubicBezTo>
                <a:close/>
                <a:moveTo>
                  <a:pt x="217" y="126"/>
                </a:moveTo>
                <a:cubicBezTo>
                  <a:pt x="218" y="127"/>
                  <a:pt x="218" y="127"/>
                  <a:pt x="219" y="128"/>
                </a:cubicBezTo>
                <a:cubicBezTo>
                  <a:pt x="220" y="128"/>
                  <a:pt x="222" y="130"/>
                  <a:pt x="219" y="129"/>
                </a:cubicBezTo>
                <a:cubicBezTo>
                  <a:pt x="219" y="129"/>
                  <a:pt x="218" y="128"/>
                  <a:pt x="217" y="128"/>
                </a:cubicBezTo>
                <a:cubicBezTo>
                  <a:pt x="217" y="128"/>
                  <a:pt x="217" y="128"/>
                  <a:pt x="217" y="128"/>
                </a:cubicBezTo>
                <a:cubicBezTo>
                  <a:pt x="217" y="128"/>
                  <a:pt x="217" y="127"/>
                  <a:pt x="217" y="127"/>
                </a:cubicBezTo>
                <a:cubicBezTo>
                  <a:pt x="217" y="126"/>
                  <a:pt x="217" y="126"/>
                  <a:pt x="217" y="126"/>
                </a:cubicBezTo>
                <a:close/>
                <a:moveTo>
                  <a:pt x="217" y="123"/>
                </a:moveTo>
                <a:cubicBezTo>
                  <a:pt x="218" y="124"/>
                  <a:pt x="220" y="125"/>
                  <a:pt x="221" y="126"/>
                </a:cubicBezTo>
                <a:cubicBezTo>
                  <a:pt x="222" y="126"/>
                  <a:pt x="222" y="126"/>
                  <a:pt x="221" y="126"/>
                </a:cubicBezTo>
                <a:cubicBezTo>
                  <a:pt x="220" y="125"/>
                  <a:pt x="219" y="125"/>
                  <a:pt x="219" y="125"/>
                </a:cubicBezTo>
                <a:cubicBezTo>
                  <a:pt x="218" y="124"/>
                  <a:pt x="218" y="124"/>
                  <a:pt x="217" y="124"/>
                </a:cubicBezTo>
                <a:cubicBezTo>
                  <a:pt x="217" y="124"/>
                  <a:pt x="217" y="123"/>
                  <a:pt x="217" y="123"/>
                </a:cubicBezTo>
                <a:close/>
                <a:moveTo>
                  <a:pt x="214" y="117"/>
                </a:moveTo>
                <a:cubicBezTo>
                  <a:pt x="213" y="117"/>
                  <a:pt x="212" y="117"/>
                  <a:pt x="212" y="117"/>
                </a:cubicBezTo>
                <a:cubicBezTo>
                  <a:pt x="210" y="116"/>
                  <a:pt x="209" y="115"/>
                  <a:pt x="207" y="114"/>
                </a:cubicBezTo>
                <a:cubicBezTo>
                  <a:pt x="206" y="113"/>
                  <a:pt x="206" y="113"/>
                  <a:pt x="208" y="114"/>
                </a:cubicBezTo>
                <a:cubicBezTo>
                  <a:pt x="209" y="114"/>
                  <a:pt x="211" y="115"/>
                  <a:pt x="212" y="116"/>
                </a:cubicBezTo>
                <a:cubicBezTo>
                  <a:pt x="216" y="118"/>
                  <a:pt x="219" y="120"/>
                  <a:pt x="223" y="121"/>
                </a:cubicBezTo>
                <a:cubicBezTo>
                  <a:pt x="223" y="121"/>
                  <a:pt x="223" y="122"/>
                  <a:pt x="223" y="123"/>
                </a:cubicBezTo>
                <a:cubicBezTo>
                  <a:pt x="221" y="122"/>
                  <a:pt x="219" y="121"/>
                  <a:pt x="217" y="120"/>
                </a:cubicBezTo>
                <a:cubicBezTo>
                  <a:pt x="216" y="119"/>
                  <a:pt x="215" y="118"/>
                  <a:pt x="214" y="117"/>
                </a:cubicBezTo>
                <a:close/>
                <a:moveTo>
                  <a:pt x="217" y="77"/>
                </a:moveTo>
                <a:cubicBezTo>
                  <a:pt x="215" y="76"/>
                  <a:pt x="213" y="76"/>
                  <a:pt x="211" y="74"/>
                </a:cubicBezTo>
                <a:cubicBezTo>
                  <a:pt x="208" y="72"/>
                  <a:pt x="212" y="75"/>
                  <a:pt x="213" y="75"/>
                </a:cubicBezTo>
                <a:cubicBezTo>
                  <a:pt x="214" y="76"/>
                  <a:pt x="215" y="76"/>
                  <a:pt x="216" y="76"/>
                </a:cubicBezTo>
                <a:cubicBezTo>
                  <a:pt x="217" y="77"/>
                  <a:pt x="217" y="77"/>
                  <a:pt x="217" y="77"/>
                </a:cubicBezTo>
                <a:close/>
                <a:moveTo>
                  <a:pt x="208" y="61"/>
                </a:moveTo>
                <a:cubicBezTo>
                  <a:pt x="206" y="59"/>
                  <a:pt x="206" y="60"/>
                  <a:pt x="208" y="60"/>
                </a:cubicBezTo>
                <a:cubicBezTo>
                  <a:pt x="208" y="60"/>
                  <a:pt x="208" y="60"/>
                  <a:pt x="208" y="61"/>
                </a:cubicBezTo>
                <a:close/>
                <a:moveTo>
                  <a:pt x="210" y="64"/>
                </a:moveTo>
                <a:cubicBezTo>
                  <a:pt x="210" y="63"/>
                  <a:pt x="209" y="63"/>
                  <a:pt x="209" y="63"/>
                </a:cubicBezTo>
                <a:cubicBezTo>
                  <a:pt x="208" y="62"/>
                  <a:pt x="207" y="61"/>
                  <a:pt x="206" y="61"/>
                </a:cubicBezTo>
                <a:cubicBezTo>
                  <a:pt x="207" y="61"/>
                  <a:pt x="208" y="62"/>
                  <a:pt x="209" y="62"/>
                </a:cubicBezTo>
                <a:cubicBezTo>
                  <a:pt x="210" y="63"/>
                  <a:pt x="210" y="63"/>
                  <a:pt x="210" y="64"/>
                </a:cubicBezTo>
                <a:close/>
                <a:moveTo>
                  <a:pt x="213" y="70"/>
                </a:moveTo>
                <a:cubicBezTo>
                  <a:pt x="211" y="68"/>
                  <a:pt x="209" y="67"/>
                  <a:pt x="207" y="66"/>
                </a:cubicBezTo>
                <a:cubicBezTo>
                  <a:pt x="203" y="63"/>
                  <a:pt x="208" y="65"/>
                  <a:pt x="210" y="66"/>
                </a:cubicBezTo>
                <a:cubicBezTo>
                  <a:pt x="211" y="66"/>
                  <a:pt x="211" y="67"/>
                  <a:pt x="212" y="67"/>
                </a:cubicBezTo>
                <a:cubicBezTo>
                  <a:pt x="212" y="68"/>
                  <a:pt x="213" y="69"/>
                  <a:pt x="213" y="70"/>
                </a:cubicBezTo>
                <a:close/>
                <a:moveTo>
                  <a:pt x="215" y="73"/>
                </a:moveTo>
                <a:cubicBezTo>
                  <a:pt x="213" y="72"/>
                  <a:pt x="211" y="71"/>
                  <a:pt x="209" y="70"/>
                </a:cubicBezTo>
                <a:cubicBezTo>
                  <a:pt x="208" y="69"/>
                  <a:pt x="207" y="69"/>
                  <a:pt x="206" y="68"/>
                </a:cubicBezTo>
                <a:cubicBezTo>
                  <a:pt x="208" y="69"/>
                  <a:pt x="209" y="70"/>
                  <a:pt x="211" y="71"/>
                </a:cubicBezTo>
                <a:cubicBezTo>
                  <a:pt x="212" y="71"/>
                  <a:pt x="213" y="71"/>
                  <a:pt x="214" y="71"/>
                </a:cubicBezTo>
                <a:cubicBezTo>
                  <a:pt x="215" y="72"/>
                  <a:pt x="215" y="73"/>
                  <a:pt x="215" y="73"/>
                </a:cubicBezTo>
                <a:close/>
                <a:moveTo>
                  <a:pt x="219" y="83"/>
                </a:moveTo>
                <a:cubicBezTo>
                  <a:pt x="216" y="81"/>
                  <a:pt x="214" y="80"/>
                  <a:pt x="211" y="79"/>
                </a:cubicBezTo>
                <a:cubicBezTo>
                  <a:pt x="207" y="76"/>
                  <a:pt x="213" y="78"/>
                  <a:pt x="214" y="79"/>
                </a:cubicBezTo>
                <a:cubicBezTo>
                  <a:pt x="215" y="79"/>
                  <a:pt x="217" y="80"/>
                  <a:pt x="218" y="80"/>
                </a:cubicBezTo>
                <a:cubicBezTo>
                  <a:pt x="218" y="81"/>
                  <a:pt x="219" y="82"/>
                  <a:pt x="219" y="83"/>
                </a:cubicBezTo>
                <a:close/>
                <a:moveTo>
                  <a:pt x="208" y="77"/>
                </a:moveTo>
                <a:cubicBezTo>
                  <a:pt x="211" y="80"/>
                  <a:pt x="215" y="81"/>
                  <a:pt x="218" y="83"/>
                </a:cubicBezTo>
                <a:cubicBezTo>
                  <a:pt x="221" y="85"/>
                  <a:pt x="214" y="82"/>
                  <a:pt x="215" y="82"/>
                </a:cubicBezTo>
                <a:cubicBezTo>
                  <a:pt x="214" y="82"/>
                  <a:pt x="213" y="81"/>
                  <a:pt x="212" y="81"/>
                </a:cubicBezTo>
                <a:cubicBezTo>
                  <a:pt x="211" y="80"/>
                  <a:pt x="209" y="80"/>
                  <a:pt x="208" y="79"/>
                </a:cubicBezTo>
                <a:cubicBezTo>
                  <a:pt x="208" y="79"/>
                  <a:pt x="208" y="78"/>
                  <a:pt x="208" y="77"/>
                </a:cubicBezTo>
                <a:close/>
                <a:moveTo>
                  <a:pt x="220" y="87"/>
                </a:moveTo>
                <a:cubicBezTo>
                  <a:pt x="217" y="85"/>
                  <a:pt x="213" y="83"/>
                  <a:pt x="209" y="81"/>
                </a:cubicBezTo>
                <a:cubicBezTo>
                  <a:pt x="208" y="80"/>
                  <a:pt x="207" y="80"/>
                  <a:pt x="209" y="81"/>
                </a:cubicBezTo>
                <a:cubicBezTo>
                  <a:pt x="211" y="81"/>
                  <a:pt x="213" y="82"/>
                  <a:pt x="215" y="83"/>
                </a:cubicBezTo>
                <a:cubicBezTo>
                  <a:pt x="216" y="84"/>
                  <a:pt x="218" y="84"/>
                  <a:pt x="219" y="85"/>
                </a:cubicBezTo>
                <a:cubicBezTo>
                  <a:pt x="220" y="86"/>
                  <a:pt x="220" y="87"/>
                  <a:pt x="220" y="87"/>
                </a:cubicBezTo>
                <a:close/>
                <a:moveTo>
                  <a:pt x="221" y="92"/>
                </a:moveTo>
                <a:cubicBezTo>
                  <a:pt x="217" y="89"/>
                  <a:pt x="211" y="87"/>
                  <a:pt x="207" y="85"/>
                </a:cubicBezTo>
                <a:cubicBezTo>
                  <a:pt x="204" y="83"/>
                  <a:pt x="208" y="84"/>
                  <a:pt x="209" y="84"/>
                </a:cubicBezTo>
                <a:cubicBezTo>
                  <a:pt x="211" y="85"/>
                  <a:pt x="212" y="86"/>
                  <a:pt x="214" y="86"/>
                </a:cubicBezTo>
                <a:cubicBezTo>
                  <a:pt x="216" y="87"/>
                  <a:pt x="218" y="88"/>
                  <a:pt x="221" y="89"/>
                </a:cubicBezTo>
                <a:cubicBezTo>
                  <a:pt x="221" y="90"/>
                  <a:pt x="221" y="91"/>
                  <a:pt x="221" y="92"/>
                </a:cubicBezTo>
                <a:close/>
                <a:moveTo>
                  <a:pt x="222" y="97"/>
                </a:moveTo>
                <a:cubicBezTo>
                  <a:pt x="217" y="93"/>
                  <a:pt x="211" y="91"/>
                  <a:pt x="206" y="88"/>
                </a:cubicBezTo>
                <a:cubicBezTo>
                  <a:pt x="205" y="87"/>
                  <a:pt x="200" y="85"/>
                  <a:pt x="204" y="87"/>
                </a:cubicBezTo>
                <a:cubicBezTo>
                  <a:pt x="207" y="88"/>
                  <a:pt x="210" y="89"/>
                  <a:pt x="212" y="90"/>
                </a:cubicBezTo>
                <a:cubicBezTo>
                  <a:pt x="215" y="91"/>
                  <a:pt x="218" y="93"/>
                  <a:pt x="222" y="94"/>
                </a:cubicBezTo>
                <a:cubicBezTo>
                  <a:pt x="222" y="95"/>
                  <a:pt x="222" y="96"/>
                  <a:pt x="222" y="97"/>
                </a:cubicBezTo>
                <a:close/>
                <a:moveTo>
                  <a:pt x="223" y="102"/>
                </a:moveTo>
                <a:cubicBezTo>
                  <a:pt x="220" y="100"/>
                  <a:pt x="217" y="99"/>
                  <a:pt x="215" y="97"/>
                </a:cubicBezTo>
                <a:cubicBezTo>
                  <a:pt x="212" y="95"/>
                  <a:pt x="209" y="94"/>
                  <a:pt x="206" y="92"/>
                </a:cubicBezTo>
                <a:cubicBezTo>
                  <a:pt x="205" y="91"/>
                  <a:pt x="204" y="91"/>
                  <a:pt x="203" y="90"/>
                </a:cubicBezTo>
                <a:cubicBezTo>
                  <a:pt x="204" y="91"/>
                  <a:pt x="205" y="91"/>
                  <a:pt x="207" y="92"/>
                </a:cubicBezTo>
                <a:cubicBezTo>
                  <a:pt x="209" y="92"/>
                  <a:pt x="212" y="93"/>
                  <a:pt x="214" y="94"/>
                </a:cubicBezTo>
                <a:cubicBezTo>
                  <a:pt x="217" y="96"/>
                  <a:pt x="220" y="97"/>
                  <a:pt x="223" y="98"/>
                </a:cubicBezTo>
                <a:cubicBezTo>
                  <a:pt x="223" y="99"/>
                  <a:pt x="223" y="100"/>
                  <a:pt x="223" y="102"/>
                </a:cubicBezTo>
                <a:close/>
                <a:moveTo>
                  <a:pt x="223" y="106"/>
                </a:moveTo>
                <a:cubicBezTo>
                  <a:pt x="217" y="101"/>
                  <a:pt x="210" y="98"/>
                  <a:pt x="203" y="94"/>
                </a:cubicBezTo>
                <a:cubicBezTo>
                  <a:pt x="199" y="92"/>
                  <a:pt x="205" y="95"/>
                  <a:pt x="205" y="95"/>
                </a:cubicBezTo>
                <a:cubicBezTo>
                  <a:pt x="207" y="96"/>
                  <a:pt x="209" y="97"/>
                  <a:pt x="211" y="98"/>
                </a:cubicBezTo>
                <a:cubicBezTo>
                  <a:pt x="215" y="99"/>
                  <a:pt x="219" y="101"/>
                  <a:pt x="223" y="102"/>
                </a:cubicBezTo>
                <a:cubicBezTo>
                  <a:pt x="223" y="102"/>
                  <a:pt x="223" y="103"/>
                  <a:pt x="223" y="103"/>
                </a:cubicBezTo>
                <a:cubicBezTo>
                  <a:pt x="223" y="104"/>
                  <a:pt x="223" y="105"/>
                  <a:pt x="223" y="106"/>
                </a:cubicBezTo>
                <a:close/>
                <a:moveTo>
                  <a:pt x="203" y="103"/>
                </a:moveTo>
                <a:cubicBezTo>
                  <a:pt x="209" y="107"/>
                  <a:pt x="216" y="110"/>
                  <a:pt x="223" y="112"/>
                </a:cubicBezTo>
                <a:cubicBezTo>
                  <a:pt x="223" y="112"/>
                  <a:pt x="224" y="112"/>
                  <a:pt x="224" y="112"/>
                </a:cubicBezTo>
                <a:cubicBezTo>
                  <a:pt x="224" y="113"/>
                  <a:pt x="224" y="114"/>
                  <a:pt x="224" y="115"/>
                </a:cubicBezTo>
                <a:cubicBezTo>
                  <a:pt x="221" y="113"/>
                  <a:pt x="218" y="111"/>
                  <a:pt x="215" y="110"/>
                </a:cubicBezTo>
                <a:cubicBezTo>
                  <a:pt x="211" y="108"/>
                  <a:pt x="207" y="105"/>
                  <a:pt x="203" y="103"/>
                </a:cubicBezTo>
                <a:close/>
                <a:moveTo>
                  <a:pt x="213" y="104"/>
                </a:moveTo>
                <a:cubicBezTo>
                  <a:pt x="209" y="102"/>
                  <a:pt x="205" y="100"/>
                  <a:pt x="201" y="98"/>
                </a:cubicBezTo>
                <a:cubicBezTo>
                  <a:pt x="201" y="98"/>
                  <a:pt x="200" y="98"/>
                  <a:pt x="200" y="98"/>
                </a:cubicBezTo>
                <a:cubicBezTo>
                  <a:pt x="201" y="98"/>
                  <a:pt x="201" y="98"/>
                  <a:pt x="201" y="98"/>
                </a:cubicBezTo>
                <a:cubicBezTo>
                  <a:pt x="203" y="99"/>
                  <a:pt x="204" y="99"/>
                  <a:pt x="205" y="100"/>
                </a:cubicBezTo>
                <a:cubicBezTo>
                  <a:pt x="207" y="100"/>
                  <a:pt x="208" y="101"/>
                  <a:pt x="210" y="101"/>
                </a:cubicBezTo>
                <a:cubicBezTo>
                  <a:pt x="214" y="103"/>
                  <a:pt x="219" y="106"/>
                  <a:pt x="223" y="107"/>
                </a:cubicBezTo>
                <a:cubicBezTo>
                  <a:pt x="224" y="108"/>
                  <a:pt x="224" y="110"/>
                  <a:pt x="224" y="111"/>
                </a:cubicBezTo>
                <a:cubicBezTo>
                  <a:pt x="220" y="109"/>
                  <a:pt x="217" y="106"/>
                  <a:pt x="213" y="104"/>
                </a:cubicBezTo>
                <a:close/>
                <a:moveTo>
                  <a:pt x="223" y="120"/>
                </a:moveTo>
                <a:cubicBezTo>
                  <a:pt x="217" y="116"/>
                  <a:pt x="211" y="112"/>
                  <a:pt x="205" y="109"/>
                </a:cubicBezTo>
                <a:cubicBezTo>
                  <a:pt x="205" y="109"/>
                  <a:pt x="205" y="109"/>
                  <a:pt x="205" y="109"/>
                </a:cubicBezTo>
                <a:cubicBezTo>
                  <a:pt x="209" y="110"/>
                  <a:pt x="212" y="112"/>
                  <a:pt x="216" y="113"/>
                </a:cubicBezTo>
                <a:cubicBezTo>
                  <a:pt x="218" y="115"/>
                  <a:pt x="221" y="116"/>
                  <a:pt x="223" y="116"/>
                </a:cubicBezTo>
                <a:cubicBezTo>
                  <a:pt x="223" y="116"/>
                  <a:pt x="223" y="116"/>
                  <a:pt x="224" y="116"/>
                </a:cubicBezTo>
                <a:cubicBezTo>
                  <a:pt x="223" y="117"/>
                  <a:pt x="223" y="119"/>
                  <a:pt x="223" y="120"/>
                </a:cubicBezTo>
                <a:close/>
                <a:moveTo>
                  <a:pt x="209" y="119"/>
                </a:moveTo>
                <a:cubicBezTo>
                  <a:pt x="208" y="118"/>
                  <a:pt x="209" y="118"/>
                  <a:pt x="210" y="118"/>
                </a:cubicBezTo>
                <a:cubicBezTo>
                  <a:pt x="210" y="118"/>
                  <a:pt x="209" y="119"/>
                  <a:pt x="209" y="119"/>
                </a:cubicBezTo>
                <a:cubicBezTo>
                  <a:pt x="208" y="120"/>
                  <a:pt x="207" y="120"/>
                  <a:pt x="206" y="119"/>
                </a:cubicBezTo>
                <a:cubicBezTo>
                  <a:pt x="207" y="119"/>
                  <a:pt x="208" y="119"/>
                  <a:pt x="208" y="119"/>
                </a:cubicBezTo>
                <a:cubicBezTo>
                  <a:pt x="209" y="119"/>
                  <a:pt x="209" y="119"/>
                  <a:pt x="209" y="119"/>
                </a:cubicBezTo>
                <a:close/>
                <a:moveTo>
                  <a:pt x="205" y="114"/>
                </a:moveTo>
                <a:cubicBezTo>
                  <a:pt x="207" y="115"/>
                  <a:pt x="208" y="116"/>
                  <a:pt x="210" y="117"/>
                </a:cubicBezTo>
                <a:cubicBezTo>
                  <a:pt x="212" y="118"/>
                  <a:pt x="208" y="116"/>
                  <a:pt x="207" y="11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7" y="118"/>
                  <a:pt x="207" y="119"/>
                  <a:pt x="206" y="118"/>
                </a:cubicBezTo>
                <a:cubicBezTo>
                  <a:pt x="206" y="117"/>
                  <a:pt x="205" y="115"/>
                  <a:pt x="205" y="114"/>
                </a:cubicBezTo>
                <a:close/>
                <a:moveTo>
                  <a:pt x="205" y="109"/>
                </a:moveTo>
                <a:cubicBezTo>
                  <a:pt x="210" y="113"/>
                  <a:pt x="216" y="116"/>
                  <a:pt x="221" y="119"/>
                </a:cubicBezTo>
                <a:cubicBezTo>
                  <a:pt x="225" y="122"/>
                  <a:pt x="218" y="118"/>
                  <a:pt x="218" y="118"/>
                </a:cubicBezTo>
                <a:cubicBezTo>
                  <a:pt x="217" y="117"/>
                  <a:pt x="215" y="117"/>
                  <a:pt x="214" y="116"/>
                </a:cubicBezTo>
                <a:cubicBezTo>
                  <a:pt x="211" y="114"/>
                  <a:pt x="208" y="113"/>
                  <a:pt x="205" y="112"/>
                </a:cubicBezTo>
                <a:cubicBezTo>
                  <a:pt x="205" y="111"/>
                  <a:pt x="205" y="110"/>
                  <a:pt x="205" y="109"/>
                </a:cubicBezTo>
                <a:close/>
                <a:moveTo>
                  <a:pt x="203" y="104"/>
                </a:moveTo>
                <a:cubicBezTo>
                  <a:pt x="206" y="106"/>
                  <a:pt x="209" y="107"/>
                  <a:pt x="212" y="109"/>
                </a:cubicBezTo>
                <a:cubicBezTo>
                  <a:pt x="215" y="111"/>
                  <a:pt x="220" y="112"/>
                  <a:pt x="222" y="115"/>
                </a:cubicBezTo>
                <a:cubicBezTo>
                  <a:pt x="223" y="115"/>
                  <a:pt x="217" y="113"/>
                  <a:pt x="218" y="113"/>
                </a:cubicBezTo>
                <a:cubicBezTo>
                  <a:pt x="216" y="113"/>
                  <a:pt x="215" y="112"/>
                  <a:pt x="214" y="112"/>
                </a:cubicBezTo>
                <a:cubicBezTo>
                  <a:pt x="211" y="110"/>
                  <a:pt x="208" y="109"/>
                  <a:pt x="205" y="108"/>
                </a:cubicBezTo>
                <a:cubicBezTo>
                  <a:pt x="205" y="107"/>
                  <a:pt x="205" y="107"/>
                  <a:pt x="205" y="106"/>
                </a:cubicBezTo>
                <a:cubicBezTo>
                  <a:pt x="204" y="105"/>
                  <a:pt x="204" y="105"/>
                  <a:pt x="203" y="104"/>
                </a:cubicBezTo>
                <a:close/>
                <a:moveTo>
                  <a:pt x="198" y="97"/>
                </a:moveTo>
                <a:cubicBezTo>
                  <a:pt x="205" y="102"/>
                  <a:pt x="213" y="104"/>
                  <a:pt x="219" y="109"/>
                </a:cubicBezTo>
                <a:cubicBezTo>
                  <a:pt x="224" y="113"/>
                  <a:pt x="221" y="111"/>
                  <a:pt x="219" y="110"/>
                </a:cubicBezTo>
                <a:cubicBezTo>
                  <a:pt x="216" y="109"/>
                  <a:pt x="214" y="108"/>
                  <a:pt x="211" y="107"/>
                </a:cubicBezTo>
                <a:cubicBezTo>
                  <a:pt x="208" y="105"/>
                  <a:pt x="205" y="103"/>
                  <a:pt x="201" y="102"/>
                </a:cubicBezTo>
                <a:cubicBezTo>
                  <a:pt x="201" y="102"/>
                  <a:pt x="201" y="102"/>
                  <a:pt x="201" y="102"/>
                </a:cubicBezTo>
                <a:cubicBezTo>
                  <a:pt x="200" y="101"/>
                  <a:pt x="198" y="99"/>
                  <a:pt x="198" y="97"/>
                </a:cubicBezTo>
                <a:close/>
                <a:moveTo>
                  <a:pt x="199" y="96"/>
                </a:moveTo>
                <a:cubicBezTo>
                  <a:pt x="199" y="96"/>
                  <a:pt x="199" y="96"/>
                  <a:pt x="199" y="95"/>
                </a:cubicBezTo>
                <a:cubicBezTo>
                  <a:pt x="200" y="95"/>
                  <a:pt x="200" y="94"/>
                  <a:pt x="200" y="94"/>
                </a:cubicBezTo>
                <a:cubicBezTo>
                  <a:pt x="204" y="96"/>
                  <a:pt x="208" y="98"/>
                  <a:pt x="211" y="100"/>
                </a:cubicBezTo>
                <a:cubicBezTo>
                  <a:pt x="213" y="101"/>
                  <a:pt x="215" y="102"/>
                  <a:pt x="217" y="103"/>
                </a:cubicBezTo>
                <a:cubicBezTo>
                  <a:pt x="219" y="104"/>
                  <a:pt x="221" y="105"/>
                  <a:pt x="222" y="106"/>
                </a:cubicBezTo>
                <a:cubicBezTo>
                  <a:pt x="214" y="103"/>
                  <a:pt x="207" y="99"/>
                  <a:pt x="199" y="96"/>
                </a:cubicBezTo>
                <a:close/>
                <a:moveTo>
                  <a:pt x="201" y="93"/>
                </a:moveTo>
                <a:cubicBezTo>
                  <a:pt x="201" y="92"/>
                  <a:pt x="202" y="91"/>
                  <a:pt x="201" y="90"/>
                </a:cubicBezTo>
                <a:cubicBezTo>
                  <a:pt x="201" y="88"/>
                  <a:pt x="201" y="87"/>
                  <a:pt x="201" y="86"/>
                </a:cubicBezTo>
                <a:cubicBezTo>
                  <a:pt x="207" y="90"/>
                  <a:pt x="214" y="91"/>
                  <a:pt x="220" y="96"/>
                </a:cubicBezTo>
                <a:cubicBezTo>
                  <a:pt x="225" y="99"/>
                  <a:pt x="219" y="96"/>
                  <a:pt x="217" y="95"/>
                </a:cubicBezTo>
                <a:cubicBezTo>
                  <a:pt x="215" y="94"/>
                  <a:pt x="214" y="93"/>
                  <a:pt x="212" y="92"/>
                </a:cubicBezTo>
                <a:cubicBezTo>
                  <a:pt x="208" y="91"/>
                  <a:pt x="205" y="90"/>
                  <a:pt x="202" y="89"/>
                </a:cubicBezTo>
                <a:cubicBezTo>
                  <a:pt x="202" y="89"/>
                  <a:pt x="201" y="90"/>
                  <a:pt x="202" y="90"/>
                </a:cubicBezTo>
                <a:cubicBezTo>
                  <a:pt x="207" y="95"/>
                  <a:pt x="215" y="97"/>
                  <a:pt x="221" y="101"/>
                </a:cubicBezTo>
                <a:cubicBezTo>
                  <a:pt x="223" y="102"/>
                  <a:pt x="219" y="100"/>
                  <a:pt x="218" y="100"/>
                </a:cubicBezTo>
                <a:cubicBezTo>
                  <a:pt x="216" y="99"/>
                  <a:pt x="213" y="98"/>
                  <a:pt x="210" y="96"/>
                </a:cubicBezTo>
                <a:cubicBezTo>
                  <a:pt x="207" y="95"/>
                  <a:pt x="204" y="94"/>
                  <a:pt x="201" y="93"/>
                </a:cubicBezTo>
                <a:close/>
                <a:moveTo>
                  <a:pt x="201" y="85"/>
                </a:moveTo>
                <a:cubicBezTo>
                  <a:pt x="202" y="84"/>
                  <a:pt x="202" y="83"/>
                  <a:pt x="203" y="83"/>
                </a:cubicBezTo>
                <a:cubicBezTo>
                  <a:pt x="208" y="87"/>
                  <a:pt x="214" y="88"/>
                  <a:pt x="219" y="91"/>
                </a:cubicBezTo>
                <a:cubicBezTo>
                  <a:pt x="224" y="94"/>
                  <a:pt x="219" y="92"/>
                  <a:pt x="217" y="91"/>
                </a:cubicBezTo>
                <a:cubicBezTo>
                  <a:pt x="215" y="90"/>
                  <a:pt x="213" y="89"/>
                  <a:pt x="211" y="89"/>
                </a:cubicBezTo>
                <a:cubicBezTo>
                  <a:pt x="208" y="87"/>
                  <a:pt x="205" y="86"/>
                  <a:pt x="201" y="85"/>
                </a:cubicBezTo>
                <a:close/>
                <a:moveTo>
                  <a:pt x="204" y="82"/>
                </a:moveTo>
                <a:cubicBezTo>
                  <a:pt x="204" y="82"/>
                  <a:pt x="205" y="82"/>
                  <a:pt x="205" y="82"/>
                </a:cubicBezTo>
                <a:cubicBezTo>
                  <a:pt x="206" y="82"/>
                  <a:pt x="207" y="81"/>
                  <a:pt x="207" y="81"/>
                </a:cubicBezTo>
                <a:cubicBezTo>
                  <a:pt x="209" y="82"/>
                  <a:pt x="211" y="83"/>
                  <a:pt x="214" y="84"/>
                </a:cubicBezTo>
                <a:cubicBezTo>
                  <a:pt x="215" y="85"/>
                  <a:pt x="216" y="86"/>
                  <a:pt x="218" y="87"/>
                </a:cubicBezTo>
                <a:cubicBezTo>
                  <a:pt x="218" y="87"/>
                  <a:pt x="222" y="89"/>
                  <a:pt x="219" y="88"/>
                </a:cubicBezTo>
                <a:cubicBezTo>
                  <a:pt x="214" y="86"/>
                  <a:pt x="209" y="83"/>
                  <a:pt x="204" y="82"/>
                </a:cubicBezTo>
                <a:close/>
                <a:moveTo>
                  <a:pt x="206" y="69"/>
                </a:moveTo>
                <a:cubicBezTo>
                  <a:pt x="208" y="70"/>
                  <a:pt x="211" y="71"/>
                  <a:pt x="213" y="72"/>
                </a:cubicBezTo>
                <a:cubicBezTo>
                  <a:pt x="214" y="73"/>
                  <a:pt x="215" y="74"/>
                  <a:pt x="215" y="74"/>
                </a:cubicBezTo>
                <a:cubicBezTo>
                  <a:pt x="216" y="75"/>
                  <a:pt x="216" y="75"/>
                  <a:pt x="216" y="75"/>
                </a:cubicBezTo>
                <a:cubicBezTo>
                  <a:pt x="215" y="75"/>
                  <a:pt x="213" y="74"/>
                  <a:pt x="212" y="74"/>
                </a:cubicBezTo>
                <a:cubicBezTo>
                  <a:pt x="211" y="73"/>
                  <a:pt x="210" y="73"/>
                  <a:pt x="208" y="72"/>
                </a:cubicBezTo>
                <a:cubicBezTo>
                  <a:pt x="208" y="72"/>
                  <a:pt x="208" y="73"/>
                  <a:pt x="208" y="73"/>
                </a:cubicBezTo>
                <a:cubicBezTo>
                  <a:pt x="211" y="75"/>
                  <a:pt x="214" y="78"/>
                  <a:pt x="218" y="79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5" y="78"/>
                  <a:pt x="212" y="77"/>
                  <a:pt x="208" y="76"/>
                </a:cubicBezTo>
                <a:cubicBezTo>
                  <a:pt x="208" y="75"/>
                  <a:pt x="208" y="74"/>
                  <a:pt x="208" y="73"/>
                </a:cubicBezTo>
                <a:cubicBezTo>
                  <a:pt x="207" y="72"/>
                  <a:pt x="207" y="70"/>
                  <a:pt x="206" y="69"/>
                </a:cubicBezTo>
                <a:close/>
                <a:moveTo>
                  <a:pt x="204" y="64"/>
                </a:moveTo>
                <a:cubicBezTo>
                  <a:pt x="206" y="66"/>
                  <a:pt x="209" y="68"/>
                  <a:pt x="211" y="69"/>
                </a:cubicBezTo>
                <a:cubicBezTo>
                  <a:pt x="215" y="71"/>
                  <a:pt x="211" y="70"/>
                  <a:pt x="209" y="69"/>
                </a:cubicBezTo>
                <a:cubicBezTo>
                  <a:pt x="208" y="68"/>
                  <a:pt x="207" y="68"/>
                  <a:pt x="205" y="67"/>
                </a:cubicBezTo>
                <a:cubicBezTo>
                  <a:pt x="205" y="66"/>
                  <a:pt x="205" y="65"/>
                  <a:pt x="204" y="64"/>
                </a:cubicBezTo>
                <a:close/>
                <a:moveTo>
                  <a:pt x="204" y="61"/>
                </a:moveTo>
                <a:cubicBezTo>
                  <a:pt x="206" y="62"/>
                  <a:pt x="209" y="63"/>
                  <a:pt x="211" y="65"/>
                </a:cubicBezTo>
                <a:cubicBezTo>
                  <a:pt x="211" y="65"/>
                  <a:pt x="211" y="65"/>
                  <a:pt x="211" y="66"/>
                </a:cubicBezTo>
                <a:cubicBezTo>
                  <a:pt x="210" y="65"/>
                  <a:pt x="209" y="65"/>
                  <a:pt x="207" y="64"/>
                </a:cubicBezTo>
                <a:cubicBezTo>
                  <a:pt x="206" y="64"/>
                  <a:pt x="206" y="63"/>
                  <a:pt x="204" y="63"/>
                </a:cubicBezTo>
                <a:cubicBezTo>
                  <a:pt x="204" y="63"/>
                  <a:pt x="204" y="63"/>
                  <a:pt x="204" y="63"/>
                </a:cubicBezTo>
                <a:cubicBezTo>
                  <a:pt x="204" y="63"/>
                  <a:pt x="204" y="62"/>
                  <a:pt x="204" y="62"/>
                </a:cubicBezTo>
                <a:cubicBezTo>
                  <a:pt x="204" y="62"/>
                  <a:pt x="204" y="61"/>
                  <a:pt x="204" y="61"/>
                </a:cubicBezTo>
                <a:close/>
                <a:moveTo>
                  <a:pt x="205" y="56"/>
                </a:moveTo>
                <a:cubicBezTo>
                  <a:pt x="206" y="57"/>
                  <a:pt x="207" y="58"/>
                  <a:pt x="207" y="59"/>
                </a:cubicBezTo>
                <a:cubicBezTo>
                  <a:pt x="207" y="59"/>
                  <a:pt x="206" y="59"/>
                  <a:pt x="205" y="59"/>
                </a:cubicBezTo>
                <a:cubicBezTo>
                  <a:pt x="205" y="58"/>
                  <a:pt x="204" y="59"/>
                  <a:pt x="205" y="59"/>
                </a:cubicBezTo>
                <a:cubicBezTo>
                  <a:pt x="206" y="60"/>
                  <a:pt x="206" y="60"/>
                  <a:pt x="207" y="61"/>
                </a:cubicBezTo>
                <a:cubicBezTo>
                  <a:pt x="206" y="60"/>
                  <a:pt x="205" y="60"/>
                  <a:pt x="205" y="60"/>
                </a:cubicBezTo>
                <a:cubicBezTo>
                  <a:pt x="205" y="59"/>
                  <a:pt x="205" y="57"/>
                  <a:pt x="205" y="56"/>
                </a:cubicBezTo>
                <a:close/>
                <a:moveTo>
                  <a:pt x="99" y="206"/>
                </a:moveTo>
                <a:cubicBezTo>
                  <a:pt x="58" y="196"/>
                  <a:pt x="26" y="163"/>
                  <a:pt x="21" y="121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2" y="115"/>
                  <a:pt x="24" y="110"/>
                  <a:pt x="28" y="105"/>
                </a:cubicBezTo>
                <a:cubicBezTo>
                  <a:pt x="32" y="103"/>
                  <a:pt x="34" y="100"/>
                  <a:pt x="36" y="96"/>
                </a:cubicBezTo>
                <a:cubicBezTo>
                  <a:pt x="38" y="92"/>
                  <a:pt x="41" y="86"/>
                  <a:pt x="45" y="83"/>
                </a:cubicBezTo>
                <a:cubicBezTo>
                  <a:pt x="48" y="82"/>
                  <a:pt x="45" y="89"/>
                  <a:pt x="45" y="88"/>
                </a:cubicBezTo>
                <a:cubicBezTo>
                  <a:pt x="45" y="89"/>
                  <a:pt x="45" y="89"/>
                  <a:pt x="44" y="90"/>
                </a:cubicBezTo>
                <a:cubicBezTo>
                  <a:pt x="43" y="91"/>
                  <a:pt x="42" y="93"/>
                  <a:pt x="42" y="94"/>
                </a:cubicBezTo>
                <a:cubicBezTo>
                  <a:pt x="39" y="97"/>
                  <a:pt x="36" y="101"/>
                  <a:pt x="37" y="106"/>
                </a:cubicBezTo>
                <a:cubicBezTo>
                  <a:pt x="38" y="109"/>
                  <a:pt x="43" y="111"/>
                  <a:pt x="46" y="111"/>
                </a:cubicBezTo>
                <a:cubicBezTo>
                  <a:pt x="49" y="112"/>
                  <a:pt x="54" y="113"/>
                  <a:pt x="57" y="110"/>
                </a:cubicBezTo>
                <a:cubicBezTo>
                  <a:pt x="59" y="107"/>
                  <a:pt x="59" y="104"/>
                  <a:pt x="59" y="101"/>
                </a:cubicBezTo>
                <a:cubicBezTo>
                  <a:pt x="59" y="95"/>
                  <a:pt x="59" y="88"/>
                  <a:pt x="62" y="83"/>
                </a:cubicBezTo>
                <a:cubicBezTo>
                  <a:pt x="64" y="83"/>
                  <a:pt x="65" y="85"/>
                  <a:pt x="65" y="87"/>
                </a:cubicBezTo>
                <a:cubicBezTo>
                  <a:pt x="64" y="87"/>
                  <a:pt x="64" y="88"/>
                  <a:pt x="64" y="88"/>
                </a:cubicBezTo>
                <a:cubicBezTo>
                  <a:pt x="64" y="89"/>
                  <a:pt x="63" y="91"/>
                  <a:pt x="62" y="92"/>
                </a:cubicBezTo>
                <a:cubicBezTo>
                  <a:pt x="61" y="95"/>
                  <a:pt x="60" y="97"/>
                  <a:pt x="60" y="99"/>
                </a:cubicBezTo>
                <a:cubicBezTo>
                  <a:pt x="59" y="102"/>
                  <a:pt x="60" y="106"/>
                  <a:pt x="59" y="109"/>
                </a:cubicBezTo>
                <a:cubicBezTo>
                  <a:pt x="58" y="112"/>
                  <a:pt x="55" y="114"/>
                  <a:pt x="54" y="117"/>
                </a:cubicBezTo>
                <a:cubicBezTo>
                  <a:pt x="52" y="120"/>
                  <a:pt x="52" y="123"/>
                  <a:pt x="53" y="126"/>
                </a:cubicBezTo>
                <a:cubicBezTo>
                  <a:pt x="57" y="133"/>
                  <a:pt x="66" y="134"/>
                  <a:pt x="72" y="138"/>
                </a:cubicBezTo>
                <a:cubicBezTo>
                  <a:pt x="77" y="142"/>
                  <a:pt x="74" y="148"/>
                  <a:pt x="77" y="153"/>
                </a:cubicBezTo>
                <a:cubicBezTo>
                  <a:pt x="80" y="157"/>
                  <a:pt x="84" y="159"/>
                  <a:pt x="88" y="161"/>
                </a:cubicBezTo>
                <a:cubicBezTo>
                  <a:pt x="95" y="164"/>
                  <a:pt x="101" y="167"/>
                  <a:pt x="106" y="172"/>
                </a:cubicBezTo>
                <a:cubicBezTo>
                  <a:pt x="111" y="175"/>
                  <a:pt x="115" y="178"/>
                  <a:pt x="120" y="178"/>
                </a:cubicBezTo>
                <a:cubicBezTo>
                  <a:pt x="126" y="179"/>
                  <a:pt x="131" y="178"/>
                  <a:pt x="134" y="173"/>
                </a:cubicBezTo>
                <a:cubicBezTo>
                  <a:pt x="136" y="167"/>
                  <a:pt x="135" y="159"/>
                  <a:pt x="134" y="153"/>
                </a:cubicBezTo>
                <a:cubicBezTo>
                  <a:pt x="133" y="150"/>
                  <a:pt x="132" y="146"/>
                  <a:pt x="131" y="143"/>
                </a:cubicBezTo>
                <a:cubicBezTo>
                  <a:pt x="129" y="139"/>
                  <a:pt x="125" y="134"/>
                  <a:pt x="126" y="130"/>
                </a:cubicBezTo>
                <a:cubicBezTo>
                  <a:pt x="126" y="126"/>
                  <a:pt x="127" y="123"/>
                  <a:pt x="126" y="120"/>
                </a:cubicBezTo>
                <a:cubicBezTo>
                  <a:pt x="126" y="118"/>
                  <a:pt x="125" y="116"/>
                  <a:pt x="124" y="113"/>
                </a:cubicBezTo>
                <a:cubicBezTo>
                  <a:pt x="122" y="108"/>
                  <a:pt x="119" y="100"/>
                  <a:pt x="126" y="97"/>
                </a:cubicBezTo>
                <a:cubicBezTo>
                  <a:pt x="134" y="92"/>
                  <a:pt x="148" y="95"/>
                  <a:pt x="153" y="85"/>
                </a:cubicBezTo>
                <a:cubicBezTo>
                  <a:pt x="162" y="65"/>
                  <a:pt x="135" y="46"/>
                  <a:pt x="119" y="42"/>
                </a:cubicBezTo>
                <a:cubicBezTo>
                  <a:pt x="114" y="41"/>
                  <a:pt x="109" y="41"/>
                  <a:pt x="105" y="43"/>
                </a:cubicBezTo>
                <a:cubicBezTo>
                  <a:pt x="101" y="44"/>
                  <a:pt x="97" y="48"/>
                  <a:pt x="95" y="51"/>
                </a:cubicBezTo>
                <a:cubicBezTo>
                  <a:pt x="90" y="56"/>
                  <a:pt x="86" y="60"/>
                  <a:pt x="80" y="63"/>
                </a:cubicBezTo>
                <a:cubicBezTo>
                  <a:pt x="75" y="65"/>
                  <a:pt x="70" y="67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2" y="68"/>
                  <a:pt x="61" y="66"/>
                  <a:pt x="64" y="65"/>
                </a:cubicBezTo>
                <a:cubicBezTo>
                  <a:pt x="64" y="65"/>
                  <a:pt x="64" y="65"/>
                  <a:pt x="65" y="65"/>
                </a:cubicBezTo>
                <a:cubicBezTo>
                  <a:pt x="67" y="64"/>
                  <a:pt x="72" y="62"/>
                  <a:pt x="71" y="59"/>
                </a:cubicBezTo>
                <a:cubicBezTo>
                  <a:pt x="71" y="56"/>
                  <a:pt x="70" y="54"/>
                  <a:pt x="68" y="54"/>
                </a:cubicBezTo>
                <a:cubicBezTo>
                  <a:pt x="64" y="55"/>
                  <a:pt x="62" y="58"/>
                  <a:pt x="59" y="60"/>
                </a:cubicBezTo>
                <a:cubicBezTo>
                  <a:pt x="55" y="62"/>
                  <a:pt x="58" y="56"/>
                  <a:pt x="58" y="56"/>
                </a:cubicBezTo>
                <a:cubicBezTo>
                  <a:pt x="59" y="55"/>
                  <a:pt x="60" y="54"/>
                  <a:pt x="61" y="53"/>
                </a:cubicBezTo>
                <a:cubicBezTo>
                  <a:pt x="63" y="52"/>
                  <a:pt x="65" y="51"/>
                  <a:pt x="67" y="51"/>
                </a:cubicBezTo>
                <a:cubicBezTo>
                  <a:pt x="71" y="50"/>
                  <a:pt x="73" y="56"/>
                  <a:pt x="77" y="53"/>
                </a:cubicBezTo>
                <a:cubicBezTo>
                  <a:pt x="81" y="50"/>
                  <a:pt x="81" y="44"/>
                  <a:pt x="84" y="41"/>
                </a:cubicBezTo>
                <a:cubicBezTo>
                  <a:pt x="88" y="37"/>
                  <a:pt x="92" y="38"/>
                  <a:pt x="96" y="41"/>
                </a:cubicBezTo>
                <a:cubicBezTo>
                  <a:pt x="98" y="41"/>
                  <a:pt x="99" y="42"/>
                  <a:pt x="101" y="42"/>
                </a:cubicBezTo>
                <a:cubicBezTo>
                  <a:pt x="104" y="42"/>
                  <a:pt x="109" y="41"/>
                  <a:pt x="112" y="40"/>
                </a:cubicBezTo>
                <a:cubicBezTo>
                  <a:pt x="116" y="37"/>
                  <a:pt x="117" y="30"/>
                  <a:pt x="110" y="31"/>
                </a:cubicBezTo>
                <a:cubicBezTo>
                  <a:pt x="107" y="31"/>
                  <a:pt x="104" y="33"/>
                  <a:pt x="101" y="33"/>
                </a:cubicBezTo>
                <a:cubicBezTo>
                  <a:pt x="98" y="33"/>
                  <a:pt x="100" y="30"/>
                  <a:pt x="100" y="28"/>
                </a:cubicBezTo>
                <a:cubicBezTo>
                  <a:pt x="99" y="26"/>
                  <a:pt x="99" y="25"/>
                  <a:pt x="98" y="24"/>
                </a:cubicBezTo>
                <a:cubicBezTo>
                  <a:pt x="95" y="22"/>
                  <a:pt x="91" y="27"/>
                  <a:pt x="89" y="28"/>
                </a:cubicBezTo>
                <a:cubicBezTo>
                  <a:pt x="86" y="29"/>
                  <a:pt x="82" y="31"/>
                  <a:pt x="79" y="31"/>
                </a:cubicBezTo>
                <a:cubicBezTo>
                  <a:pt x="79" y="29"/>
                  <a:pt x="79" y="29"/>
                  <a:pt x="80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9"/>
                  <a:pt x="83" y="30"/>
                  <a:pt x="84" y="29"/>
                </a:cubicBezTo>
                <a:cubicBezTo>
                  <a:pt x="86" y="29"/>
                  <a:pt x="88" y="26"/>
                  <a:pt x="86" y="25"/>
                </a:cubicBezTo>
                <a:cubicBezTo>
                  <a:pt x="85" y="23"/>
                  <a:pt x="83" y="23"/>
                  <a:pt x="81" y="22"/>
                </a:cubicBezTo>
                <a:cubicBezTo>
                  <a:pt x="115" y="9"/>
                  <a:pt x="154" y="12"/>
                  <a:pt x="183" y="34"/>
                </a:cubicBezTo>
                <a:cubicBezTo>
                  <a:pt x="191" y="39"/>
                  <a:pt x="197" y="45"/>
                  <a:pt x="202" y="52"/>
                </a:cubicBezTo>
                <a:cubicBezTo>
                  <a:pt x="202" y="56"/>
                  <a:pt x="201" y="60"/>
                  <a:pt x="201" y="64"/>
                </a:cubicBezTo>
                <a:cubicBezTo>
                  <a:pt x="202" y="66"/>
                  <a:pt x="203" y="69"/>
                  <a:pt x="204" y="71"/>
                </a:cubicBezTo>
                <a:cubicBezTo>
                  <a:pt x="205" y="73"/>
                  <a:pt x="207" y="78"/>
                  <a:pt x="203" y="80"/>
                </a:cubicBezTo>
                <a:cubicBezTo>
                  <a:pt x="202" y="80"/>
                  <a:pt x="201" y="80"/>
                  <a:pt x="201" y="80"/>
                </a:cubicBezTo>
                <a:cubicBezTo>
                  <a:pt x="199" y="81"/>
                  <a:pt x="198" y="83"/>
                  <a:pt x="198" y="85"/>
                </a:cubicBezTo>
                <a:cubicBezTo>
                  <a:pt x="197" y="86"/>
                  <a:pt x="198" y="88"/>
                  <a:pt x="198" y="90"/>
                </a:cubicBezTo>
                <a:cubicBezTo>
                  <a:pt x="199" y="92"/>
                  <a:pt x="197" y="93"/>
                  <a:pt x="196" y="94"/>
                </a:cubicBezTo>
                <a:cubicBezTo>
                  <a:pt x="194" y="97"/>
                  <a:pt x="196" y="102"/>
                  <a:pt x="199" y="104"/>
                </a:cubicBezTo>
                <a:cubicBezTo>
                  <a:pt x="202" y="107"/>
                  <a:pt x="202" y="110"/>
                  <a:pt x="203" y="114"/>
                </a:cubicBezTo>
                <a:cubicBezTo>
                  <a:pt x="203" y="116"/>
                  <a:pt x="203" y="118"/>
                  <a:pt x="203" y="120"/>
                </a:cubicBezTo>
                <a:cubicBezTo>
                  <a:pt x="204" y="122"/>
                  <a:pt x="206" y="123"/>
                  <a:pt x="209" y="123"/>
                </a:cubicBezTo>
                <a:cubicBezTo>
                  <a:pt x="210" y="123"/>
                  <a:pt x="211" y="122"/>
                  <a:pt x="211" y="121"/>
                </a:cubicBezTo>
                <a:cubicBezTo>
                  <a:pt x="214" y="118"/>
                  <a:pt x="214" y="125"/>
                  <a:pt x="214" y="127"/>
                </a:cubicBezTo>
                <a:cubicBezTo>
                  <a:pt x="214" y="129"/>
                  <a:pt x="213" y="132"/>
                  <a:pt x="214" y="134"/>
                </a:cubicBezTo>
                <a:cubicBezTo>
                  <a:pt x="215" y="137"/>
                  <a:pt x="217" y="140"/>
                  <a:pt x="217" y="144"/>
                </a:cubicBezTo>
                <a:cubicBezTo>
                  <a:pt x="217" y="144"/>
                  <a:pt x="217" y="144"/>
                  <a:pt x="218" y="145"/>
                </a:cubicBezTo>
                <a:cubicBezTo>
                  <a:pt x="216" y="147"/>
                  <a:pt x="215" y="150"/>
                  <a:pt x="214" y="153"/>
                </a:cubicBezTo>
                <a:cubicBezTo>
                  <a:pt x="193" y="194"/>
                  <a:pt x="144" y="216"/>
                  <a:pt x="99" y="206"/>
                </a:cubicBezTo>
                <a:close/>
                <a:moveTo>
                  <a:pt x="160" y="204"/>
                </a:moveTo>
                <a:cubicBezTo>
                  <a:pt x="161" y="204"/>
                  <a:pt x="163" y="203"/>
                  <a:pt x="164" y="203"/>
                </a:cubicBezTo>
                <a:cubicBezTo>
                  <a:pt x="165" y="205"/>
                  <a:pt x="166" y="207"/>
                  <a:pt x="168" y="209"/>
                </a:cubicBezTo>
                <a:cubicBezTo>
                  <a:pt x="169" y="211"/>
                  <a:pt x="173" y="216"/>
                  <a:pt x="172" y="218"/>
                </a:cubicBezTo>
                <a:cubicBezTo>
                  <a:pt x="168" y="223"/>
                  <a:pt x="162" y="209"/>
                  <a:pt x="160" y="204"/>
                </a:cubicBezTo>
                <a:close/>
                <a:moveTo>
                  <a:pt x="127" y="221"/>
                </a:moveTo>
                <a:cubicBezTo>
                  <a:pt x="127" y="222"/>
                  <a:pt x="127" y="222"/>
                  <a:pt x="128" y="223"/>
                </a:cubicBezTo>
                <a:cubicBezTo>
                  <a:pt x="124" y="223"/>
                  <a:pt x="121" y="222"/>
                  <a:pt x="118" y="221"/>
                </a:cubicBezTo>
                <a:cubicBezTo>
                  <a:pt x="121" y="221"/>
                  <a:pt x="123" y="221"/>
                  <a:pt x="126" y="221"/>
                </a:cubicBezTo>
                <a:cubicBezTo>
                  <a:pt x="126" y="221"/>
                  <a:pt x="127" y="221"/>
                  <a:pt x="127" y="221"/>
                </a:cubicBezTo>
                <a:close/>
                <a:moveTo>
                  <a:pt x="115" y="227"/>
                </a:moveTo>
                <a:cubicBezTo>
                  <a:pt x="118" y="228"/>
                  <a:pt x="122" y="230"/>
                  <a:pt x="125" y="232"/>
                </a:cubicBezTo>
                <a:cubicBezTo>
                  <a:pt x="127" y="232"/>
                  <a:pt x="128" y="233"/>
                  <a:pt x="130" y="234"/>
                </a:cubicBezTo>
                <a:cubicBezTo>
                  <a:pt x="130" y="234"/>
                  <a:pt x="130" y="234"/>
                  <a:pt x="131" y="234"/>
                </a:cubicBezTo>
                <a:cubicBezTo>
                  <a:pt x="131" y="234"/>
                  <a:pt x="130" y="234"/>
                  <a:pt x="130" y="234"/>
                </a:cubicBezTo>
                <a:cubicBezTo>
                  <a:pt x="125" y="233"/>
                  <a:pt x="119" y="231"/>
                  <a:pt x="114" y="229"/>
                </a:cubicBezTo>
                <a:cubicBezTo>
                  <a:pt x="114" y="228"/>
                  <a:pt x="114" y="227"/>
                  <a:pt x="115" y="227"/>
                </a:cubicBezTo>
                <a:cubicBezTo>
                  <a:pt x="115" y="227"/>
                  <a:pt x="115" y="227"/>
                  <a:pt x="115" y="227"/>
                </a:cubicBezTo>
                <a:close/>
                <a:moveTo>
                  <a:pt x="114" y="230"/>
                </a:moveTo>
                <a:cubicBezTo>
                  <a:pt x="117" y="231"/>
                  <a:pt x="120" y="233"/>
                  <a:pt x="123" y="234"/>
                </a:cubicBezTo>
                <a:cubicBezTo>
                  <a:pt x="126" y="235"/>
                  <a:pt x="129" y="237"/>
                  <a:pt x="132" y="237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5" y="237"/>
                  <a:pt x="119" y="235"/>
                  <a:pt x="113" y="233"/>
                </a:cubicBezTo>
                <a:cubicBezTo>
                  <a:pt x="113" y="233"/>
                  <a:pt x="113" y="233"/>
                  <a:pt x="113" y="233"/>
                </a:cubicBezTo>
                <a:cubicBezTo>
                  <a:pt x="113" y="232"/>
                  <a:pt x="114" y="231"/>
                  <a:pt x="114" y="230"/>
                </a:cubicBezTo>
                <a:close/>
                <a:moveTo>
                  <a:pt x="109" y="246"/>
                </a:moveTo>
                <a:cubicBezTo>
                  <a:pt x="119" y="252"/>
                  <a:pt x="130" y="255"/>
                  <a:pt x="141" y="258"/>
                </a:cubicBezTo>
                <a:cubicBezTo>
                  <a:pt x="147" y="261"/>
                  <a:pt x="154" y="263"/>
                  <a:pt x="160" y="265"/>
                </a:cubicBezTo>
                <a:cubicBezTo>
                  <a:pt x="165" y="267"/>
                  <a:pt x="172" y="270"/>
                  <a:pt x="177" y="271"/>
                </a:cubicBezTo>
                <a:cubicBezTo>
                  <a:pt x="163" y="268"/>
                  <a:pt x="150" y="263"/>
                  <a:pt x="137" y="259"/>
                </a:cubicBezTo>
                <a:cubicBezTo>
                  <a:pt x="130" y="257"/>
                  <a:pt x="124" y="255"/>
                  <a:pt x="117" y="253"/>
                </a:cubicBezTo>
                <a:cubicBezTo>
                  <a:pt x="115" y="253"/>
                  <a:pt x="112" y="252"/>
                  <a:pt x="110" y="252"/>
                </a:cubicBezTo>
                <a:cubicBezTo>
                  <a:pt x="106" y="250"/>
                  <a:pt x="102" y="249"/>
                  <a:pt x="99" y="248"/>
                </a:cubicBezTo>
                <a:cubicBezTo>
                  <a:pt x="102" y="247"/>
                  <a:pt x="105" y="246"/>
                  <a:pt x="109" y="246"/>
                </a:cubicBezTo>
                <a:close/>
                <a:moveTo>
                  <a:pt x="97" y="248"/>
                </a:moveTo>
                <a:cubicBezTo>
                  <a:pt x="101" y="250"/>
                  <a:pt x="105" y="251"/>
                  <a:pt x="109" y="252"/>
                </a:cubicBezTo>
                <a:cubicBezTo>
                  <a:pt x="111" y="253"/>
                  <a:pt x="113" y="254"/>
                  <a:pt x="115" y="255"/>
                </a:cubicBezTo>
                <a:cubicBezTo>
                  <a:pt x="122" y="257"/>
                  <a:pt x="128" y="259"/>
                  <a:pt x="134" y="261"/>
                </a:cubicBezTo>
                <a:cubicBezTo>
                  <a:pt x="140" y="263"/>
                  <a:pt x="147" y="266"/>
                  <a:pt x="154" y="268"/>
                </a:cubicBezTo>
                <a:cubicBezTo>
                  <a:pt x="157" y="269"/>
                  <a:pt x="160" y="270"/>
                  <a:pt x="164" y="271"/>
                </a:cubicBezTo>
                <a:cubicBezTo>
                  <a:pt x="165" y="272"/>
                  <a:pt x="167" y="272"/>
                  <a:pt x="168" y="273"/>
                </a:cubicBezTo>
                <a:cubicBezTo>
                  <a:pt x="167" y="272"/>
                  <a:pt x="166" y="272"/>
                  <a:pt x="165" y="272"/>
                </a:cubicBezTo>
                <a:cubicBezTo>
                  <a:pt x="152" y="270"/>
                  <a:pt x="139" y="265"/>
                  <a:pt x="126" y="260"/>
                </a:cubicBezTo>
                <a:cubicBezTo>
                  <a:pt x="114" y="256"/>
                  <a:pt x="102" y="253"/>
                  <a:pt x="90" y="250"/>
                </a:cubicBezTo>
                <a:cubicBezTo>
                  <a:pt x="92" y="249"/>
                  <a:pt x="95" y="249"/>
                  <a:pt x="97" y="248"/>
                </a:cubicBezTo>
                <a:close/>
                <a:moveTo>
                  <a:pt x="88" y="250"/>
                </a:moveTo>
                <a:cubicBezTo>
                  <a:pt x="88" y="250"/>
                  <a:pt x="88" y="250"/>
                  <a:pt x="88" y="250"/>
                </a:cubicBezTo>
                <a:cubicBezTo>
                  <a:pt x="100" y="254"/>
                  <a:pt x="112" y="259"/>
                  <a:pt x="124" y="263"/>
                </a:cubicBezTo>
                <a:cubicBezTo>
                  <a:pt x="129" y="266"/>
                  <a:pt x="135" y="268"/>
                  <a:pt x="141" y="269"/>
                </a:cubicBezTo>
                <a:cubicBezTo>
                  <a:pt x="144" y="270"/>
                  <a:pt x="147" y="271"/>
                  <a:pt x="149" y="271"/>
                </a:cubicBezTo>
                <a:cubicBezTo>
                  <a:pt x="150" y="272"/>
                  <a:pt x="157" y="274"/>
                  <a:pt x="152" y="273"/>
                </a:cubicBezTo>
                <a:cubicBezTo>
                  <a:pt x="146" y="271"/>
                  <a:pt x="140" y="269"/>
                  <a:pt x="134" y="268"/>
                </a:cubicBezTo>
                <a:cubicBezTo>
                  <a:pt x="129" y="266"/>
                  <a:pt x="123" y="264"/>
                  <a:pt x="117" y="262"/>
                </a:cubicBezTo>
                <a:cubicBezTo>
                  <a:pt x="106" y="258"/>
                  <a:pt x="95" y="254"/>
                  <a:pt x="83" y="252"/>
                </a:cubicBezTo>
                <a:cubicBezTo>
                  <a:pt x="85" y="251"/>
                  <a:pt x="86" y="251"/>
                  <a:pt x="88" y="250"/>
                </a:cubicBezTo>
                <a:close/>
                <a:moveTo>
                  <a:pt x="71" y="255"/>
                </a:moveTo>
                <a:cubicBezTo>
                  <a:pt x="74" y="257"/>
                  <a:pt x="77" y="258"/>
                  <a:pt x="81" y="259"/>
                </a:cubicBezTo>
                <a:cubicBezTo>
                  <a:pt x="85" y="261"/>
                  <a:pt x="89" y="263"/>
                  <a:pt x="94" y="265"/>
                </a:cubicBezTo>
                <a:cubicBezTo>
                  <a:pt x="98" y="267"/>
                  <a:pt x="103" y="269"/>
                  <a:pt x="108" y="271"/>
                </a:cubicBezTo>
                <a:cubicBezTo>
                  <a:pt x="103" y="270"/>
                  <a:pt x="99" y="268"/>
                  <a:pt x="95" y="267"/>
                </a:cubicBezTo>
                <a:cubicBezTo>
                  <a:pt x="86" y="264"/>
                  <a:pt x="76" y="260"/>
                  <a:pt x="67" y="257"/>
                </a:cubicBezTo>
                <a:cubicBezTo>
                  <a:pt x="68" y="257"/>
                  <a:pt x="70" y="256"/>
                  <a:pt x="71" y="255"/>
                </a:cubicBezTo>
                <a:close/>
                <a:moveTo>
                  <a:pt x="62" y="259"/>
                </a:moveTo>
                <a:cubicBezTo>
                  <a:pt x="71" y="266"/>
                  <a:pt x="82" y="268"/>
                  <a:pt x="91" y="273"/>
                </a:cubicBezTo>
                <a:cubicBezTo>
                  <a:pt x="92" y="274"/>
                  <a:pt x="93" y="275"/>
                  <a:pt x="94" y="275"/>
                </a:cubicBezTo>
                <a:cubicBezTo>
                  <a:pt x="92" y="275"/>
                  <a:pt x="91" y="274"/>
                  <a:pt x="89" y="274"/>
                </a:cubicBezTo>
                <a:cubicBezTo>
                  <a:pt x="86" y="273"/>
                  <a:pt x="84" y="272"/>
                  <a:pt x="81" y="270"/>
                </a:cubicBezTo>
                <a:cubicBezTo>
                  <a:pt x="76" y="268"/>
                  <a:pt x="71" y="267"/>
                  <a:pt x="66" y="265"/>
                </a:cubicBezTo>
                <a:cubicBezTo>
                  <a:pt x="66" y="265"/>
                  <a:pt x="66" y="265"/>
                  <a:pt x="65" y="265"/>
                </a:cubicBezTo>
                <a:cubicBezTo>
                  <a:pt x="63" y="264"/>
                  <a:pt x="61" y="263"/>
                  <a:pt x="58" y="262"/>
                </a:cubicBezTo>
                <a:cubicBezTo>
                  <a:pt x="58" y="262"/>
                  <a:pt x="58" y="262"/>
                  <a:pt x="58" y="262"/>
                </a:cubicBezTo>
                <a:cubicBezTo>
                  <a:pt x="60" y="261"/>
                  <a:pt x="61" y="260"/>
                  <a:pt x="62" y="259"/>
                </a:cubicBezTo>
                <a:close/>
                <a:moveTo>
                  <a:pt x="54" y="266"/>
                </a:moveTo>
                <a:cubicBezTo>
                  <a:pt x="58" y="269"/>
                  <a:pt x="62" y="270"/>
                  <a:pt x="66" y="272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5" y="272"/>
                  <a:pt x="63" y="271"/>
                  <a:pt x="62" y="271"/>
                </a:cubicBezTo>
                <a:cubicBezTo>
                  <a:pt x="59" y="270"/>
                  <a:pt x="57" y="269"/>
                  <a:pt x="54" y="268"/>
                </a:cubicBezTo>
                <a:cubicBezTo>
                  <a:pt x="54" y="268"/>
                  <a:pt x="54" y="268"/>
                  <a:pt x="54" y="268"/>
                </a:cubicBezTo>
                <a:cubicBezTo>
                  <a:pt x="54" y="267"/>
                  <a:pt x="54" y="267"/>
                  <a:pt x="54" y="266"/>
                </a:cubicBezTo>
                <a:cubicBezTo>
                  <a:pt x="54" y="266"/>
                  <a:pt x="54" y="266"/>
                  <a:pt x="54" y="266"/>
                </a:cubicBezTo>
                <a:close/>
                <a:moveTo>
                  <a:pt x="56" y="266"/>
                </a:moveTo>
                <a:cubicBezTo>
                  <a:pt x="57" y="266"/>
                  <a:pt x="59" y="267"/>
                  <a:pt x="60" y="267"/>
                </a:cubicBezTo>
                <a:cubicBezTo>
                  <a:pt x="67" y="270"/>
                  <a:pt x="74" y="271"/>
                  <a:pt x="81" y="275"/>
                </a:cubicBezTo>
                <a:cubicBezTo>
                  <a:pt x="77" y="274"/>
                  <a:pt x="73" y="274"/>
                  <a:pt x="69" y="273"/>
                </a:cubicBezTo>
                <a:cubicBezTo>
                  <a:pt x="69" y="273"/>
                  <a:pt x="69" y="273"/>
                  <a:pt x="69" y="273"/>
                </a:cubicBezTo>
                <a:cubicBezTo>
                  <a:pt x="66" y="271"/>
                  <a:pt x="63" y="270"/>
                  <a:pt x="59" y="268"/>
                </a:cubicBezTo>
                <a:cubicBezTo>
                  <a:pt x="59" y="268"/>
                  <a:pt x="58" y="267"/>
                  <a:pt x="57" y="267"/>
                </a:cubicBezTo>
                <a:cubicBezTo>
                  <a:pt x="57" y="266"/>
                  <a:pt x="56" y="266"/>
                  <a:pt x="56" y="266"/>
                </a:cubicBezTo>
                <a:close/>
                <a:moveTo>
                  <a:pt x="69" y="267"/>
                </a:moveTo>
                <a:cubicBezTo>
                  <a:pt x="71" y="267"/>
                  <a:pt x="72" y="268"/>
                  <a:pt x="74" y="269"/>
                </a:cubicBezTo>
                <a:cubicBezTo>
                  <a:pt x="80" y="271"/>
                  <a:pt x="86" y="274"/>
                  <a:pt x="92" y="275"/>
                </a:cubicBezTo>
                <a:cubicBezTo>
                  <a:pt x="89" y="275"/>
                  <a:pt x="86" y="275"/>
                  <a:pt x="83" y="275"/>
                </a:cubicBezTo>
                <a:cubicBezTo>
                  <a:pt x="83" y="275"/>
                  <a:pt x="83" y="275"/>
                  <a:pt x="83" y="275"/>
                </a:cubicBezTo>
                <a:cubicBezTo>
                  <a:pt x="83" y="275"/>
                  <a:pt x="83" y="274"/>
                  <a:pt x="83" y="274"/>
                </a:cubicBezTo>
                <a:cubicBezTo>
                  <a:pt x="78" y="271"/>
                  <a:pt x="73" y="269"/>
                  <a:pt x="69" y="267"/>
                </a:cubicBezTo>
                <a:close/>
                <a:moveTo>
                  <a:pt x="107" y="276"/>
                </a:moveTo>
                <a:cubicBezTo>
                  <a:pt x="92" y="272"/>
                  <a:pt x="78" y="265"/>
                  <a:pt x="63" y="259"/>
                </a:cubicBezTo>
                <a:cubicBezTo>
                  <a:pt x="64" y="258"/>
                  <a:pt x="65" y="258"/>
                  <a:pt x="66" y="257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74" y="262"/>
                  <a:pt x="82" y="265"/>
                  <a:pt x="90" y="268"/>
                </a:cubicBezTo>
                <a:cubicBezTo>
                  <a:pt x="93" y="269"/>
                  <a:pt x="97" y="271"/>
                  <a:pt x="100" y="272"/>
                </a:cubicBezTo>
                <a:cubicBezTo>
                  <a:pt x="103" y="273"/>
                  <a:pt x="105" y="274"/>
                  <a:pt x="108" y="275"/>
                </a:cubicBezTo>
                <a:cubicBezTo>
                  <a:pt x="108" y="276"/>
                  <a:pt x="109" y="276"/>
                  <a:pt x="109" y="276"/>
                </a:cubicBezTo>
                <a:cubicBezTo>
                  <a:pt x="109" y="276"/>
                  <a:pt x="109" y="276"/>
                  <a:pt x="109" y="276"/>
                </a:cubicBezTo>
                <a:cubicBezTo>
                  <a:pt x="109" y="276"/>
                  <a:pt x="108" y="276"/>
                  <a:pt x="107" y="276"/>
                </a:cubicBezTo>
                <a:close/>
                <a:moveTo>
                  <a:pt x="83" y="259"/>
                </a:moveTo>
                <a:cubicBezTo>
                  <a:pt x="92" y="263"/>
                  <a:pt x="101" y="266"/>
                  <a:pt x="111" y="268"/>
                </a:cubicBezTo>
                <a:cubicBezTo>
                  <a:pt x="116" y="270"/>
                  <a:pt x="122" y="272"/>
                  <a:pt x="127" y="274"/>
                </a:cubicBezTo>
                <a:cubicBezTo>
                  <a:pt x="129" y="274"/>
                  <a:pt x="131" y="275"/>
                  <a:pt x="133" y="276"/>
                </a:cubicBezTo>
                <a:cubicBezTo>
                  <a:pt x="130" y="276"/>
                  <a:pt x="126" y="276"/>
                  <a:pt x="123" y="276"/>
                </a:cubicBezTo>
                <a:cubicBezTo>
                  <a:pt x="112" y="272"/>
                  <a:pt x="101" y="268"/>
                  <a:pt x="91" y="263"/>
                </a:cubicBezTo>
                <a:cubicBezTo>
                  <a:pt x="88" y="262"/>
                  <a:pt x="86" y="260"/>
                  <a:pt x="83" y="259"/>
                </a:cubicBezTo>
                <a:close/>
                <a:moveTo>
                  <a:pt x="139" y="275"/>
                </a:moveTo>
                <a:cubicBezTo>
                  <a:pt x="131" y="270"/>
                  <a:pt x="121" y="268"/>
                  <a:pt x="112" y="265"/>
                </a:cubicBezTo>
                <a:cubicBezTo>
                  <a:pt x="107" y="264"/>
                  <a:pt x="101" y="262"/>
                  <a:pt x="96" y="260"/>
                </a:cubicBezTo>
                <a:cubicBezTo>
                  <a:pt x="93" y="259"/>
                  <a:pt x="89" y="258"/>
                  <a:pt x="86" y="256"/>
                </a:cubicBezTo>
                <a:cubicBezTo>
                  <a:pt x="84" y="255"/>
                  <a:pt x="82" y="254"/>
                  <a:pt x="80" y="253"/>
                </a:cubicBezTo>
                <a:cubicBezTo>
                  <a:pt x="91" y="255"/>
                  <a:pt x="101" y="261"/>
                  <a:pt x="112" y="264"/>
                </a:cubicBezTo>
                <a:cubicBezTo>
                  <a:pt x="122" y="268"/>
                  <a:pt x="133" y="272"/>
                  <a:pt x="144" y="275"/>
                </a:cubicBezTo>
                <a:cubicBezTo>
                  <a:pt x="142" y="275"/>
                  <a:pt x="141" y="275"/>
                  <a:pt x="139" y="275"/>
                </a:cubicBezTo>
                <a:close/>
                <a:moveTo>
                  <a:pt x="146" y="275"/>
                </a:moveTo>
                <a:cubicBezTo>
                  <a:pt x="137" y="270"/>
                  <a:pt x="126" y="268"/>
                  <a:pt x="116" y="264"/>
                </a:cubicBezTo>
                <a:cubicBezTo>
                  <a:pt x="110" y="262"/>
                  <a:pt x="104" y="259"/>
                  <a:pt x="98" y="257"/>
                </a:cubicBezTo>
                <a:cubicBezTo>
                  <a:pt x="95" y="256"/>
                  <a:pt x="91" y="255"/>
                  <a:pt x="88" y="254"/>
                </a:cubicBezTo>
                <a:cubicBezTo>
                  <a:pt x="87" y="254"/>
                  <a:pt x="83" y="252"/>
                  <a:pt x="84" y="253"/>
                </a:cubicBezTo>
                <a:cubicBezTo>
                  <a:pt x="85" y="253"/>
                  <a:pt x="86" y="253"/>
                  <a:pt x="87" y="253"/>
                </a:cubicBezTo>
                <a:cubicBezTo>
                  <a:pt x="100" y="257"/>
                  <a:pt x="112" y="261"/>
                  <a:pt x="124" y="265"/>
                </a:cubicBezTo>
                <a:cubicBezTo>
                  <a:pt x="130" y="267"/>
                  <a:pt x="136" y="269"/>
                  <a:pt x="142" y="271"/>
                </a:cubicBezTo>
                <a:cubicBezTo>
                  <a:pt x="147" y="272"/>
                  <a:pt x="151" y="274"/>
                  <a:pt x="155" y="274"/>
                </a:cubicBezTo>
                <a:cubicBezTo>
                  <a:pt x="152" y="274"/>
                  <a:pt x="149" y="275"/>
                  <a:pt x="146" y="275"/>
                </a:cubicBezTo>
                <a:close/>
                <a:moveTo>
                  <a:pt x="145" y="275"/>
                </a:moveTo>
                <a:cubicBezTo>
                  <a:pt x="145" y="275"/>
                  <a:pt x="145" y="275"/>
                  <a:pt x="145" y="275"/>
                </a:cubicBezTo>
                <a:cubicBezTo>
                  <a:pt x="140" y="272"/>
                  <a:pt x="133" y="271"/>
                  <a:pt x="128" y="269"/>
                </a:cubicBezTo>
                <a:cubicBezTo>
                  <a:pt x="122" y="267"/>
                  <a:pt x="116" y="265"/>
                  <a:pt x="110" y="263"/>
                </a:cubicBezTo>
                <a:cubicBezTo>
                  <a:pt x="107" y="262"/>
                  <a:pt x="105" y="261"/>
                  <a:pt x="102" y="260"/>
                </a:cubicBezTo>
                <a:cubicBezTo>
                  <a:pt x="106" y="261"/>
                  <a:pt x="110" y="263"/>
                  <a:pt x="114" y="264"/>
                </a:cubicBezTo>
                <a:cubicBezTo>
                  <a:pt x="124" y="268"/>
                  <a:pt x="136" y="270"/>
                  <a:pt x="145" y="275"/>
                </a:cubicBezTo>
                <a:close/>
                <a:moveTo>
                  <a:pt x="80" y="253"/>
                </a:moveTo>
                <a:cubicBezTo>
                  <a:pt x="80" y="252"/>
                  <a:pt x="81" y="252"/>
                  <a:pt x="82" y="252"/>
                </a:cubicBezTo>
                <a:cubicBezTo>
                  <a:pt x="82" y="252"/>
                  <a:pt x="82" y="252"/>
                  <a:pt x="82" y="252"/>
                </a:cubicBezTo>
                <a:cubicBezTo>
                  <a:pt x="83" y="253"/>
                  <a:pt x="85" y="253"/>
                  <a:pt x="86" y="254"/>
                </a:cubicBezTo>
                <a:cubicBezTo>
                  <a:pt x="84" y="253"/>
                  <a:pt x="82" y="253"/>
                  <a:pt x="80" y="253"/>
                </a:cubicBezTo>
                <a:close/>
                <a:moveTo>
                  <a:pt x="179" y="272"/>
                </a:moveTo>
                <a:cubicBezTo>
                  <a:pt x="173" y="269"/>
                  <a:pt x="167" y="267"/>
                  <a:pt x="162" y="265"/>
                </a:cubicBezTo>
                <a:cubicBezTo>
                  <a:pt x="156" y="263"/>
                  <a:pt x="150" y="261"/>
                  <a:pt x="144" y="259"/>
                </a:cubicBezTo>
                <a:cubicBezTo>
                  <a:pt x="134" y="255"/>
                  <a:pt x="123" y="253"/>
                  <a:pt x="114" y="248"/>
                </a:cubicBezTo>
                <a:cubicBezTo>
                  <a:pt x="115" y="248"/>
                  <a:pt x="115" y="249"/>
                  <a:pt x="116" y="249"/>
                </a:cubicBezTo>
                <a:cubicBezTo>
                  <a:pt x="119" y="250"/>
                  <a:pt x="122" y="251"/>
                  <a:pt x="124" y="252"/>
                </a:cubicBezTo>
                <a:cubicBezTo>
                  <a:pt x="130" y="254"/>
                  <a:pt x="136" y="255"/>
                  <a:pt x="142" y="257"/>
                </a:cubicBezTo>
                <a:cubicBezTo>
                  <a:pt x="148" y="259"/>
                  <a:pt x="154" y="260"/>
                  <a:pt x="160" y="262"/>
                </a:cubicBezTo>
                <a:cubicBezTo>
                  <a:pt x="168" y="265"/>
                  <a:pt x="176" y="267"/>
                  <a:pt x="183" y="270"/>
                </a:cubicBezTo>
                <a:cubicBezTo>
                  <a:pt x="182" y="271"/>
                  <a:pt x="180" y="271"/>
                  <a:pt x="179" y="272"/>
                </a:cubicBezTo>
                <a:close/>
                <a:moveTo>
                  <a:pt x="110" y="246"/>
                </a:moveTo>
                <a:cubicBezTo>
                  <a:pt x="110" y="246"/>
                  <a:pt x="110" y="246"/>
                  <a:pt x="111" y="246"/>
                </a:cubicBezTo>
                <a:cubicBezTo>
                  <a:pt x="111" y="246"/>
                  <a:pt x="111" y="246"/>
                  <a:pt x="111" y="246"/>
                </a:cubicBezTo>
                <a:cubicBezTo>
                  <a:pt x="113" y="246"/>
                  <a:pt x="115" y="246"/>
                  <a:pt x="117" y="246"/>
                </a:cubicBezTo>
                <a:cubicBezTo>
                  <a:pt x="117" y="246"/>
                  <a:pt x="117" y="247"/>
                  <a:pt x="118" y="247"/>
                </a:cubicBezTo>
                <a:cubicBezTo>
                  <a:pt x="126" y="251"/>
                  <a:pt x="135" y="254"/>
                  <a:pt x="144" y="257"/>
                </a:cubicBezTo>
                <a:cubicBezTo>
                  <a:pt x="132" y="254"/>
                  <a:pt x="121" y="250"/>
                  <a:pt x="110" y="246"/>
                </a:cubicBezTo>
                <a:close/>
                <a:moveTo>
                  <a:pt x="132" y="237"/>
                </a:moveTo>
                <a:cubicBezTo>
                  <a:pt x="129" y="235"/>
                  <a:pt x="126" y="234"/>
                  <a:pt x="124" y="233"/>
                </a:cubicBezTo>
                <a:cubicBezTo>
                  <a:pt x="122" y="233"/>
                  <a:pt x="120" y="232"/>
                  <a:pt x="119" y="231"/>
                </a:cubicBezTo>
                <a:cubicBezTo>
                  <a:pt x="123" y="233"/>
                  <a:pt x="127" y="234"/>
                  <a:pt x="132" y="235"/>
                </a:cubicBezTo>
                <a:cubicBezTo>
                  <a:pt x="132" y="235"/>
                  <a:pt x="132" y="236"/>
                  <a:pt x="132" y="237"/>
                </a:cubicBezTo>
                <a:close/>
                <a:moveTo>
                  <a:pt x="127" y="246"/>
                </a:moveTo>
                <a:cubicBezTo>
                  <a:pt x="133" y="249"/>
                  <a:pt x="139" y="251"/>
                  <a:pt x="145" y="253"/>
                </a:cubicBezTo>
                <a:cubicBezTo>
                  <a:pt x="137" y="251"/>
                  <a:pt x="128" y="249"/>
                  <a:pt x="120" y="246"/>
                </a:cubicBezTo>
                <a:cubicBezTo>
                  <a:pt x="122" y="246"/>
                  <a:pt x="124" y="246"/>
                  <a:pt x="127" y="246"/>
                </a:cubicBezTo>
                <a:close/>
                <a:moveTo>
                  <a:pt x="113" y="240"/>
                </a:moveTo>
                <a:cubicBezTo>
                  <a:pt x="114" y="241"/>
                  <a:pt x="116" y="242"/>
                  <a:pt x="118" y="243"/>
                </a:cubicBezTo>
                <a:cubicBezTo>
                  <a:pt x="117" y="242"/>
                  <a:pt x="115" y="243"/>
                  <a:pt x="114" y="243"/>
                </a:cubicBezTo>
                <a:cubicBezTo>
                  <a:pt x="114" y="243"/>
                  <a:pt x="114" y="243"/>
                  <a:pt x="114" y="243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2"/>
                  <a:pt x="113" y="241"/>
                  <a:pt x="113" y="240"/>
                </a:cubicBezTo>
                <a:close/>
                <a:moveTo>
                  <a:pt x="114" y="240"/>
                </a:moveTo>
                <a:cubicBezTo>
                  <a:pt x="117" y="240"/>
                  <a:pt x="119" y="241"/>
                  <a:pt x="121" y="241"/>
                </a:cubicBezTo>
                <a:cubicBezTo>
                  <a:pt x="124" y="242"/>
                  <a:pt x="126" y="242"/>
                  <a:pt x="128" y="243"/>
                </a:cubicBezTo>
                <a:cubicBezTo>
                  <a:pt x="125" y="243"/>
                  <a:pt x="122" y="243"/>
                  <a:pt x="119" y="243"/>
                </a:cubicBezTo>
                <a:cubicBezTo>
                  <a:pt x="120" y="243"/>
                  <a:pt x="120" y="243"/>
                  <a:pt x="120" y="243"/>
                </a:cubicBezTo>
                <a:cubicBezTo>
                  <a:pt x="118" y="242"/>
                  <a:pt x="115" y="240"/>
                  <a:pt x="114" y="240"/>
                </a:cubicBezTo>
                <a:close/>
                <a:moveTo>
                  <a:pt x="124" y="240"/>
                </a:moveTo>
                <a:cubicBezTo>
                  <a:pt x="122" y="240"/>
                  <a:pt x="120" y="239"/>
                  <a:pt x="118" y="239"/>
                </a:cubicBezTo>
                <a:cubicBezTo>
                  <a:pt x="119" y="239"/>
                  <a:pt x="113" y="237"/>
                  <a:pt x="116" y="237"/>
                </a:cubicBezTo>
                <a:cubicBezTo>
                  <a:pt x="122" y="239"/>
                  <a:pt x="126" y="241"/>
                  <a:pt x="132" y="241"/>
                </a:cubicBezTo>
                <a:cubicBezTo>
                  <a:pt x="132" y="241"/>
                  <a:pt x="131" y="242"/>
                  <a:pt x="131" y="242"/>
                </a:cubicBezTo>
                <a:cubicBezTo>
                  <a:pt x="131" y="242"/>
                  <a:pt x="131" y="242"/>
                  <a:pt x="131" y="242"/>
                </a:cubicBezTo>
                <a:cubicBezTo>
                  <a:pt x="129" y="241"/>
                  <a:pt x="126" y="241"/>
                  <a:pt x="124" y="240"/>
                </a:cubicBezTo>
                <a:close/>
                <a:moveTo>
                  <a:pt x="132" y="240"/>
                </a:moveTo>
                <a:cubicBezTo>
                  <a:pt x="129" y="239"/>
                  <a:pt x="127" y="238"/>
                  <a:pt x="124" y="237"/>
                </a:cubicBezTo>
                <a:cubicBezTo>
                  <a:pt x="124" y="237"/>
                  <a:pt x="124" y="237"/>
                  <a:pt x="124" y="237"/>
                </a:cubicBezTo>
                <a:cubicBezTo>
                  <a:pt x="127" y="238"/>
                  <a:pt x="129" y="238"/>
                  <a:pt x="132" y="238"/>
                </a:cubicBezTo>
                <a:cubicBezTo>
                  <a:pt x="132" y="239"/>
                  <a:pt x="132" y="239"/>
                  <a:pt x="132" y="240"/>
                </a:cubicBezTo>
                <a:close/>
                <a:moveTo>
                  <a:pt x="119" y="228"/>
                </a:moveTo>
                <a:cubicBezTo>
                  <a:pt x="121" y="228"/>
                  <a:pt x="122" y="228"/>
                  <a:pt x="124" y="229"/>
                </a:cubicBezTo>
                <a:cubicBezTo>
                  <a:pt x="126" y="230"/>
                  <a:pt x="128" y="230"/>
                  <a:pt x="130" y="231"/>
                </a:cubicBezTo>
                <a:cubicBezTo>
                  <a:pt x="131" y="232"/>
                  <a:pt x="131" y="233"/>
                  <a:pt x="131" y="234"/>
                </a:cubicBezTo>
                <a:cubicBezTo>
                  <a:pt x="127" y="231"/>
                  <a:pt x="123" y="229"/>
                  <a:pt x="118" y="227"/>
                </a:cubicBezTo>
                <a:cubicBezTo>
                  <a:pt x="114" y="226"/>
                  <a:pt x="119" y="228"/>
                  <a:pt x="119" y="228"/>
                </a:cubicBezTo>
                <a:close/>
                <a:moveTo>
                  <a:pt x="130" y="229"/>
                </a:moveTo>
                <a:cubicBezTo>
                  <a:pt x="126" y="227"/>
                  <a:pt x="122" y="226"/>
                  <a:pt x="118" y="224"/>
                </a:cubicBezTo>
                <a:cubicBezTo>
                  <a:pt x="121" y="226"/>
                  <a:pt x="125" y="227"/>
                  <a:pt x="129" y="227"/>
                </a:cubicBezTo>
                <a:cubicBezTo>
                  <a:pt x="129" y="228"/>
                  <a:pt x="130" y="229"/>
                  <a:pt x="130" y="229"/>
                </a:cubicBezTo>
                <a:close/>
                <a:moveTo>
                  <a:pt x="128" y="225"/>
                </a:moveTo>
                <a:cubicBezTo>
                  <a:pt x="126" y="224"/>
                  <a:pt x="123" y="224"/>
                  <a:pt x="121" y="223"/>
                </a:cubicBezTo>
                <a:cubicBezTo>
                  <a:pt x="120" y="222"/>
                  <a:pt x="120" y="222"/>
                  <a:pt x="120" y="222"/>
                </a:cubicBezTo>
                <a:cubicBezTo>
                  <a:pt x="121" y="223"/>
                  <a:pt x="121" y="223"/>
                  <a:pt x="122" y="223"/>
                </a:cubicBezTo>
                <a:cubicBezTo>
                  <a:pt x="124" y="223"/>
                  <a:pt x="126" y="224"/>
                  <a:pt x="128" y="224"/>
                </a:cubicBezTo>
                <a:cubicBezTo>
                  <a:pt x="128" y="224"/>
                  <a:pt x="128" y="225"/>
                  <a:pt x="128" y="225"/>
                </a:cubicBezTo>
                <a:close/>
                <a:moveTo>
                  <a:pt x="177" y="259"/>
                </a:moveTo>
                <a:cubicBezTo>
                  <a:pt x="168" y="256"/>
                  <a:pt x="159" y="254"/>
                  <a:pt x="150" y="251"/>
                </a:cubicBezTo>
                <a:cubicBezTo>
                  <a:pt x="144" y="250"/>
                  <a:pt x="138" y="247"/>
                  <a:pt x="132" y="245"/>
                </a:cubicBezTo>
                <a:cubicBezTo>
                  <a:pt x="132" y="245"/>
                  <a:pt x="132" y="245"/>
                  <a:pt x="133" y="245"/>
                </a:cubicBezTo>
                <a:cubicBezTo>
                  <a:pt x="139" y="247"/>
                  <a:pt x="146" y="248"/>
                  <a:pt x="153" y="250"/>
                </a:cubicBezTo>
                <a:cubicBezTo>
                  <a:pt x="161" y="252"/>
                  <a:pt x="170" y="255"/>
                  <a:pt x="177" y="259"/>
                </a:cubicBezTo>
                <a:close/>
                <a:moveTo>
                  <a:pt x="186" y="267"/>
                </a:moveTo>
                <a:cubicBezTo>
                  <a:pt x="168" y="259"/>
                  <a:pt x="149" y="255"/>
                  <a:pt x="131" y="247"/>
                </a:cubicBezTo>
                <a:cubicBezTo>
                  <a:pt x="130" y="247"/>
                  <a:pt x="129" y="246"/>
                  <a:pt x="128" y="246"/>
                </a:cubicBezTo>
                <a:cubicBezTo>
                  <a:pt x="129" y="246"/>
                  <a:pt x="129" y="246"/>
                  <a:pt x="130" y="246"/>
                </a:cubicBezTo>
                <a:cubicBezTo>
                  <a:pt x="130" y="246"/>
                  <a:pt x="131" y="246"/>
                  <a:pt x="132" y="246"/>
                </a:cubicBezTo>
                <a:cubicBezTo>
                  <a:pt x="137" y="248"/>
                  <a:pt x="142" y="250"/>
                  <a:pt x="147" y="251"/>
                </a:cubicBezTo>
                <a:cubicBezTo>
                  <a:pt x="157" y="254"/>
                  <a:pt x="168" y="256"/>
                  <a:pt x="178" y="260"/>
                </a:cubicBezTo>
                <a:cubicBezTo>
                  <a:pt x="178" y="260"/>
                  <a:pt x="178" y="260"/>
                  <a:pt x="178" y="260"/>
                </a:cubicBezTo>
                <a:cubicBezTo>
                  <a:pt x="179" y="260"/>
                  <a:pt x="179" y="261"/>
                  <a:pt x="179" y="261"/>
                </a:cubicBezTo>
                <a:cubicBezTo>
                  <a:pt x="180" y="262"/>
                  <a:pt x="184" y="265"/>
                  <a:pt x="186" y="267"/>
                </a:cubicBezTo>
                <a:close/>
                <a:moveTo>
                  <a:pt x="172" y="262"/>
                </a:moveTo>
                <a:cubicBezTo>
                  <a:pt x="175" y="263"/>
                  <a:pt x="178" y="264"/>
                  <a:pt x="181" y="266"/>
                </a:cubicBezTo>
                <a:cubicBezTo>
                  <a:pt x="182" y="266"/>
                  <a:pt x="183" y="266"/>
                  <a:pt x="184" y="267"/>
                </a:cubicBezTo>
                <a:cubicBezTo>
                  <a:pt x="176" y="264"/>
                  <a:pt x="167" y="261"/>
                  <a:pt x="159" y="258"/>
                </a:cubicBezTo>
                <a:cubicBezTo>
                  <a:pt x="164" y="259"/>
                  <a:pt x="168" y="260"/>
                  <a:pt x="172" y="262"/>
                </a:cubicBezTo>
                <a:close/>
                <a:moveTo>
                  <a:pt x="186" y="269"/>
                </a:moveTo>
                <a:cubicBezTo>
                  <a:pt x="186" y="269"/>
                  <a:pt x="185" y="270"/>
                  <a:pt x="184" y="270"/>
                </a:cubicBezTo>
                <a:cubicBezTo>
                  <a:pt x="178" y="267"/>
                  <a:pt x="171" y="265"/>
                  <a:pt x="164" y="263"/>
                </a:cubicBezTo>
                <a:cubicBezTo>
                  <a:pt x="161" y="262"/>
                  <a:pt x="158" y="260"/>
                  <a:pt x="154" y="259"/>
                </a:cubicBezTo>
                <a:cubicBezTo>
                  <a:pt x="144" y="256"/>
                  <a:pt x="133" y="253"/>
                  <a:pt x="123" y="248"/>
                </a:cubicBezTo>
                <a:cubicBezTo>
                  <a:pt x="124" y="248"/>
                  <a:pt x="124" y="249"/>
                  <a:pt x="125" y="249"/>
                </a:cubicBezTo>
                <a:cubicBezTo>
                  <a:pt x="128" y="250"/>
                  <a:pt x="131" y="250"/>
                  <a:pt x="134" y="251"/>
                </a:cubicBezTo>
                <a:cubicBezTo>
                  <a:pt x="140" y="253"/>
                  <a:pt x="146" y="254"/>
                  <a:pt x="152" y="256"/>
                </a:cubicBezTo>
                <a:cubicBezTo>
                  <a:pt x="164" y="260"/>
                  <a:pt x="175" y="265"/>
                  <a:pt x="187" y="268"/>
                </a:cubicBezTo>
                <a:cubicBezTo>
                  <a:pt x="187" y="269"/>
                  <a:pt x="186" y="269"/>
                  <a:pt x="186" y="269"/>
                </a:cubicBezTo>
                <a:close/>
                <a:moveTo>
                  <a:pt x="170" y="273"/>
                </a:moveTo>
                <a:cubicBezTo>
                  <a:pt x="170" y="273"/>
                  <a:pt x="170" y="273"/>
                  <a:pt x="170" y="273"/>
                </a:cubicBezTo>
                <a:cubicBezTo>
                  <a:pt x="158" y="268"/>
                  <a:pt x="146" y="265"/>
                  <a:pt x="134" y="260"/>
                </a:cubicBezTo>
                <a:cubicBezTo>
                  <a:pt x="128" y="258"/>
                  <a:pt x="121" y="256"/>
                  <a:pt x="115" y="254"/>
                </a:cubicBezTo>
                <a:cubicBezTo>
                  <a:pt x="122" y="255"/>
                  <a:pt x="128" y="257"/>
                  <a:pt x="135" y="259"/>
                </a:cubicBezTo>
                <a:cubicBezTo>
                  <a:pt x="149" y="264"/>
                  <a:pt x="162" y="269"/>
                  <a:pt x="177" y="272"/>
                </a:cubicBezTo>
                <a:cubicBezTo>
                  <a:pt x="174" y="272"/>
                  <a:pt x="172" y="273"/>
                  <a:pt x="170" y="273"/>
                </a:cubicBezTo>
                <a:close/>
                <a:moveTo>
                  <a:pt x="159" y="274"/>
                </a:moveTo>
                <a:cubicBezTo>
                  <a:pt x="159" y="274"/>
                  <a:pt x="158" y="274"/>
                  <a:pt x="157" y="274"/>
                </a:cubicBezTo>
                <a:cubicBezTo>
                  <a:pt x="157" y="274"/>
                  <a:pt x="157" y="274"/>
                  <a:pt x="157" y="274"/>
                </a:cubicBezTo>
                <a:cubicBezTo>
                  <a:pt x="146" y="269"/>
                  <a:pt x="134" y="267"/>
                  <a:pt x="122" y="262"/>
                </a:cubicBezTo>
                <a:cubicBezTo>
                  <a:pt x="115" y="259"/>
                  <a:pt x="109" y="257"/>
                  <a:pt x="102" y="254"/>
                </a:cubicBezTo>
                <a:cubicBezTo>
                  <a:pt x="100" y="253"/>
                  <a:pt x="99" y="253"/>
                  <a:pt x="97" y="252"/>
                </a:cubicBezTo>
                <a:cubicBezTo>
                  <a:pt x="110" y="256"/>
                  <a:pt x="122" y="260"/>
                  <a:pt x="134" y="264"/>
                </a:cubicBezTo>
                <a:cubicBezTo>
                  <a:pt x="145" y="268"/>
                  <a:pt x="156" y="271"/>
                  <a:pt x="168" y="273"/>
                </a:cubicBezTo>
                <a:cubicBezTo>
                  <a:pt x="165" y="273"/>
                  <a:pt x="162" y="274"/>
                  <a:pt x="159" y="274"/>
                </a:cubicBezTo>
                <a:close/>
                <a:moveTo>
                  <a:pt x="110" y="276"/>
                </a:moveTo>
                <a:cubicBezTo>
                  <a:pt x="104" y="272"/>
                  <a:pt x="97" y="270"/>
                  <a:pt x="90" y="267"/>
                </a:cubicBezTo>
                <a:cubicBezTo>
                  <a:pt x="85" y="265"/>
                  <a:pt x="80" y="263"/>
                  <a:pt x="75" y="261"/>
                </a:cubicBezTo>
                <a:cubicBezTo>
                  <a:pt x="74" y="261"/>
                  <a:pt x="73" y="260"/>
                  <a:pt x="72" y="260"/>
                </a:cubicBezTo>
                <a:cubicBezTo>
                  <a:pt x="80" y="263"/>
                  <a:pt x="88" y="266"/>
                  <a:pt x="97" y="268"/>
                </a:cubicBezTo>
                <a:cubicBezTo>
                  <a:pt x="105" y="271"/>
                  <a:pt x="113" y="273"/>
                  <a:pt x="121" y="276"/>
                </a:cubicBezTo>
                <a:cubicBezTo>
                  <a:pt x="117" y="276"/>
                  <a:pt x="114" y="276"/>
                  <a:pt x="110" y="276"/>
                </a:cubicBezTo>
                <a:close/>
                <a:moveTo>
                  <a:pt x="97" y="276"/>
                </a:moveTo>
                <a:cubicBezTo>
                  <a:pt x="97" y="276"/>
                  <a:pt x="96" y="276"/>
                  <a:pt x="96" y="276"/>
                </a:cubicBezTo>
                <a:cubicBezTo>
                  <a:pt x="91" y="272"/>
                  <a:pt x="85" y="269"/>
                  <a:pt x="79" y="267"/>
                </a:cubicBezTo>
                <a:cubicBezTo>
                  <a:pt x="76" y="266"/>
                  <a:pt x="72" y="264"/>
                  <a:pt x="68" y="262"/>
                </a:cubicBezTo>
                <a:cubicBezTo>
                  <a:pt x="67" y="262"/>
                  <a:pt x="65" y="261"/>
                  <a:pt x="64" y="260"/>
                </a:cubicBezTo>
                <a:cubicBezTo>
                  <a:pt x="65" y="261"/>
                  <a:pt x="66" y="261"/>
                  <a:pt x="68" y="262"/>
                </a:cubicBezTo>
                <a:cubicBezTo>
                  <a:pt x="75" y="265"/>
                  <a:pt x="81" y="267"/>
                  <a:pt x="88" y="270"/>
                </a:cubicBezTo>
                <a:cubicBezTo>
                  <a:pt x="94" y="272"/>
                  <a:pt x="100" y="274"/>
                  <a:pt x="106" y="276"/>
                </a:cubicBezTo>
                <a:cubicBezTo>
                  <a:pt x="103" y="276"/>
                  <a:pt x="100" y="276"/>
                  <a:pt x="97" y="276"/>
                </a:cubicBezTo>
                <a:close/>
                <a:moveTo>
                  <a:pt x="54" y="269"/>
                </a:moveTo>
                <a:cubicBezTo>
                  <a:pt x="57" y="270"/>
                  <a:pt x="60" y="271"/>
                  <a:pt x="64" y="272"/>
                </a:cubicBezTo>
                <a:cubicBezTo>
                  <a:pt x="60" y="272"/>
                  <a:pt x="56" y="270"/>
                  <a:pt x="54" y="269"/>
                </a:cubicBezTo>
                <a:close/>
                <a:moveTo>
                  <a:pt x="58" y="262"/>
                </a:moveTo>
                <a:cubicBezTo>
                  <a:pt x="58" y="262"/>
                  <a:pt x="58" y="262"/>
                  <a:pt x="58" y="262"/>
                </a:cubicBezTo>
                <a:cubicBezTo>
                  <a:pt x="60" y="263"/>
                  <a:pt x="62" y="264"/>
                  <a:pt x="63" y="265"/>
                </a:cubicBezTo>
                <a:cubicBezTo>
                  <a:pt x="65" y="266"/>
                  <a:pt x="66" y="267"/>
                  <a:pt x="68" y="267"/>
                </a:cubicBezTo>
                <a:cubicBezTo>
                  <a:pt x="72" y="269"/>
                  <a:pt x="76" y="271"/>
                  <a:pt x="80" y="273"/>
                </a:cubicBezTo>
                <a:cubicBezTo>
                  <a:pt x="79" y="273"/>
                  <a:pt x="78" y="272"/>
                  <a:pt x="77" y="272"/>
                </a:cubicBezTo>
                <a:cubicBezTo>
                  <a:pt x="75" y="271"/>
                  <a:pt x="72" y="270"/>
                  <a:pt x="70" y="270"/>
                </a:cubicBezTo>
                <a:cubicBezTo>
                  <a:pt x="65" y="268"/>
                  <a:pt x="60" y="267"/>
                  <a:pt x="55" y="265"/>
                </a:cubicBezTo>
                <a:cubicBezTo>
                  <a:pt x="56" y="264"/>
                  <a:pt x="57" y="263"/>
                  <a:pt x="58" y="262"/>
                </a:cubicBezTo>
                <a:close/>
                <a:moveTo>
                  <a:pt x="76" y="254"/>
                </a:moveTo>
                <a:cubicBezTo>
                  <a:pt x="77" y="254"/>
                  <a:pt x="78" y="253"/>
                  <a:pt x="78" y="253"/>
                </a:cubicBezTo>
                <a:cubicBezTo>
                  <a:pt x="78" y="253"/>
                  <a:pt x="78" y="253"/>
                  <a:pt x="78" y="253"/>
                </a:cubicBezTo>
                <a:cubicBezTo>
                  <a:pt x="89" y="258"/>
                  <a:pt x="100" y="262"/>
                  <a:pt x="111" y="266"/>
                </a:cubicBezTo>
                <a:cubicBezTo>
                  <a:pt x="115" y="267"/>
                  <a:pt x="120" y="268"/>
                  <a:pt x="125" y="270"/>
                </a:cubicBezTo>
                <a:cubicBezTo>
                  <a:pt x="128" y="271"/>
                  <a:pt x="130" y="272"/>
                  <a:pt x="133" y="273"/>
                </a:cubicBezTo>
                <a:cubicBezTo>
                  <a:pt x="134" y="273"/>
                  <a:pt x="136" y="275"/>
                  <a:pt x="137" y="275"/>
                </a:cubicBezTo>
                <a:cubicBezTo>
                  <a:pt x="137" y="275"/>
                  <a:pt x="136" y="275"/>
                  <a:pt x="136" y="275"/>
                </a:cubicBezTo>
                <a:cubicBezTo>
                  <a:pt x="131" y="275"/>
                  <a:pt x="126" y="273"/>
                  <a:pt x="121" y="271"/>
                </a:cubicBezTo>
                <a:cubicBezTo>
                  <a:pt x="116" y="269"/>
                  <a:pt x="110" y="267"/>
                  <a:pt x="104" y="266"/>
                </a:cubicBezTo>
                <a:cubicBezTo>
                  <a:pt x="94" y="263"/>
                  <a:pt x="83" y="259"/>
                  <a:pt x="73" y="255"/>
                </a:cubicBezTo>
                <a:cubicBezTo>
                  <a:pt x="74" y="255"/>
                  <a:pt x="75" y="254"/>
                  <a:pt x="76" y="254"/>
                </a:cubicBezTo>
                <a:close/>
                <a:moveTo>
                  <a:pt x="113" y="234"/>
                </a:moveTo>
                <a:cubicBezTo>
                  <a:pt x="116" y="235"/>
                  <a:pt x="119" y="236"/>
                  <a:pt x="122" y="237"/>
                </a:cubicBezTo>
                <a:cubicBezTo>
                  <a:pt x="125" y="238"/>
                  <a:pt x="129" y="240"/>
                  <a:pt x="132" y="240"/>
                </a:cubicBezTo>
                <a:cubicBezTo>
                  <a:pt x="132" y="240"/>
                  <a:pt x="132" y="240"/>
                  <a:pt x="132" y="240"/>
                </a:cubicBezTo>
                <a:cubicBezTo>
                  <a:pt x="126" y="240"/>
                  <a:pt x="120" y="237"/>
                  <a:pt x="114" y="236"/>
                </a:cubicBezTo>
                <a:cubicBezTo>
                  <a:pt x="114" y="236"/>
                  <a:pt x="114" y="237"/>
                  <a:pt x="114" y="237"/>
                </a:cubicBezTo>
                <a:cubicBezTo>
                  <a:pt x="119" y="240"/>
                  <a:pt x="124" y="241"/>
                  <a:pt x="130" y="243"/>
                </a:cubicBezTo>
                <a:cubicBezTo>
                  <a:pt x="130" y="243"/>
                  <a:pt x="130" y="243"/>
                  <a:pt x="130" y="243"/>
                </a:cubicBezTo>
                <a:cubicBezTo>
                  <a:pt x="130" y="243"/>
                  <a:pt x="130" y="243"/>
                  <a:pt x="130" y="243"/>
                </a:cubicBezTo>
                <a:cubicBezTo>
                  <a:pt x="129" y="242"/>
                  <a:pt x="126" y="242"/>
                  <a:pt x="126" y="242"/>
                </a:cubicBezTo>
                <a:cubicBezTo>
                  <a:pt x="125" y="241"/>
                  <a:pt x="123" y="241"/>
                  <a:pt x="122" y="241"/>
                </a:cubicBezTo>
                <a:cubicBezTo>
                  <a:pt x="119" y="240"/>
                  <a:pt x="116" y="239"/>
                  <a:pt x="113" y="239"/>
                </a:cubicBezTo>
                <a:cubicBezTo>
                  <a:pt x="112" y="237"/>
                  <a:pt x="113" y="236"/>
                  <a:pt x="113" y="234"/>
                </a:cubicBezTo>
                <a:close/>
                <a:moveTo>
                  <a:pt x="117" y="221"/>
                </a:moveTo>
                <a:cubicBezTo>
                  <a:pt x="117" y="221"/>
                  <a:pt x="117" y="221"/>
                  <a:pt x="117" y="221"/>
                </a:cubicBezTo>
                <a:cubicBezTo>
                  <a:pt x="117" y="221"/>
                  <a:pt x="117" y="221"/>
                  <a:pt x="117" y="222"/>
                </a:cubicBezTo>
                <a:cubicBezTo>
                  <a:pt x="120" y="224"/>
                  <a:pt x="125" y="224"/>
                  <a:pt x="129" y="226"/>
                </a:cubicBezTo>
                <a:cubicBezTo>
                  <a:pt x="129" y="226"/>
                  <a:pt x="129" y="226"/>
                  <a:pt x="129" y="226"/>
                </a:cubicBezTo>
                <a:cubicBezTo>
                  <a:pt x="127" y="226"/>
                  <a:pt x="125" y="225"/>
                  <a:pt x="123" y="225"/>
                </a:cubicBezTo>
                <a:cubicBezTo>
                  <a:pt x="121" y="225"/>
                  <a:pt x="119" y="224"/>
                  <a:pt x="117" y="224"/>
                </a:cubicBezTo>
                <a:cubicBezTo>
                  <a:pt x="117" y="224"/>
                  <a:pt x="116" y="224"/>
                  <a:pt x="117" y="224"/>
                </a:cubicBezTo>
                <a:cubicBezTo>
                  <a:pt x="119" y="226"/>
                  <a:pt x="121" y="226"/>
                  <a:pt x="123" y="227"/>
                </a:cubicBezTo>
                <a:cubicBezTo>
                  <a:pt x="125" y="228"/>
                  <a:pt x="128" y="229"/>
                  <a:pt x="130" y="230"/>
                </a:cubicBezTo>
                <a:cubicBezTo>
                  <a:pt x="125" y="229"/>
                  <a:pt x="120" y="227"/>
                  <a:pt x="115" y="226"/>
                </a:cubicBezTo>
                <a:cubicBezTo>
                  <a:pt x="115" y="226"/>
                  <a:pt x="115" y="226"/>
                  <a:pt x="115" y="226"/>
                </a:cubicBezTo>
                <a:cubicBezTo>
                  <a:pt x="115" y="225"/>
                  <a:pt x="116" y="223"/>
                  <a:pt x="117" y="221"/>
                </a:cubicBezTo>
                <a:close/>
                <a:moveTo>
                  <a:pt x="16" y="73"/>
                </a:moveTo>
                <a:cubicBezTo>
                  <a:pt x="21" y="60"/>
                  <a:pt x="28" y="47"/>
                  <a:pt x="38" y="36"/>
                </a:cubicBezTo>
                <a:cubicBezTo>
                  <a:pt x="48" y="26"/>
                  <a:pt x="60" y="19"/>
                  <a:pt x="72" y="13"/>
                </a:cubicBezTo>
                <a:cubicBezTo>
                  <a:pt x="73" y="16"/>
                  <a:pt x="76" y="19"/>
                  <a:pt x="77" y="21"/>
                </a:cubicBezTo>
                <a:cubicBezTo>
                  <a:pt x="42" y="37"/>
                  <a:pt x="18" y="71"/>
                  <a:pt x="17" y="111"/>
                </a:cubicBezTo>
                <a:cubicBezTo>
                  <a:pt x="18" y="159"/>
                  <a:pt x="54" y="200"/>
                  <a:pt x="101" y="209"/>
                </a:cubicBezTo>
                <a:cubicBezTo>
                  <a:pt x="120" y="213"/>
                  <a:pt x="140" y="211"/>
                  <a:pt x="157" y="205"/>
                </a:cubicBezTo>
                <a:cubicBezTo>
                  <a:pt x="158" y="207"/>
                  <a:pt x="159" y="209"/>
                  <a:pt x="160" y="212"/>
                </a:cubicBezTo>
                <a:cubicBezTo>
                  <a:pt x="149" y="217"/>
                  <a:pt x="135" y="218"/>
                  <a:pt x="123" y="218"/>
                </a:cubicBezTo>
                <a:cubicBezTo>
                  <a:pt x="113" y="218"/>
                  <a:pt x="102" y="218"/>
                  <a:pt x="92" y="215"/>
                </a:cubicBezTo>
                <a:cubicBezTo>
                  <a:pt x="60" y="208"/>
                  <a:pt x="32" y="189"/>
                  <a:pt x="18" y="158"/>
                </a:cubicBezTo>
                <a:cubicBezTo>
                  <a:pt x="6" y="131"/>
                  <a:pt x="5" y="101"/>
                  <a:pt x="16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PA_chenying0907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34668" y="555526"/>
            <a:ext cx="497383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第二部分：项目</a:t>
            </a:r>
            <a:r>
              <a:rPr lang="zh-CN" altLang="en-US" dirty="0">
                <a:sym typeface="+mn-lt"/>
              </a:rPr>
              <a:t>介绍</a:t>
            </a:r>
            <a:endParaRPr lang="zh-CN" altLang="en-US" dirty="0">
              <a:sym typeface="+mn-lt"/>
            </a:endParaRPr>
          </a:p>
        </p:txBody>
      </p:sp>
      <p:sp>
        <p:nvSpPr>
          <p:cNvPr id="417" name="PA_chenying0907 5"/>
          <p:cNvSpPr txBox="1"/>
          <p:nvPr>
            <p:custDataLst>
              <p:tags r:id="rId3"/>
            </p:custDataLst>
          </p:nvPr>
        </p:nvSpPr>
        <p:spPr>
          <a:xfrm>
            <a:off x="5576072" y="1160153"/>
            <a:ext cx="1742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cs typeface="+mn-ea"/>
                <a:sym typeface="+mn-lt"/>
              </a:rPr>
              <a:t>MICROSOFT POWERPOINT MY 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419" name="PA_任意多边形 56"/>
          <p:cNvSpPr/>
          <p:nvPr>
            <p:custDataLst>
              <p:tags r:id="rId4"/>
            </p:custDataLst>
          </p:nvPr>
        </p:nvSpPr>
        <p:spPr bwMode="auto">
          <a:xfrm>
            <a:off x="4572000" y="1662430"/>
            <a:ext cx="2084070" cy="681355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PA_直接连接符 7"/>
          <p:cNvCxnSpPr/>
          <p:nvPr>
            <p:custDataLst>
              <p:tags r:id="rId5"/>
            </p:custDataLst>
          </p:nvPr>
        </p:nvCxnSpPr>
        <p:spPr>
          <a:xfrm flipV="1">
            <a:off x="2946536" y="2013121"/>
            <a:ext cx="1692188" cy="4188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PA_直接连接符 421"/>
          <p:cNvCxnSpPr/>
          <p:nvPr>
            <p:custDataLst>
              <p:tags r:id="rId6"/>
            </p:custDataLst>
          </p:nvPr>
        </p:nvCxnSpPr>
        <p:spPr>
          <a:xfrm>
            <a:off x="2928620" y="2503805"/>
            <a:ext cx="1067435" cy="1724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1" name="PA_图片 420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2730512" y="2253849"/>
            <a:ext cx="432048" cy="499700"/>
          </a:xfrm>
          <a:prstGeom prst="rect">
            <a:avLst/>
          </a:prstGeom>
        </p:spPr>
      </p:pic>
      <p:sp>
        <p:nvSpPr>
          <p:cNvPr id="423" name="PA_chenying0907 5"/>
          <p:cNvSpPr txBox="1"/>
          <p:nvPr>
            <p:custDataLst>
              <p:tags r:id="rId9"/>
            </p:custDataLst>
          </p:nvPr>
        </p:nvSpPr>
        <p:spPr>
          <a:xfrm>
            <a:off x="4715510" y="1657350"/>
            <a:ext cx="18891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一：开发前景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25" name="PA_组合 424"/>
          <p:cNvGrpSpPr/>
          <p:nvPr>
            <p:custDataLst>
              <p:tags r:id="rId10"/>
            </p:custDataLst>
          </p:nvPr>
        </p:nvGrpSpPr>
        <p:grpSpPr>
          <a:xfrm>
            <a:off x="664045" y="2397359"/>
            <a:ext cx="1850949" cy="2151008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426" name="Freeform 15"/>
            <p:cNvSpPr/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  <p:sp>
          <p:nvSpPr>
            <p:cNvPr id="427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  <p:sp>
          <p:nvSpPr>
            <p:cNvPr id="428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rgbClr val="00579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PA_直接连接符 7"/>
          <p:cNvCxnSpPr/>
          <p:nvPr>
            <p:custDataLst>
              <p:tags r:id="rId11"/>
            </p:custDataLst>
          </p:nvPr>
        </p:nvCxnSpPr>
        <p:spPr>
          <a:xfrm>
            <a:off x="3073400" y="2630805"/>
            <a:ext cx="1714500" cy="133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A_直接连接符 421"/>
          <p:cNvCxnSpPr/>
          <p:nvPr>
            <p:custDataLst>
              <p:tags r:id="rId12"/>
            </p:custDataLst>
          </p:nvPr>
        </p:nvCxnSpPr>
        <p:spPr>
          <a:xfrm>
            <a:off x="3060065" y="2667000"/>
            <a:ext cx="2016125" cy="1056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_任意多边形 56"/>
          <p:cNvSpPr/>
          <p:nvPr>
            <p:custDataLst>
              <p:tags r:id="rId13"/>
            </p:custDataLst>
          </p:nvPr>
        </p:nvSpPr>
        <p:spPr bwMode="auto">
          <a:xfrm>
            <a:off x="5130165" y="3351530"/>
            <a:ext cx="2084070" cy="681355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PA_chenying0907 5"/>
          <p:cNvSpPr txBox="1"/>
          <p:nvPr>
            <p:custDataLst>
              <p:tags r:id="rId14"/>
            </p:custDataLst>
          </p:nvPr>
        </p:nvSpPr>
        <p:spPr>
          <a:xfrm>
            <a:off x="5267325" y="3346450"/>
            <a:ext cx="18891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三：项目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分工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PA_任意多边形 56"/>
          <p:cNvSpPr/>
          <p:nvPr>
            <p:custDataLst>
              <p:tags r:id="rId15"/>
            </p:custDataLst>
          </p:nvPr>
        </p:nvSpPr>
        <p:spPr bwMode="auto">
          <a:xfrm>
            <a:off x="4053840" y="4140835"/>
            <a:ext cx="2084070" cy="681355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chenying0907 5"/>
          <p:cNvSpPr txBox="1"/>
          <p:nvPr>
            <p:custDataLst>
              <p:tags r:id="rId16"/>
            </p:custDataLst>
          </p:nvPr>
        </p:nvSpPr>
        <p:spPr>
          <a:xfrm>
            <a:off x="4191000" y="4135755"/>
            <a:ext cx="18891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四：页面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展示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PA_任意多边形 56"/>
          <p:cNvSpPr/>
          <p:nvPr>
            <p:custDataLst>
              <p:tags r:id="rId17"/>
            </p:custDataLst>
          </p:nvPr>
        </p:nvSpPr>
        <p:spPr bwMode="auto">
          <a:xfrm>
            <a:off x="4842510" y="2506980"/>
            <a:ext cx="2084070" cy="681355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PA_chenying0907 5"/>
          <p:cNvSpPr txBox="1"/>
          <p:nvPr>
            <p:custDataLst>
              <p:tags r:id="rId18"/>
            </p:custDataLst>
          </p:nvPr>
        </p:nvSpPr>
        <p:spPr>
          <a:xfrm>
            <a:off x="5003800" y="2499995"/>
            <a:ext cx="18891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二：项目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形式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7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1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68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78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498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68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84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47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30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229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715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54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/>
      <p:bldP spid="413" grpId="0"/>
      <p:bldP spid="417" grpId="0" animBg="1" autoUpdateAnimBg="0"/>
      <p:bldP spid="419" grpId="0" bldLvl="0" animBg="1" autoUpdateAnimBg="0"/>
      <p:bldP spid="423" grpId="0" animBg="1" autoUpdateAnimBg="0"/>
      <p:bldP spid="9" grpId="0" bldLvl="0" animBg="1" autoUpdateAnimBg="0"/>
      <p:bldP spid="10" grpId="0" animBg="1" autoUpdateAnimBg="0"/>
      <p:bldP spid="11" grpId="0" bldLvl="0" animBg="1" autoUpdateAnimBg="0"/>
      <p:bldP spid="12" grpId="0" animBg="1" autoUpdateAnimBg="0"/>
      <p:bldP spid="14" grpId="0" bldLvl="0" animBg="1" autoUpdateAnimBg="0"/>
      <p:bldP spid="1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_任意多边形 114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816144" y="1662957"/>
            <a:ext cx="1272059" cy="874792"/>
          </a:xfrm>
          <a:custGeom>
            <a:avLst/>
            <a:gdLst>
              <a:gd name="T0" fmla="*/ 68 w 134"/>
              <a:gd name="T1" fmla="*/ 91 h 92"/>
              <a:gd name="T2" fmla="*/ 132 w 134"/>
              <a:gd name="T3" fmla="*/ 91 h 92"/>
              <a:gd name="T4" fmla="*/ 132 w 134"/>
              <a:gd name="T5" fmla="*/ 91 h 92"/>
              <a:gd name="T6" fmla="*/ 132 w 134"/>
              <a:gd name="T7" fmla="*/ 51 h 92"/>
              <a:gd name="T8" fmla="*/ 132 w 134"/>
              <a:gd name="T9" fmla="*/ 3 h 92"/>
              <a:gd name="T10" fmla="*/ 99 w 134"/>
              <a:gd name="T11" fmla="*/ 3 h 92"/>
              <a:gd name="T12" fmla="*/ 33 w 134"/>
              <a:gd name="T13" fmla="*/ 1 h 92"/>
              <a:gd name="T14" fmla="*/ 1 w 134"/>
              <a:gd name="T15" fmla="*/ 2 h 92"/>
              <a:gd name="T16" fmla="*/ 1 w 134"/>
              <a:gd name="T17" fmla="*/ 15 h 92"/>
              <a:gd name="T18" fmla="*/ 5 w 134"/>
              <a:gd name="T19" fmla="*/ 86 h 92"/>
              <a:gd name="T20" fmla="*/ 7 w 134"/>
              <a:gd name="T21" fmla="*/ 88 h 92"/>
              <a:gd name="T22" fmla="*/ 38 w 134"/>
              <a:gd name="T23" fmla="*/ 87 h 92"/>
              <a:gd name="T24" fmla="*/ 29 w 134"/>
              <a:gd name="T25" fmla="*/ 72 h 92"/>
              <a:gd name="T26" fmla="*/ 55 w 134"/>
              <a:gd name="T27" fmla="*/ 47 h 92"/>
              <a:gd name="T28" fmla="*/ 70 w 134"/>
              <a:gd name="T29" fmla="*/ 58 h 92"/>
              <a:gd name="T30" fmla="*/ 80 w 134"/>
              <a:gd name="T31" fmla="*/ 49 h 92"/>
              <a:gd name="T32" fmla="*/ 128 w 134"/>
              <a:gd name="T33" fmla="*/ 89 h 92"/>
              <a:gd name="T34" fmla="*/ 38 w 134"/>
              <a:gd name="T35" fmla="*/ 87 h 92"/>
              <a:gd name="T36" fmla="*/ 129 w 134"/>
              <a:gd name="T37" fmla="*/ 51 h 92"/>
              <a:gd name="T38" fmla="*/ 88 w 134"/>
              <a:gd name="T39" fmla="*/ 43 h 92"/>
              <a:gd name="T40" fmla="*/ 130 w 134"/>
              <a:gd name="T41" fmla="*/ 8 h 92"/>
              <a:gd name="T42" fmla="*/ 31 w 134"/>
              <a:gd name="T43" fmla="*/ 4 h 92"/>
              <a:gd name="T44" fmla="*/ 101 w 134"/>
              <a:gd name="T45" fmla="*/ 6 h 92"/>
              <a:gd name="T46" fmla="*/ 97 w 134"/>
              <a:gd name="T47" fmla="*/ 31 h 92"/>
              <a:gd name="T48" fmla="*/ 69 w 134"/>
              <a:gd name="T49" fmla="*/ 55 h 92"/>
              <a:gd name="T50" fmla="*/ 33 w 134"/>
              <a:gd name="T51" fmla="*/ 24 h 92"/>
              <a:gd name="T52" fmla="*/ 31 w 134"/>
              <a:gd name="T53" fmla="*/ 4 h 92"/>
              <a:gd name="T54" fmla="*/ 4 w 134"/>
              <a:gd name="T55" fmla="*/ 17 h 92"/>
              <a:gd name="T56" fmla="*/ 31 w 134"/>
              <a:gd name="T57" fmla="*/ 26 h 92"/>
              <a:gd name="T58" fmla="*/ 52 w 134"/>
              <a:gd name="T59" fmla="*/ 46 h 92"/>
              <a:gd name="T60" fmla="*/ 9 w 134"/>
              <a:gd name="T61" fmla="*/ 85 h 92"/>
              <a:gd name="T62" fmla="*/ 5 w 134"/>
              <a:gd name="T63" fmla="*/ 3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4" h="92">
                <a:moveTo>
                  <a:pt x="36" y="90"/>
                </a:moveTo>
                <a:cubicBezTo>
                  <a:pt x="46" y="90"/>
                  <a:pt x="57" y="90"/>
                  <a:pt x="68" y="91"/>
                </a:cubicBezTo>
                <a:cubicBezTo>
                  <a:pt x="89" y="91"/>
                  <a:pt x="110" y="92"/>
                  <a:pt x="131" y="92"/>
                </a:cubicBezTo>
                <a:cubicBezTo>
                  <a:pt x="131" y="92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0"/>
                </a:cubicBezTo>
                <a:cubicBezTo>
                  <a:pt x="132" y="77"/>
                  <a:pt x="132" y="64"/>
                  <a:pt x="132" y="51"/>
                </a:cubicBezTo>
                <a:cubicBezTo>
                  <a:pt x="132" y="42"/>
                  <a:pt x="132" y="34"/>
                  <a:pt x="133" y="26"/>
                </a:cubicBezTo>
                <a:cubicBezTo>
                  <a:pt x="133" y="18"/>
                  <a:pt x="134" y="11"/>
                  <a:pt x="132" y="3"/>
                </a:cubicBezTo>
                <a:cubicBezTo>
                  <a:pt x="132" y="2"/>
                  <a:pt x="132" y="1"/>
                  <a:pt x="131" y="2"/>
                </a:cubicBezTo>
                <a:cubicBezTo>
                  <a:pt x="120" y="3"/>
                  <a:pt x="110" y="3"/>
                  <a:pt x="99" y="3"/>
                </a:cubicBezTo>
                <a:cubicBezTo>
                  <a:pt x="88" y="2"/>
                  <a:pt x="77" y="2"/>
                  <a:pt x="66" y="2"/>
                </a:cubicBezTo>
                <a:cubicBezTo>
                  <a:pt x="55" y="2"/>
                  <a:pt x="44" y="1"/>
                  <a:pt x="33" y="1"/>
                </a:cubicBezTo>
                <a:cubicBezTo>
                  <a:pt x="23" y="0"/>
                  <a:pt x="13" y="2"/>
                  <a:pt x="3" y="1"/>
                </a:cubicBezTo>
                <a:cubicBezTo>
                  <a:pt x="2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6"/>
                  <a:pt x="1" y="11"/>
                  <a:pt x="1" y="15"/>
                </a:cubicBezTo>
                <a:cubicBezTo>
                  <a:pt x="1" y="21"/>
                  <a:pt x="1" y="28"/>
                  <a:pt x="2" y="35"/>
                </a:cubicBezTo>
                <a:cubicBezTo>
                  <a:pt x="2" y="52"/>
                  <a:pt x="3" y="69"/>
                  <a:pt x="5" y="86"/>
                </a:cubicBezTo>
                <a:cubicBezTo>
                  <a:pt x="5" y="87"/>
                  <a:pt x="6" y="88"/>
                  <a:pt x="7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17" y="89"/>
                  <a:pt x="27" y="89"/>
                  <a:pt x="36" y="90"/>
                </a:cubicBezTo>
                <a:close/>
                <a:moveTo>
                  <a:pt x="38" y="87"/>
                </a:moveTo>
                <a:cubicBezTo>
                  <a:pt x="29" y="86"/>
                  <a:pt x="21" y="86"/>
                  <a:pt x="12" y="85"/>
                </a:cubicBezTo>
                <a:cubicBezTo>
                  <a:pt x="17" y="80"/>
                  <a:pt x="24" y="76"/>
                  <a:pt x="29" y="72"/>
                </a:cubicBezTo>
                <a:cubicBezTo>
                  <a:pt x="38" y="64"/>
                  <a:pt x="47" y="57"/>
                  <a:pt x="55" y="48"/>
                </a:cubicBezTo>
                <a:cubicBezTo>
                  <a:pt x="55" y="47"/>
                  <a:pt x="55" y="47"/>
                  <a:pt x="55" y="47"/>
                </a:cubicBezTo>
                <a:cubicBezTo>
                  <a:pt x="59" y="51"/>
                  <a:pt x="63" y="55"/>
                  <a:pt x="67" y="58"/>
                </a:cubicBezTo>
                <a:cubicBezTo>
                  <a:pt x="68" y="59"/>
                  <a:pt x="69" y="58"/>
                  <a:pt x="70" y="58"/>
                </a:cubicBezTo>
                <a:cubicBezTo>
                  <a:pt x="70" y="58"/>
                  <a:pt x="71" y="58"/>
                  <a:pt x="71" y="57"/>
                </a:cubicBezTo>
                <a:cubicBezTo>
                  <a:pt x="74" y="54"/>
                  <a:pt x="77" y="51"/>
                  <a:pt x="80" y="49"/>
                </a:cubicBezTo>
                <a:cubicBezTo>
                  <a:pt x="82" y="47"/>
                  <a:pt x="84" y="46"/>
                  <a:pt x="85" y="44"/>
                </a:cubicBezTo>
                <a:cubicBezTo>
                  <a:pt x="101" y="57"/>
                  <a:pt x="115" y="73"/>
                  <a:pt x="128" y="89"/>
                </a:cubicBezTo>
                <a:cubicBezTo>
                  <a:pt x="109" y="89"/>
                  <a:pt x="89" y="88"/>
                  <a:pt x="69" y="88"/>
                </a:cubicBezTo>
                <a:cubicBezTo>
                  <a:pt x="59" y="87"/>
                  <a:pt x="48" y="87"/>
                  <a:pt x="38" y="87"/>
                </a:cubicBezTo>
                <a:close/>
                <a:moveTo>
                  <a:pt x="130" y="27"/>
                </a:moveTo>
                <a:cubicBezTo>
                  <a:pt x="129" y="35"/>
                  <a:pt x="129" y="43"/>
                  <a:pt x="129" y="51"/>
                </a:cubicBezTo>
                <a:cubicBezTo>
                  <a:pt x="129" y="62"/>
                  <a:pt x="129" y="74"/>
                  <a:pt x="129" y="85"/>
                </a:cubicBezTo>
                <a:cubicBezTo>
                  <a:pt x="116" y="71"/>
                  <a:pt x="103" y="55"/>
                  <a:pt x="88" y="43"/>
                </a:cubicBezTo>
                <a:cubicBezTo>
                  <a:pt x="91" y="40"/>
                  <a:pt x="95" y="36"/>
                  <a:pt x="98" y="33"/>
                </a:cubicBezTo>
                <a:cubicBezTo>
                  <a:pt x="109" y="25"/>
                  <a:pt x="119" y="16"/>
                  <a:pt x="130" y="8"/>
                </a:cubicBezTo>
                <a:cubicBezTo>
                  <a:pt x="131" y="14"/>
                  <a:pt x="130" y="21"/>
                  <a:pt x="130" y="27"/>
                </a:cubicBezTo>
                <a:close/>
                <a:moveTo>
                  <a:pt x="31" y="4"/>
                </a:moveTo>
                <a:cubicBezTo>
                  <a:pt x="43" y="4"/>
                  <a:pt x="55" y="4"/>
                  <a:pt x="66" y="5"/>
                </a:cubicBezTo>
                <a:cubicBezTo>
                  <a:pt x="78" y="5"/>
                  <a:pt x="90" y="5"/>
                  <a:pt x="101" y="6"/>
                </a:cubicBezTo>
                <a:cubicBezTo>
                  <a:pt x="111" y="6"/>
                  <a:pt x="120" y="6"/>
                  <a:pt x="129" y="5"/>
                </a:cubicBezTo>
                <a:cubicBezTo>
                  <a:pt x="118" y="13"/>
                  <a:pt x="108" y="22"/>
                  <a:pt x="97" y="31"/>
                </a:cubicBezTo>
                <a:cubicBezTo>
                  <a:pt x="91" y="36"/>
                  <a:pt x="85" y="41"/>
                  <a:pt x="79" y="46"/>
                </a:cubicBezTo>
                <a:cubicBezTo>
                  <a:pt x="76" y="49"/>
                  <a:pt x="72" y="52"/>
                  <a:pt x="69" y="55"/>
                </a:cubicBezTo>
                <a:cubicBezTo>
                  <a:pt x="69" y="55"/>
                  <a:pt x="69" y="55"/>
                  <a:pt x="69" y="56"/>
                </a:cubicBezTo>
                <a:cubicBezTo>
                  <a:pt x="56" y="45"/>
                  <a:pt x="45" y="34"/>
                  <a:pt x="33" y="24"/>
                </a:cubicBezTo>
                <a:cubicBezTo>
                  <a:pt x="24" y="18"/>
                  <a:pt x="16" y="11"/>
                  <a:pt x="8" y="4"/>
                </a:cubicBezTo>
                <a:cubicBezTo>
                  <a:pt x="16" y="4"/>
                  <a:pt x="24" y="3"/>
                  <a:pt x="31" y="4"/>
                </a:cubicBezTo>
                <a:close/>
                <a:moveTo>
                  <a:pt x="5" y="36"/>
                </a:moveTo>
                <a:cubicBezTo>
                  <a:pt x="4" y="29"/>
                  <a:pt x="4" y="23"/>
                  <a:pt x="4" y="17"/>
                </a:cubicBezTo>
                <a:cubicBezTo>
                  <a:pt x="4" y="13"/>
                  <a:pt x="3" y="8"/>
                  <a:pt x="4" y="5"/>
                </a:cubicBezTo>
                <a:cubicBezTo>
                  <a:pt x="13" y="12"/>
                  <a:pt x="22" y="19"/>
                  <a:pt x="31" y="26"/>
                </a:cubicBezTo>
                <a:cubicBezTo>
                  <a:pt x="38" y="32"/>
                  <a:pt x="45" y="39"/>
                  <a:pt x="53" y="45"/>
                </a:cubicBezTo>
                <a:cubicBezTo>
                  <a:pt x="53" y="45"/>
                  <a:pt x="53" y="45"/>
                  <a:pt x="52" y="46"/>
                </a:cubicBezTo>
                <a:cubicBezTo>
                  <a:pt x="46" y="54"/>
                  <a:pt x="36" y="62"/>
                  <a:pt x="28" y="69"/>
                </a:cubicBezTo>
                <a:cubicBezTo>
                  <a:pt x="21" y="74"/>
                  <a:pt x="14" y="79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6" y="69"/>
                  <a:pt x="5" y="52"/>
                  <a:pt x="5" y="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PA_chenying0907 28"/>
          <p:cNvSpPr/>
          <p:nvPr>
            <p:custDataLst>
              <p:tags r:id="rId2"/>
            </p:custDataLst>
          </p:nvPr>
        </p:nvSpPr>
        <p:spPr>
          <a:xfrm>
            <a:off x="323850" y="3364230"/>
            <a:ext cx="2667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随便电脑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iPad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手机都可以打开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30" name="PA_chenying0907 29"/>
          <p:cNvSpPr txBox="1"/>
          <p:nvPr>
            <p:custDataLst>
              <p:tags r:id="rId3"/>
            </p:custDataLst>
          </p:nvPr>
        </p:nvSpPr>
        <p:spPr>
          <a:xfrm>
            <a:off x="705404" y="2787268"/>
            <a:ext cx="1996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</a:t>
            </a:r>
            <a:r>
              <a:rPr lang="en-US" altLang="zh-CN" sz="2800" b="1" dirty="0">
                <a:sym typeface="+mn-lt"/>
              </a:rPr>
              <a:t> web</a:t>
            </a:r>
            <a:endParaRPr lang="en-US" altLang="zh-CN" sz="2800" b="1" dirty="0">
              <a:sym typeface="+mn-lt"/>
            </a:endParaRPr>
          </a:p>
        </p:txBody>
      </p:sp>
      <p:sp>
        <p:nvSpPr>
          <p:cNvPr id="31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3721745" y="1318353"/>
            <a:ext cx="1177000" cy="1314661"/>
          </a:xfrm>
          <a:custGeom>
            <a:avLst/>
            <a:gdLst>
              <a:gd name="T0" fmla="*/ 11 w 145"/>
              <a:gd name="T1" fmla="*/ 122 h 161"/>
              <a:gd name="T2" fmla="*/ 54 w 145"/>
              <a:gd name="T3" fmla="*/ 122 h 161"/>
              <a:gd name="T4" fmla="*/ 64 w 145"/>
              <a:gd name="T5" fmla="*/ 152 h 161"/>
              <a:gd name="T6" fmla="*/ 89 w 145"/>
              <a:gd name="T7" fmla="*/ 149 h 161"/>
              <a:gd name="T8" fmla="*/ 103 w 145"/>
              <a:gd name="T9" fmla="*/ 123 h 161"/>
              <a:gd name="T10" fmla="*/ 143 w 145"/>
              <a:gd name="T11" fmla="*/ 118 h 161"/>
              <a:gd name="T12" fmla="*/ 121 w 145"/>
              <a:gd name="T13" fmla="*/ 85 h 161"/>
              <a:gd name="T14" fmla="*/ 142 w 145"/>
              <a:gd name="T15" fmla="*/ 49 h 161"/>
              <a:gd name="T16" fmla="*/ 97 w 145"/>
              <a:gd name="T17" fmla="*/ 49 h 161"/>
              <a:gd name="T18" fmla="*/ 85 w 145"/>
              <a:gd name="T19" fmla="*/ 15 h 161"/>
              <a:gd name="T20" fmla="*/ 62 w 145"/>
              <a:gd name="T21" fmla="*/ 21 h 161"/>
              <a:gd name="T22" fmla="*/ 41 w 145"/>
              <a:gd name="T23" fmla="*/ 45 h 161"/>
              <a:gd name="T24" fmla="*/ 15 w 145"/>
              <a:gd name="T25" fmla="*/ 69 h 161"/>
              <a:gd name="T26" fmla="*/ 25 w 145"/>
              <a:gd name="T27" fmla="*/ 91 h 161"/>
              <a:gd name="T28" fmla="*/ 92 w 145"/>
              <a:gd name="T29" fmla="*/ 131 h 161"/>
              <a:gd name="T30" fmla="*/ 66 w 145"/>
              <a:gd name="T31" fmla="*/ 149 h 161"/>
              <a:gd name="T32" fmla="*/ 57 w 145"/>
              <a:gd name="T33" fmla="*/ 121 h 161"/>
              <a:gd name="T34" fmla="*/ 95 w 145"/>
              <a:gd name="T35" fmla="*/ 120 h 161"/>
              <a:gd name="T36" fmla="*/ 51 w 145"/>
              <a:gd name="T37" fmla="*/ 85 h 161"/>
              <a:gd name="T38" fmla="*/ 36 w 145"/>
              <a:gd name="T39" fmla="*/ 85 h 161"/>
              <a:gd name="T40" fmla="*/ 51 w 145"/>
              <a:gd name="T41" fmla="*/ 74 h 161"/>
              <a:gd name="T42" fmla="*/ 54 w 145"/>
              <a:gd name="T43" fmla="*/ 85 h 161"/>
              <a:gd name="T44" fmla="*/ 76 w 145"/>
              <a:gd name="T45" fmla="*/ 60 h 161"/>
              <a:gd name="T46" fmla="*/ 97 w 145"/>
              <a:gd name="T47" fmla="*/ 98 h 161"/>
              <a:gd name="T48" fmla="*/ 76 w 145"/>
              <a:gd name="T49" fmla="*/ 109 h 161"/>
              <a:gd name="T50" fmla="*/ 54 w 145"/>
              <a:gd name="T51" fmla="*/ 98 h 161"/>
              <a:gd name="T52" fmla="*/ 54 w 145"/>
              <a:gd name="T53" fmla="*/ 69 h 161"/>
              <a:gd name="T54" fmla="*/ 73 w 145"/>
              <a:gd name="T55" fmla="*/ 59 h 161"/>
              <a:gd name="T56" fmla="*/ 54 w 145"/>
              <a:gd name="T57" fmla="*/ 69 h 161"/>
              <a:gd name="T58" fmla="*/ 95 w 145"/>
              <a:gd name="T59" fmla="*/ 52 h 161"/>
              <a:gd name="T60" fmla="*/ 79 w 145"/>
              <a:gd name="T61" fmla="*/ 59 h 161"/>
              <a:gd name="T62" fmla="*/ 100 w 145"/>
              <a:gd name="T63" fmla="*/ 74 h 161"/>
              <a:gd name="T64" fmla="*/ 100 w 145"/>
              <a:gd name="T65" fmla="*/ 96 h 161"/>
              <a:gd name="T66" fmla="*/ 87 w 145"/>
              <a:gd name="T67" fmla="*/ 107 h 161"/>
              <a:gd name="T68" fmla="*/ 95 w 145"/>
              <a:gd name="T69" fmla="*/ 118 h 161"/>
              <a:gd name="T70" fmla="*/ 87 w 145"/>
              <a:gd name="T71" fmla="*/ 107 h 161"/>
              <a:gd name="T72" fmla="*/ 72 w 145"/>
              <a:gd name="T73" fmla="*/ 111 h 161"/>
              <a:gd name="T74" fmla="*/ 54 w 145"/>
              <a:gd name="T75" fmla="*/ 101 h 161"/>
              <a:gd name="T76" fmla="*/ 140 w 145"/>
              <a:gd name="T77" fmla="*/ 115 h 161"/>
              <a:gd name="T78" fmla="*/ 99 w 145"/>
              <a:gd name="T79" fmla="*/ 119 h 161"/>
              <a:gd name="T80" fmla="*/ 100 w 145"/>
              <a:gd name="T81" fmla="*/ 99 h 161"/>
              <a:gd name="T82" fmla="*/ 126 w 145"/>
              <a:gd name="T83" fmla="*/ 94 h 161"/>
              <a:gd name="T84" fmla="*/ 113 w 145"/>
              <a:gd name="T85" fmla="*/ 47 h 161"/>
              <a:gd name="T86" fmla="*/ 134 w 145"/>
              <a:gd name="T87" fmla="*/ 68 h 161"/>
              <a:gd name="T88" fmla="*/ 100 w 145"/>
              <a:gd name="T89" fmla="*/ 70 h 161"/>
              <a:gd name="T90" fmla="*/ 113 w 145"/>
              <a:gd name="T91" fmla="*/ 47 h 161"/>
              <a:gd name="T92" fmla="*/ 69 w 145"/>
              <a:gd name="T93" fmla="*/ 16 h 161"/>
              <a:gd name="T94" fmla="*/ 95 w 145"/>
              <a:gd name="T95" fmla="*/ 50 h 161"/>
              <a:gd name="T96" fmla="*/ 76 w 145"/>
              <a:gd name="T97" fmla="*/ 57 h 161"/>
              <a:gd name="T98" fmla="*/ 58 w 145"/>
              <a:gd name="T99" fmla="*/ 43 h 161"/>
              <a:gd name="T100" fmla="*/ 12 w 145"/>
              <a:gd name="T101" fmla="*/ 59 h 161"/>
              <a:gd name="T102" fmla="*/ 53 w 145"/>
              <a:gd name="T103" fmla="*/ 51 h 161"/>
              <a:gd name="T104" fmla="*/ 33 w 145"/>
              <a:gd name="T105" fmla="*/ 83 h 161"/>
              <a:gd name="T106" fmla="*/ 51 w 145"/>
              <a:gd name="T107" fmla="*/ 100 h 161"/>
              <a:gd name="T108" fmla="*/ 45 w 145"/>
              <a:gd name="T109" fmla="*/ 121 h 161"/>
              <a:gd name="T110" fmla="*/ 33 w 145"/>
              <a:gd name="T111" fmla="*/ 8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" h="161">
                <a:moveTo>
                  <a:pt x="9" y="110"/>
                </a:moveTo>
                <a:cubicBezTo>
                  <a:pt x="8" y="114"/>
                  <a:pt x="8" y="119"/>
                  <a:pt x="11" y="122"/>
                </a:cubicBezTo>
                <a:cubicBezTo>
                  <a:pt x="14" y="127"/>
                  <a:pt x="21" y="127"/>
                  <a:pt x="26" y="127"/>
                </a:cubicBezTo>
                <a:cubicBezTo>
                  <a:pt x="35" y="127"/>
                  <a:pt x="45" y="125"/>
                  <a:pt x="54" y="122"/>
                </a:cubicBezTo>
                <a:cubicBezTo>
                  <a:pt x="54" y="123"/>
                  <a:pt x="54" y="124"/>
                  <a:pt x="55" y="125"/>
                </a:cubicBezTo>
                <a:cubicBezTo>
                  <a:pt x="57" y="134"/>
                  <a:pt x="59" y="144"/>
                  <a:pt x="64" y="152"/>
                </a:cubicBezTo>
                <a:cubicBezTo>
                  <a:pt x="67" y="157"/>
                  <a:pt x="71" y="161"/>
                  <a:pt x="77" y="160"/>
                </a:cubicBezTo>
                <a:cubicBezTo>
                  <a:pt x="83" y="160"/>
                  <a:pt x="87" y="154"/>
                  <a:pt x="89" y="149"/>
                </a:cubicBezTo>
                <a:cubicBezTo>
                  <a:pt x="94" y="140"/>
                  <a:pt x="96" y="131"/>
                  <a:pt x="97" y="121"/>
                </a:cubicBezTo>
                <a:cubicBezTo>
                  <a:pt x="99" y="122"/>
                  <a:pt x="101" y="122"/>
                  <a:pt x="103" y="123"/>
                </a:cubicBezTo>
                <a:cubicBezTo>
                  <a:pt x="112" y="126"/>
                  <a:pt x="122" y="128"/>
                  <a:pt x="131" y="127"/>
                </a:cubicBezTo>
                <a:cubicBezTo>
                  <a:pt x="136" y="126"/>
                  <a:pt x="142" y="124"/>
                  <a:pt x="143" y="118"/>
                </a:cubicBezTo>
                <a:cubicBezTo>
                  <a:pt x="144" y="112"/>
                  <a:pt x="140" y="106"/>
                  <a:pt x="137" y="101"/>
                </a:cubicBezTo>
                <a:cubicBezTo>
                  <a:pt x="132" y="95"/>
                  <a:pt x="127" y="90"/>
                  <a:pt x="121" y="85"/>
                </a:cubicBezTo>
                <a:cubicBezTo>
                  <a:pt x="128" y="79"/>
                  <a:pt x="135" y="72"/>
                  <a:pt x="140" y="64"/>
                </a:cubicBezTo>
                <a:cubicBezTo>
                  <a:pt x="143" y="59"/>
                  <a:pt x="145" y="54"/>
                  <a:pt x="142" y="49"/>
                </a:cubicBezTo>
                <a:cubicBezTo>
                  <a:pt x="139" y="44"/>
                  <a:pt x="131" y="43"/>
                  <a:pt x="126" y="43"/>
                </a:cubicBezTo>
                <a:cubicBezTo>
                  <a:pt x="116" y="43"/>
                  <a:pt x="106" y="46"/>
                  <a:pt x="97" y="49"/>
                </a:cubicBezTo>
                <a:cubicBezTo>
                  <a:pt x="97" y="46"/>
                  <a:pt x="96" y="42"/>
                  <a:pt x="95" y="39"/>
                </a:cubicBezTo>
                <a:cubicBezTo>
                  <a:pt x="94" y="31"/>
                  <a:pt x="91" y="22"/>
                  <a:pt x="85" y="15"/>
                </a:cubicBezTo>
                <a:cubicBezTo>
                  <a:pt x="82" y="12"/>
                  <a:pt x="79" y="9"/>
                  <a:pt x="74" y="10"/>
                </a:cubicBezTo>
                <a:cubicBezTo>
                  <a:pt x="68" y="11"/>
                  <a:pt x="65" y="17"/>
                  <a:pt x="62" y="21"/>
                </a:cubicBezTo>
                <a:cubicBezTo>
                  <a:pt x="58" y="29"/>
                  <a:pt x="55" y="39"/>
                  <a:pt x="54" y="49"/>
                </a:cubicBezTo>
                <a:cubicBezTo>
                  <a:pt x="49" y="47"/>
                  <a:pt x="45" y="46"/>
                  <a:pt x="41" y="45"/>
                </a:cubicBezTo>
                <a:cubicBezTo>
                  <a:pt x="33" y="43"/>
                  <a:pt x="24" y="42"/>
                  <a:pt x="16" y="44"/>
                </a:cubicBezTo>
                <a:cubicBezTo>
                  <a:pt x="4" y="48"/>
                  <a:pt x="9" y="61"/>
                  <a:pt x="15" y="69"/>
                </a:cubicBezTo>
                <a:cubicBezTo>
                  <a:pt x="19" y="75"/>
                  <a:pt x="25" y="80"/>
                  <a:pt x="31" y="85"/>
                </a:cubicBezTo>
                <a:cubicBezTo>
                  <a:pt x="29" y="87"/>
                  <a:pt x="27" y="89"/>
                  <a:pt x="25" y="91"/>
                </a:cubicBezTo>
                <a:cubicBezTo>
                  <a:pt x="19" y="96"/>
                  <a:pt x="13" y="103"/>
                  <a:pt x="9" y="110"/>
                </a:cubicBezTo>
                <a:close/>
                <a:moveTo>
                  <a:pt x="92" y="131"/>
                </a:moveTo>
                <a:cubicBezTo>
                  <a:pt x="90" y="139"/>
                  <a:pt x="87" y="149"/>
                  <a:pt x="81" y="155"/>
                </a:cubicBezTo>
                <a:cubicBezTo>
                  <a:pt x="75" y="161"/>
                  <a:pt x="69" y="154"/>
                  <a:pt x="66" y="149"/>
                </a:cubicBezTo>
                <a:cubicBezTo>
                  <a:pt x="61" y="141"/>
                  <a:pt x="59" y="132"/>
                  <a:pt x="57" y="123"/>
                </a:cubicBezTo>
                <a:cubicBezTo>
                  <a:pt x="57" y="122"/>
                  <a:pt x="57" y="122"/>
                  <a:pt x="57" y="121"/>
                </a:cubicBezTo>
                <a:cubicBezTo>
                  <a:pt x="63" y="119"/>
                  <a:pt x="70" y="116"/>
                  <a:pt x="76" y="113"/>
                </a:cubicBezTo>
                <a:cubicBezTo>
                  <a:pt x="82" y="116"/>
                  <a:pt x="88" y="118"/>
                  <a:pt x="95" y="120"/>
                </a:cubicBezTo>
                <a:cubicBezTo>
                  <a:pt x="94" y="124"/>
                  <a:pt x="93" y="128"/>
                  <a:pt x="92" y="131"/>
                </a:cubicBezTo>
                <a:close/>
                <a:moveTo>
                  <a:pt x="51" y="85"/>
                </a:moveTo>
                <a:cubicBezTo>
                  <a:pt x="51" y="89"/>
                  <a:pt x="51" y="92"/>
                  <a:pt x="51" y="96"/>
                </a:cubicBezTo>
                <a:cubicBezTo>
                  <a:pt x="46" y="93"/>
                  <a:pt x="41" y="89"/>
                  <a:pt x="36" y="85"/>
                </a:cubicBezTo>
                <a:cubicBezTo>
                  <a:pt x="36" y="84"/>
                  <a:pt x="37" y="84"/>
                  <a:pt x="37" y="84"/>
                </a:cubicBezTo>
                <a:cubicBezTo>
                  <a:pt x="42" y="80"/>
                  <a:pt x="46" y="77"/>
                  <a:pt x="51" y="74"/>
                </a:cubicBezTo>
                <a:cubicBezTo>
                  <a:pt x="51" y="78"/>
                  <a:pt x="51" y="81"/>
                  <a:pt x="51" y="85"/>
                </a:cubicBezTo>
                <a:close/>
                <a:moveTo>
                  <a:pt x="54" y="85"/>
                </a:moveTo>
                <a:cubicBezTo>
                  <a:pt x="54" y="81"/>
                  <a:pt x="54" y="76"/>
                  <a:pt x="54" y="72"/>
                </a:cubicBezTo>
                <a:cubicBezTo>
                  <a:pt x="61" y="68"/>
                  <a:pt x="68" y="64"/>
                  <a:pt x="76" y="60"/>
                </a:cubicBezTo>
                <a:cubicBezTo>
                  <a:pt x="83" y="64"/>
                  <a:pt x="90" y="68"/>
                  <a:pt x="97" y="72"/>
                </a:cubicBezTo>
                <a:cubicBezTo>
                  <a:pt x="98" y="81"/>
                  <a:pt x="98" y="89"/>
                  <a:pt x="97" y="98"/>
                </a:cubicBezTo>
                <a:cubicBezTo>
                  <a:pt x="94" y="100"/>
                  <a:pt x="90" y="102"/>
                  <a:pt x="86" y="104"/>
                </a:cubicBezTo>
                <a:cubicBezTo>
                  <a:pt x="83" y="106"/>
                  <a:pt x="79" y="108"/>
                  <a:pt x="76" y="109"/>
                </a:cubicBezTo>
                <a:cubicBezTo>
                  <a:pt x="72" y="108"/>
                  <a:pt x="69" y="106"/>
                  <a:pt x="65" y="104"/>
                </a:cubicBezTo>
                <a:cubicBezTo>
                  <a:pt x="62" y="102"/>
                  <a:pt x="58" y="100"/>
                  <a:pt x="54" y="98"/>
                </a:cubicBezTo>
                <a:cubicBezTo>
                  <a:pt x="54" y="94"/>
                  <a:pt x="54" y="89"/>
                  <a:pt x="54" y="85"/>
                </a:cubicBezTo>
                <a:close/>
                <a:moveTo>
                  <a:pt x="54" y="69"/>
                </a:moveTo>
                <a:cubicBezTo>
                  <a:pt x="55" y="63"/>
                  <a:pt x="55" y="58"/>
                  <a:pt x="56" y="52"/>
                </a:cubicBezTo>
                <a:cubicBezTo>
                  <a:pt x="62" y="54"/>
                  <a:pt x="67" y="56"/>
                  <a:pt x="73" y="59"/>
                </a:cubicBezTo>
                <a:cubicBezTo>
                  <a:pt x="66" y="62"/>
                  <a:pt x="61" y="65"/>
                  <a:pt x="55" y="68"/>
                </a:cubicBezTo>
                <a:cubicBezTo>
                  <a:pt x="55" y="69"/>
                  <a:pt x="55" y="69"/>
                  <a:pt x="54" y="69"/>
                </a:cubicBezTo>
                <a:close/>
                <a:moveTo>
                  <a:pt x="79" y="59"/>
                </a:moveTo>
                <a:cubicBezTo>
                  <a:pt x="84" y="56"/>
                  <a:pt x="90" y="54"/>
                  <a:pt x="95" y="52"/>
                </a:cubicBezTo>
                <a:cubicBezTo>
                  <a:pt x="96" y="58"/>
                  <a:pt x="97" y="63"/>
                  <a:pt x="97" y="69"/>
                </a:cubicBezTo>
                <a:cubicBezTo>
                  <a:pt x="91" y="65"/>
                  <a:pt x="85" y="62"/>
                  <a:pt x="79" y="59"/>
                </a:cubicBezTo>
                <a:close/>
                <a:moveTo>
                  <a:pt x="100" y="78"/>
                </a:moveTo>
                <a:cubicBezTo>
                  <a:pt x="100" y="76"/>
                  <a:pt x="100" y="75"/>
                  <a:pt x="100" y="74"/>
                </a:cubicBezTo>
                <a:cubicBezTo>
                  <a:pt x="106" y="77"/>
                  <a:pt x="111" y="81"/>
                  <a:pt x="116" y="85"/>
                </a:cubicBezTo>
                <a:cubicBezTo>
                  <a:pt x="111" y="89"/>
                  <a:pt x="106" y="93"/>
                  <a:pt x="100" y="96"/>
                </a:cubicBezTo>
                <a:cubicBezTo>
                  <a:pt x="100" y="90"/>
                  <a:pt x="100" y="84"/>
                  <a:pt x="100" y="78"/>
                </a:cubicBezTo>
                <a:close/>
                <a:moveTo>
                  <a:pt x="87" y="107"/>
                </a:moveTo>
                <a:cubicBezTo>
                  <a:pt x="91" y="105"/>
                  <a:pt x="94" y="103"/>
                  <a:pt x="97" y="101"/>
                </a:cubicBezTo>
                <a:cubicBezTo>
                  <a:pt x="97" y="107"/>
                  <a:pt x="96" y="112"/>
                  <a:pt x="95" y="118"/>
                </a:cubicBezTo>
                <a:cubicBezTo>
                  <a:pt x="90" y="116"/>
                  <a:pt x="84" y="113"/>
                  <a:pt x="79" y="111"/>
                </a:cubicBezTo>
                <a:cubicBezTo>
                  <a:pt x="82" y="110"/>
                  <a:pt x="85" y="108"/>
                  <a:pt x="87" y="107"/>
                </a:cubicBezTo>
                <a:close/>
                <a:moveTo>
                  <a:pt x="64" y="107"/>
                </a:moveTo>
                <a:cubicBezTo>
                  <a:pt x="67" y="108"/>
                  <a:pt x="69" y="110"/>
                  <a:pt x="72" y="111"/>
                </a:cubicBezTo>
                <a:cubicBezTo>
                  <a:pt x="67" y="113"/>
                  <a:pt x="62" y="116"/>
                  <a:pt x="56" y="118"/>
                </a:cubicBezTo>
                <a:cubicBezTo>
                  <a:pt x="55" y="112"/>
                  <a:pt x="55" y="107"/>
                  <a:pt x="54" y="101"/>
                </a:cubicBezTo>
                <a:cubicBezTo>
                  <a:pt x="58" y="103"/>
                  <a:pt x="61" y="105"/>
                  <a:pt x="64" y="107"/>
                </a:cubicBezTo>
                <a:close/>
                <a:moveTo>
                  <a:pt x="140" y="115"/>
                </a:moveTo>
                <a:cubicBezTo>
                  <a:pt x="142" y="123"/>
                  <a:pt x="131" y="124"/>
                  <a:pt x="126" y="124"/>
                </a:cubicBezTo>
                <a:cubicBezTo>
                  <a:pt x="117" y="124"/>
                  <a:pt x="107" y="122"/>
                  <a:pt x="99" y="119"/>
                </a:cubicBezTo>
                <a:cubicBezTo>
                  <a:pt x="99" y="119"/>
                  <a:pt x="98" y="119"/>
                  <a:pt x="98" y="118"/>
                </a:cubicBezTo>
                <a:cubicBezTo>
                  <a:pt x="99" y="112"/>
                  <a:pt x="100" y="106"/>
                  <a:pt x="100" y="99"/>
                </a:cubicBezTo>
                <a:cubicBezTo>
                  <a:pt x="106" y="96"/>
                  <a:pt x="112" y="91"/>
                  <a:pt x="118" y="87"/>
                </a:cubicBezTo>
                <a:cubicBezTo>
                  <a:pt x="121" y="89"/>
                  <a:pt x="123" y="91"/>
                  <a:pt x="126" y="94"/>
                </a:cubicBezTo>
                <a:cubicBezTo>
                  <a:pt x="132" y="99"/>
                  <a:pt x="139" y="106"/>
                  <a:pt x="140" y="115"/>
                </a:cubicBezTo>
                <a:close/>
                <a:moveTo>
                  <a:pt x="113" y="47"/>
                </a:moveTo>
                <a:cubicBezTo>
                  <a:pt x="120" y="46"/>
                  <a:pt x="132" y="44"/>
                  <a:pt x="138" y="49"/>
                </a:cubicBezTo>
                <a:cubicBezTo>
                  <a:pt x="144" y="54"/>
                  <a:pt x="137" y="64"/>
                  <a:pt x="134" y="68"/>
                </a:cubicBezTo>
                <a:cubicBezTo>
                  <a:pt x="129" y="73"/>
                  <a:pt x="124" y="78"/>
                  <a:pt x="119" y="83"/>
                </a:cubicBezTo>
                <a:cubicBezTo>
                  <a:pt x="113" y="78"/>
                  <a:pt x="106" y="74"/>
                  <a:pt x="100" y="70"/>
                </a:cubicBezTo>
                <a:cubicBezTo>
                  <a:pt x="100" y="64"/>
                  <a:pt x="99" y="58"/>
                  <a:pt x="98" y="51"/>
                </a:cubicBezTo>
                <a:cubicBezTo>
                  <a:pt x="103" y="50"/>
                  <a:pt x="108" y="49"/>
                  <a:pt x="113" y="47"/>
                </a:cubicBezTo>
                <a:close/>
                <a:moveTo>
                  <a:pt x="58" y="43"/>
                </a:moveTo>
                <a:cubicBezTo>
                  <a:pt x="60" y="34"/>
                  <a:pt x="63" y="23"/>
                  <a:pt x="69" y="16"/>
                </a:cubicBezTo>
                <a:cubicBezTo>
                  <a:pt x="83" y="0"/>
                  <a:pt x="93" y="40"/>
                  <a:pt x="94" y="47"/>
                </a:cubicBezTo>
                <a:cubicBezTo>
                  <a:pt x="94" y="48"/>
                  <a:pt x="95" y="49"/>
                  <a:pt x="95" y="50"/>
                </a:cubicBezTo>
                <a:cubicBezTo>
                  <a:pt x="94" y="50"/>
                  <a:pt x="94" y="50"/>
                  <a:pt x="94" y="50"/>
                </a:cubicBezTo>
                <a:cubicBezTo>
                  <a:pt x="87" y="52"/>
                  <a:pt x="82" y="55"/>
                  <a:pt x="76" y="57"/>
                </a:cubicBezTo>
                <a:cubicBezTo>
                  <a:pt x="70" y="54"/>
                  <a:pt x="63" y="52"/>
                  <a:pt x="57" y="50"/>
                </a:cubicBezTo>
                <a:cubicBezTo>
                  <a:pt x="57" y="47"/>
                  <a:pt x="58" y="45"/>
                  <a:pt x="58" y="43"/>
                </a:cubicBezTo>
                <a:close/>
                <a:moveTo>
                  <a:pt x="31" y="81"/>
                </a:moveTo>
                <a:cubicBezTo>
                  <a:pt x="24" y="75"/>
                  <a:pt x="16" y="68"/>
                  <a:pt x="12" y="59"/>
                </a:cubicBezTo>
                <a:cubicBezTo>
                  <a:pt x="4" y="38"/>
                  <a:pt x="45" y="49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2" y="58"/>
                  <a:pt x="52" y="64"/>
                  <a:pt x="51" y="71"/>
                </a:cubicBezTo>
                <a:cubicBezTo>
                  <a:pt x="45" y="74"/>
                  <a:pt x="39" y="79"/>
                  <a:pt x="33" y="83"/>
                </a:cubicBezTo>
                <a:cubicBezTo>
                  <a:pt x="32" y="82"/>
                  <a:pt x="32" y="82"/>
                  <a:pt x="31" y="81"/>
                </a:cubicBezTo>
                <a:close/>
                <a:moveTo>
                  <a:pt x="51" y="100"/>
                </a:moveTo>
                <a:cubicBezTo>
                  <a:pt x="52" y="106"/>
                  <a:pt x="53" y="112"/>
                  <a:pt x="54" y="118"/>
                </a:cubicBezTo>
                <a:cubicBezTo>
                  <a:pt x="51" y="119"/>
                  <a:pt x="48" y="120"/>
                  <a:pt x="45" y="121"/>
                </a:cubicBezTo>
                <a:cubicBezTo>
                  <a:pt x="36" y="123"/>
                  <a:pt x="26" y="126"/>
                  <a:pt x="17" y="123"/>
                </a:cubicBezTo>
                <a:cubicBezTo>
                  <a:pt x="0" y="117"/>
                  <a:pt x="23" y="96"/>
                  <a:pt x="33" y="87"/>
                </a:cubicBezTo>
                <a:cubicBezTo>
                  <a:pt x="39" y="92"/>
                  <a:pt x="45" y="96"/>
                  <a:pt x="51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PA_任意多边形 20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444935" y="1528923"/>
            <a:ext cx="1294658" cy="1098724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PA_chenying0907 22"/>
          <p:cNvSpPr/>
          <p:nvPr>
            <p:custDataLst>
              <p:tags r:id="rId6"/>
            </p:custDataLst>
          </p:nvPr>
        </p:nvSpPr>
        <p:spPr>
          <a:xfrm>
            <a:off x="3492386" y="3402804"/>
            <a:ext cx="1774926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用户访问立即使用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4" name="PA_chenying0907 29"/>
          <p:cNvSpPr txBox="1"/>
          <p:nvPr>
            <p:custDataLst>
              <p:tags r:id="rId7"/>
            </p:custDataLst>
          </p:nvPr>
        </p:nvSpPr>
        <p:spPr>
          <a:xfrm>
            <a:off x="3564141" y="2787268"/>
            <a:ext cx="20882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注册即用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PA_chenying0907 25"/>
          <p:cNvSpPr/>
          <p:nvPr>
            <p:custDataLst>
              <p:tags r:id="rId8"/>
            </p:custDataLst>
          </p:nvPr>
        </p:nvSpPr>
        <p:spPr>
          <a:xfrm>
            <a:off x="6194425" y="3380740"/>
            <a:ext cx="204279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所有人都可以发布文章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7" name="PA_chenying0907 29"/>
          <p:cNvSpPr txBox="1"/>
          <p:nvPr>
            <p:custDataLst>
              <p:tags r:id="rId9"/>
            </p:custDataLst>
          </p:nvPr>
        </p:nvSpPr>
        <p:spPr>
          <a:xfrm>
            <a:off x="6187412" y="2787268"/>
            <a:ext cx="2055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丰富的文章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PA_chenying0907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907267" y="36989"/>
            <a:ext cx="466380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论坛开发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前景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PA_chenying0907 5"/>
          <p:cNvSpPr txBox="1"/>
          <p:nvPr>
            <p:custDataLst>
              <p:tags r:id="rId11"/>
            </p:custDataLst>
          </p:nvPr>
        </p:nvSpPr>
        <p:spPr>
          <a:xfrm>
            <a:off x="1179195" y="699770"/>
            <a:ext cx="70764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就是用于在网络上交流的地方，可以发表一个主题，让大家一起来探讨，也可以提出一个问题，大家一起来解决等，是一个人与人语言文化共享的平台，具有实时性、互动性。随着时代的发展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39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78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49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2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59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762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121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9" grpId="0"/>
      <p:bldP spid="30" grpId="0" animBg="1" autoUpdateAnimBg="0"/>
      <p:bldP spid="31" grpId="0" bldLvl="0" animBg="1" autoUpdateAnimBg="0"/>
      <p:bldP spid="36" grpId="0" bldLvl="0" animBg="1"/>
      <p:bldP spid="23" grpId="0"/>
      <p:bldP spid="24" grpId="0"/>
      <p:bldP spid="26" grpId="0" animBg="1" autoUpdateAnimBg="0"/>
      <p:bldP spid="2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1701404" y="3448050"/>
            <a:ext cx="15478" cy="15479"/>
          </a:xfrm>
          <a:custGeom>
            <a:avLst/>
            <a:gdLst>
              <a:gd name="T0" fmla="*/ 0 w 2"/>
              <a:gd name="T1" fmla="*/ 0 h 2"/>
              <a:gd name="T2" fmla="*/ 0 w 2"/>
              <a:gd name="T3" fmla="*/ 0 h 2"/>
              <a:gd name="T4" fmla="*/ 0 w 2"/>
              <a:gd name="T5" fmla="*/ 1 h 2"/>
              <a:gd name="T6" fmla="*/ 0 w 2"/>
              <a:gd name="T7" fmla="*/ 2 h 2"/>
              <a:gd name="T8" fmla="*/ 1 w 2"/>
              <a:gd name="T9" fmla="*/ 2 h 2"/>
              <a:gd name="T10" fmla="*/ 2 w 2"/>
              <a:gd name="T11" fmla="*/ 1 h 2"/>
              <a:gd name="T12" fmla="*/ 2 w 2"/>
              <a:gd name="T13" fmla="*/ 0 h 2"/>
              <a:gd name="T14" fmla="*/ 1 w 2"/>
              <a:gd name="T15" fmla="*/ 0 h 2"/>
              <a:gd name="T16" fmla="*/ 0 w 2"/>
              <a:gd name="T1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1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Freeform 7"/>
          <p:cNvSpPr/>
          <p:nvPr/>
        </p:nvSpPr>
        <p:spPr bwMode="auto">
          <a:xfrm>
            <a:off x="2274094" y="3913585"/>
            <a:ext cx="38100" cy="22622"/>
          </a:xfrm>
          <a:custGeom>
            <a:avLst/>
            <a:gdLst>
              <a:gd name="T0" fmla="*/ 0 w 5"/>
              <a:gd name="T1" fmla="*/ 1 h 3"/>
              <a:gd name="T2" fmla="*/ 1 w 5"/>
              <a:gd name="T3" fmla="*/ 2 h 3"/>
              <a:gd name="T4" fmla="*/ 1 w 5"/>
              <a:gd name="T5" fmla="*/ 2 h 3"/>
              <a:gd name="T6" fmla="*/ 4 w 5"/>
              <a:gd name="T7" fmla="*/ 3 h 3"/>
              <a:gd name="T8" fmla="*/ 5 w 5"/>
              <a:gd name="T9" fmla="*/ 1 h 3"/>
              <a:gd name="T10" fmla="*/ 2 w 5"/>
              <a:gd name="T11" fmla="*/ 0 h 3"/>
              <a:gd name="T12" fmla="*/ 0 w 5"/>
              <a:gd name="T13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0" y="1"/>
                </a:moveTo>
                <a:cubicBezTo>
                  <a:pt x="0" y="1"/>
                  <a:pt x="0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3" y="3"/>
                  <a:pt x="4" y="3"/>
                </a:cubicBezTo>
                <a:cubicBezTo>
                  <a:pt x="4" y="3"/>
                  <a:pt x="5" y="2"/>
                  <a:pt x="5" y="1"/>
                </a:cubicBezTo>
                <a:cubicBezTo>
                  <a:pt x="5" y="1"/>
                  <a:pt x="3" y="0"/>
                  <a:pt x="2" y="0"/>
                </a:cubicBezTo>
                <a:cubicBezTo>
                  <a:pt x="1" y="0"/>
                  <a:pt x="0" y="1"/>
                  <a:pt x="0" y="1"/>
                </a:cubicBezTo>
                <a:close/>
              </a:path>
            </a:pathLst>
          </a:custGeom>
          <a:solidFill>
            <a:srgbClr val="005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" name="任意多边形 29"/>
          <p:cNvSpPr/>
          <p:nvPr/>
        </p:nvSpPr>
        <p:spPr bwMode="auto">
          <a:xfrm>
            <a:off x="3349692" y="1005576"/>
            <a:ext cx="2444617" cy="2583973"/>
          </a:xfrm>
          <a:custGeom>
            <a:avLst/>
            <a:gdLst>
              <a:gd name="connsiteX0" fmla="*/ 4667442 w 4933691"/>
              <a:gd name="connsiteY0" fmla="*/ 2470152 h 5214938"/>
              <a:gd name="connsiteX1" fmla="*/ 4697803 w 4933691"/>
              <a:gd name="connsiteY1" fmla="*/ 2490539 h 5214938"/>
              <a:gd name="connsiteX2" fmla="*/ 4758525 w 4933691"/>
              <a:gd name="connsiteY2" fmla="*/ 2561893 h 5214938"/>
              <a:gd name="connsiteX3" fmla="*/ 4748405 w 4933691"/>
              <a:gd name="connsiteY3" fmla="*/ 2561893 h 5214938"/>
              <a:gd name="connsiteX4" fmla="*/ 4707924 w 4933691"/>
              <a:gd name="connsiteY4" fmla="*/ 2541506 h 5214938"/>
              <a:gd name="connsiteX5" fmla="*/ 4697803 w 4933691"/>
              <a:gd name="connsiteY5" fmla="*/ 2531313 h 5214938"/>
              <a:gd name="connsiteX6" fmla="*/ 4684531 w 4933691"/>
              <a:gd name="connsiteY6" fmla="*/ 2563108 h 5214938"/>
              <a:gd name="connsiteX7" fmla="*/ 4683888 w 4933691"/>
              <a:gd name="connsiteY7" fmla="*/ 2563167 h 5214938"/>
              <a:gd name="connsiteX8" fmla="*/ 4677563 w 4933691"/>
              <a:gd name="connsiteY8" fmla="*/ 2572086 h 5214938"/>
              <a:gd name="connsiteX9" fmla="*/ 4678763 w 4933691"/>
              <a:gd name="connsiteY9" fmla="*/ 2576924 h 5214938"/>
              <a:gd name="connsiteX10" fmla="*/ 4668549 w 4933691"/>
              <a:gd name="connsiteY10" fmla="*/ 2601393 h 5214938"/>
              <a:gd name="connsiteX11" fmla="*/ 4647202 w 4933691"/>
              <a:gd name="connsiteY11" fmla="*/ 2796342 h 5214938"/>
              <a:gd name="connsiteX12" fmla="*/ 4687683 w 4933691"/>
              <a:gd name="connsiteY12" fmla="*/ 2582280 h 5214938"/>
              <a:gd name="connsiteX13" fmla="*/ 4678828 w 4933691"/>
              <a:gd name="connsiteY13" fmla="*/ 2577183 h 5214938"/>
              <a:gd name="connsiteX14" fmla="*/ 4678763 w 4933691"/>
              <a:gd name="connsiteY14" fmla="*/ 2576924 h 5214938"/>
              <a:gd name="connsiteX15" fmla="*/ 4684531 w 4933691"/>
              <a:gd name="connsiteY15" fmla="*/ 2563108 h 5214938"/>
              <a:gd name="connsiteX16" fmla="*/ 4697803 w 4933691"/>
              <a:gd name="connsiteY16" fmla="*/ 2561893 h 5214938"/>
              <a:gd name="connsiteX17" fmla="*/ 4718044 w 4933691"/>
              <a:gd name="connsiteY17" fmla="*/ 2572086 h 5214938"/>
              <a:gd name="connsiteX18" fmla="*/ 4707924 w 4933691"/>
              <a:gd name="connsiteY18" fmla="*/ 2765761 h 5214938"/>
              <a:gd name="connsiteX19" fmla="*/ 4637081 w 4933691"/>
              <a:gd name="connsiteY19" fmla="*/ 2857502 h 5214938"/>
              <a:gd name="connsiteX20" fmla="*/ 4626961 w 4933691"/>
              <a:gd name="connsiteY20" fmla="*/ 2857502 h 5214938"/>
              <a:gd name="connsiteX21" fmla="*/ 4616841 w 4933691"/>
              <a:gd name="connsiteY21" fmla="*/ 2857502 h 5214938"/>
              <a:gd name="connsiteX22" fmla="*/ 4667442 w 4933691"/>
              <a:gd name="connsiteY22" fmla="*/ 2470152 h 5214938"/>
              <a:gd name="connsiteX23" fmla="*/ 4270024 w 4933691"/>
              <a:gd name="connsiteY23" fmla="*/ 1830390 h 5214938"/>
              <a:gd name="connsiteX24" fmla="*/ 4331023 w 4933691"/>
              <a:gd name="connsiteY24" fmla="*/ 1840556 h 5214938"/>
              <a:gd name="connsiteX25" fmla="*/ 4412354 w 4933691"/>
              <a:gd name="connsiteY25" fmla="*/ 1871055 h 5214938"/>
              <a:gd name="connsiteX26" fmla="*/ 4422520 w 4933691"/>
              <a:gd name="connsiteY26" fmla="*/ 1871055 h 5214938"/>
              <a:gd name="connsiteX27" fmla="*/ 4453020 w 4933691"/>
              <a:gd name="connsiteY27" fmla="*/ 1972719 h 5214938"/>
              <a:gd name="connsiteX28" fmla="*/ 4463186 w 4933691"/>
              <a:gd name="connsiteY28" fmla="*/ 2033716 h 5214938"/>
              <a:gd name="connsiteX29" fmla="*/ 4503852 w 4933691"/>
              <a:gd name="connsiteY29" fmla="*/ 2145546 h 5214938"/>
              <a:gd name="connsiteX30" fmla="*/ 4544517 w 4933691"/>
              <a:gd name="connsiteY30" fmla="*/ 2379371 h 5214938"/>
              <a:gd name="connsiteX31" fmla="*/ 4544517 w 4933691"/>
              <a:gd name="connsiteY31" fmla="*/ 2399704 h 5214938"/>
              <a:gd name="connsiteX32" fmla="*/ 4544517 w 4933691"/>
              <a:gd name="connsiteY32" fmla="*/ 2430203 h 5214938"/>
              <a:gd name="connsiteX33" fmla="*/ 4534351 w 4933691"/>
              <a:gd name="connsiteY33" fmla="*/ 2440369 h 5214938"/>
              <a:gd name="connsiteX34" fmla="*/ 4544517 w 4933691"/>
              <a:gd name="connsiteY34" fmla="*/ 2592864 h 5214938"/>
              <a:gd name="connsiteX35" fmla="*/ 4554684 w 4933691"/>
              <a:gd name="connsiteY35" fmla="*/ 2755524 h 5214938"/>
              <a:gd name="connsiteX36" fmla="*/ 4534351 w 4933691"/>
              <a:gd name="connsiteY36" fmla="*/ 2816522 h 5214938"/>
              <a:gd name="connsiteX37" fmla="*/ 4524185 w 4933691"/>
              <a:gd name="connsiteY37" fmla="*/ 2857188 h 5214938"/>
              <a:gd name="connsiteX38" fmla="*/ 4503852 w 4933691"/>
              <a:gd name="connsiteY38" fmla="*/ 2969017 h 5214938"/>
              <a:gd name="connsiteX39" fmla="*/ 4422520 w 4933691"/>
              <a:gd name="connsiteY39" fmla="*/ 3253674 h 5214938"/>
              <a:gd name="connsiteX40" fmla="*/ 4412354 w 4933691"/>
              <a:gd name="connsiteY40" fmla="*/ 3253674 h 5214938"/>
              <a:gd name="connsiteX41" fmla="*/ 4402188 w 4933691"/>
              <a:gd name="connsiteY41" fmla="*/ 3223175 h 5214938"/>
              <a:gd name="connsiteX42" fmla="*/ 4422520 w 4933691"/>
              <a:gd name="connsiteY42" fmla="*/ 3152011 h 5214938"/>
              <a:gd name="connsiteX43" fmla="*/ 4432687 w 4933691"/>
              <a:gd name="connsiteY43" fmla="*/ 3111345 h 5214938"/>
              <a:gd name="connsiteX44" fmla="*/ 4453020 w 4933691"/>
              <a:gd name="connsiteY44" fmla="*/ 3009682 h 5214938"/>
              <a:gd name="connsiteX45" fmla="*/ 4463186 w 4933691"/>
              <a:gd name="connsiteY45" fmla="*/ 2989350 h 5214938"/>
              <a:gd name="connsiteX46" fmla="*/ 4483519 w 4933691"/>
              <a:gd name="connsiteY46" fmla="*/ 2887687 h 5214938"/>
              <a:gd name="connsiteX47" fmla="*/ 4524185 w 4933691"/>
              <a:gd name="connsiteY47" fmla="*/ 2643695 h 5214938"/>
              <a:gd name="connsiteX48" fmla="*/ 4503852 w 4933691"/>
              <a:gd name="connsiteY48" fmla="*/ 2572531 h 5214938"/>
              <a:gd name="connsiteX49" fmla="*/ 4493685 w 4933691"/>
              <a:gd name="connsiteY49" fmla="*/ 2460701 h 5214938"/>
              <a:gd name="connsiteX50" fmla="*/ 4503852 w 4933691"/>
              <a:gd name="connsiteY50" fmla="*/ 2399704 h 5214938"/>
              <a:gd name="connsiteX51" fmla="*/ 4524185 w 4933691"/>
              <a:gd name="connsiteY51" fmla="*/ 2328539 h 5214938"/>
              <a:gd name="connsiteX52" fmla="*/ 4473352 w 4933691"/>
              <a:gd name="connsiteY52" fmla="*/ 2176045 h 5214938"/>
              <a:gd name="connsiteX53" fmla="*/ 4432687 w 4933691"/>
              <a:gd name="connsiteY53" fmla="*/ 2074382 h 5214938"/>
              <a:gd name="connsiteX54" fmla="*/ 4422520 w 4933691"/>
              <a:gd name="connsiteY54" fmla="*/ 2003217 h 5214938"/>
              <a:gd name="connsiteX55" fmla="*/ 4392021 w 4933691"/>
              <a:gd name="connsiteY55" fmla="*/ 1901554 h 5214938"/>
              <a:gd name="connsiteX56" fmla="*/ 4381855 w 4933691"/>
              <a:gd name="connsiteY56" fmla="*/ 1901554 h 5214938"/>
              <a:gd name="connsiteX57" fmla="*/ 4361522 w 4933691"/>
              <a:gd name="connsiteY57" fmla="*/ 1911721 h 5214938"/>
              <a:gd name="connsiteX58" fmla="*/ 4341189 w 4933691"/>
              <a:gd name="connsiteY58" fmla="*/ 1901554 h 5214938"/>
              <a:gd name="connsiteX59" fmla="*/ 4341189 w 4933691"/>
              <a:gd name="connsiteY59" fmla="*/ 1891388 h 5214938"/>
              <a:gd name="connsiteX60" fmla="*/ 4361522 w 4933691"/>
              <a:gd name="connsiteY60" fmla="*/ 1901554 h 5214938"/>
              <a:gd name="connsiteX61" fmla="*/ 4290357 w 4933691"/>
              <a:gd name="connsiteY61" fmla="*/ 1871055 h 5214938"/>
              <a:gd name="connsiteX62" fmla="*/ 4270024 w 4933691"/>
              <a:gd name="connsiteY62" fmla="*/ 1901554 h 5214938"/>
              <a:gd name="connsiteX63" fmla="*/ 4249691 w 4933691"/>
              <a:gd name="connsiteY63" fmla="*/ 1932053 h 5214938"/>
              <a:gd name="connsiteX64" fmla="*/ 4117528 w 4933691"/>
              <a:gd name="connsiteY64" fmla="*/ 1993051 h 5214938"/>
              <a:gd name="connsiteX65" fmla="*/ 4036197 w 4933691"/>
              <a:gd name="connsiteY65" fmla="*/ 2043883 h 5214938"/>
              <a:gd name="connsiteX66" fmla="*/ 4005697 w 4933691"/>
              <a:gd name="connsiteY66" fmla="*/ 2135379 h 5214938"/>
              <a:gd name="connsiteX67" fmla="*/ 3965032 w 4933691"/>
              <a:gd name="connsiteY67" fmla="*/ 2237043 h 5214938"/>
              <a:gd name="connsiteX68" fmla="*/ 3924366 w 4933691"/>
              <a:gd name="connsiteY68" fmla="*/ 2237043 h 5214938"/>
              <a:gd name="connsiteX69" fmla="*/ 3822702 w 4933691"/>
              <a:gd name="connsiteY69" fmla="*/ 2267542 h 5214938"/>
              <a:gd name="connsiteX70" fmla="*/ 3771870 w 4933691"/>
              <a:gd name="connsiteY70" fmla="*/ 2267542 h 5214938"/>
              <a:gd name="connsiteX71" fmla="*/ 3660039 w 4933691"/>
              <a:gd name="connsiteY71" fmla="*/ 2298040 h 5214938"/>
              <a:gd name="connsiteX72" fmla="*/ 3649873 w 4933691"/>
              <a:gd name="connsiteY72" fmla="*/ 2348872 h 5214938"/>
              <a:gd name="connsiteX73" fmla="*/ 3649873 w 4933691"/>
              <a:gd name="connsiteY73" fmla="*/ 2399704 h 5214938"/>
              <a:gd name="connsiteX74" fmla="*/ 3629540 w 4933691"/>
              <a:gd name="connsiteY74" fmla="*/ 2460701 h 5214938"/>
              <a:gd name="connsiteX75" fmla="*/ 3588874 w 4933691"/>
              <a:gd name="connsiteY75" fmla="*/ 2582697 h 5214938"/>
              <a:gd name="connsiteX76" fmla="*/ 3629540 w 4933691"/>
              <a:gd name="connsiteY76" fmla="*/ 2714859 h 5214938"/>
              <a:gd name="connsiteX77" fmla="*/ 3680372 w 4933691"/>
              <a:gd name="connsiteY77" fmla="*/ 2694527 h 5214938"/>
              <a:gd name="connsiteX78" fmla="*/ 3761703 w 4933691"/>
              <a:gd name="connsiteY78" fmla="*/ 2674194 h 5214938"/>
              <a:gd name="connsiteX79" fmla="*/ 3761703 w 4933691"/>
              <a:gd name="connsiteY79" fmla="*/ 2684360 h 5214938"/>
              <a:gd name="connsiteX80" fmla="*/ 3751537 w 4933691"/>
              <a:gd name="connsiteY80" fmla="*/ 2694527 h 5214938"/>
              <a:gd name="connsiteX81" fmla="*/ 3792203 w 4933691"/>
              <a:gd name="connsiteY81" fmla="*/ 2674194 h 5214938"/>
              <a:gd name="connsiteX82" fmla="*/ 3822702 w 4933691"/>
              <a:gd name="connsiteY82" fmla="*/ 2653861 h 5214938"/>
              <a:gd name="connsiteX83" fmla="*/ 3832868 w 4933691"/>
              <a:gd name="connsiteY83" fmla="*/ 2664028 h 5214938"/>
              <a:gd name="connsiteX84" fmla="*/ 3853201 w 4933691"/>
              <a:gd name="connsiteY84" fmla="*/ 2653861 h 5214938"/>
              <a:gd name="connsiteX85" fmla="*/ 3883700 w 4933691"/>
              <a:gd name="connsiteY85" fmla="*/ 2643695 h 5214938"/>
              <a:gd name="connsiteX86" fmla="*/ 3873534 w 4933691"/>
              <a:gd name="connsiteY86" fmla="*/ 2643695 h 5214938"/>
              <a:gd name="connsiteX87" fmla="*/ 3873534 w 4933691"/>
              <a:gd name="connsiteY87" fmla="*/ 2633529 h 5214938"/>
              <a:gd name="connsiteX88" fmla="*/ 3934532 w 4933691"/>
              <a:gd name="connsiteY88" fmla="*/ 2633529 h 5214938"/>
              <a:gd name="connsiteX89" fmla="*/ 3985365 w 4933691"/>
              <a:gd name="connsiteY89" fmla="*/ 2623362 h 5214938"/>
              <a:gd name="connsiteX90" fmla="*/ 4117528 w 4933691"/>
              <a:gd name="connsiteY90" fmla="*/ 2765691 h 5214938"/>
              <a:gd name="connsiteX91" fmla="*/ 4137861 w 4933691"/>
              <a:gd name="connsiteY91" fmla="*/ 2826689 h 5214938"/>
              <a:gd name="connsiteX92" fmla="*/ 4148027 w 4933691"/>
              <a:gd name="connsiteY92" fmla="*/ 2836855 h 5214938"/>
              <a:gd name="connsiteX93" fmla="*/ 4188693 w 4933691"/>
              <a:gd name="connsiteY93" fmla="*/ 2938518 h 5214938"/>
              <a:gd name="connsiteX94" fmla="*/ 4219192 w 4933691"/>
              <a:gd name="connsiteY94" fmla="*/ 3050348 h 5214938"/>
              <a:gd name="connsiteX95" fmla="*/ 4229359 w 4933691"/>
              <a:gd name="connsiteY95" fmla="*/ 3060514 h 5214938"/>
              <a:gd name="connsiteX96" fmla="*/ 4239525 w 4933691"/>
              <a:gd name="connsiteY96" fmla="*/ 3131678 h 5214938"/>
              <a:gd name="connsiteX97" fmla="*/ 4280191 w 4933691"/>
              <a:gd name="connsiteY97" fmla="*/ 3274006 h 5214938"/>
              <a:gd name="connsiteX98" fmla="*/ 4280191 w 4933691"/>
              <a:gd name="connsiteY98" fmla="*/ 3263840 h 5214938"/>
              <a:gd name="connsiteX99" fmla="*/ 4280191 w 4933691"/>
              <a:gd name="connsiteY99" fmla="*/ 3253674 h 5214938"/>
              <a:gd name="connsiteX100" fmla="*/ 4300523 w 4933691"/>
              <a:gd name="connsiteY100" fmla="*/ 3284173 h 5214938"/>
              <a:gd name="connsiteX101" fmla="*/ 4310690 w 4933691"/>
              <a:gd name="connsiteY101" fmla="*/ 3304505 h 5214938"/>
              <a:gd name="connsiteX102" fmla="*/ 4381855 w 4933691"/>
              <a:gd name="connsiteY102" fmla="*/ 3233341 h 5214938"/>
              <a:gd name="connsiteX103" fmla="*/ 4381855 w 4933691"/>
              <a:gd name="connsiteY103" fmla="*/ 3223175 h 5214938"/>
              <a:gd name="connsiteX104" fmla="*/ 4392021 w 4933691"/>
              <a:gd name="connsiteY104" fmla="*/ 3223175 h 5214938"/>
              <a:gd name="connsiteX105" fmla="*/ 4402188 w 4933691"/>
              <a:gd name="connsiteY105" fmla="*/ 3253674 h 5214938"/>
              <a:gd name="connsiteX106" fmla="*/ 4361522 w 4933691"/>
              <a:gd name="connsiteY106" fmla="*/ 3324838 h 5214938"/>
              <a:gd name="connsiteX107" fmla="*/ 4331023 w 4933691"/>
              <a:gd name="connsiteY107" fmla="*/ 3355337 h 5214938"/>
              <a:gd name="connsiteX108" fmla="*/ 4331023 w 4933691"/>
              <a:gd name="connsiteY108" fmla="*/ 3365503 h 5214938"/>
              <a:gd name="connsiteX109" fmla="*/ 4209026 w 4933691"/>
              <a:gd name="connsiteY109" fmla="*/ 3101179 h 5214938"/>
              <a:gd name="connsiteX110" fmla="*/ 4158194 w 4933691"/>
              <a:gd name="connsiteY110" fmla="*/ 2928352 h 5214938"/>
              <a:gd name="connsiteX111" fmla="*/ 4127694 w 4933691"/>
              <a:gd name="connsiteY111" fmla="*/ 2867354 h 5214938"/>
              <a:gd name="connsiteX112" fmla="*/ 4097195 w 4933691"/>
              <a:gd name="connsiteY112" fmla="*/ 2826689 h 5214938"/>
              <a:gd name="connsiteX113" fmla="*/ 4066696 w 4933691"/>
              <a:gd name="connsiteY113" fmla="*/ 2765691 h 5214938"/>
              <a:gd name="connsiteX114" fmla="*/ 4046363 w 4933691"/>
              <a:gd name="connsiteY114" fmla="*/ 2714859 h 5214938"/>
              <a:gd name="connsiteX115" fmla="*/ 4036197 w 4933691"/>
              <a:gd name="connsiteY115" fmla="*/ 2704693 h 5214938"/>
              <a:gd name="connsiteX116" fmla="*/ 4026030 w 4933691"/>
              <a:gd name="connsiteY116" fmla="*/ 2694527 h 5214938"/>
              <a:gd name="connsiteX117" fmla="*/ 4026030 w 4933691"/>
              <a:gd name="connsiteY117" fmla="*/ 2684360 h 5214938"/>
              <a:gd name="connsiteX118" fmla="*/ 3985365 w 4933691"/>
              <a:gd name="connsiteY118" fmla="*/ 2664028 h 5214938"/>
              <a:gd name="connsiteX119" fmla="*/ 3832868 w 4933691"/>
              <a:gd name="connsiteY119" fmla="*/ 2714859 h 5214938"/>
              <a:gd name="connsiteX120" fmla="*/ 3822702 w 4933691"/>
              <a:gd name="connsiteY120" fmla="*/ 2725026 h 5214938"/>
              <a:gd name="connsiteX121" fmla="*/ 3721038 w 4933691"/>
              <a:gd name="connsiteY121" fmla="*/ 2735192 h 5214938"/>
              <a:gd name="connsiteX122" fmla="*/ 3619374 w 4933691"/>
              <a:gd name="connsiteY122" fmla="*/ 2755524 h 5214938"/>
              <a:gd name="connsiteX123" fmla="*/ 3599041 w 4933691"/>
              <a:gd name="connsiteY123" fmla="*/ 2714859 h 5214938"/>
              <a:gd name="connsiteX124" fmla="*/ 3558375 w 4933691"/>
              <a:gd name="connsiteY124" fmla="*/ 2603030 h 5214938"/>
              <a:gd name="connsiteX125" fmla="*/ 3588874 w 4933691"/>
              <a:gd name="connsiteY125" fmla="*/ 2440369 h 5214938"/>
              <a:gd name="connsiteX126" fmla="*/ 3619374 w 4933691"/>
              <a:gd name="connsiteY126" fmla="*/ 2277708 h 5214938"/>
              <a:gd name="connsiteX127" fmla="*/ 3782036 w 4933691"/>
              <a:gd name="connsiteY127" fmla="*/ 2226876 h 5214938"/>
              <a:gd name="connsiteX128" fmla="*/ 3802369 w 4933691"/>
              <a:gd name="connsiteY128" fmla="*/ 2226876 h 5214938"/>
              <a:gd name="connsiteX129" fmla="*/ 3832868 w 4933691"/>
              <a:gd name="connsiteY129" fmla="*/ 2206544 h 5214938"/>
              <a:gd name="connsiteX130" fmla="*/ 3853201 w 4933691"/>
              <a:gd name="connsiteY130" fmla="*/ 2196377 h 5214938"/>
              <a:gd name="connsiteX131" fmla="*/ 3944699 w 4933691"/>
              <a:gd name="connsiteY131" fmla="*/ 2196377 h 5214938"/>
              <a:gd name="connsiteX132" fmla="*/ 3975198 w 4933691"/>
              <a:gd name="connsiteY132" fmla="*/ 2104881 h 5214938"/>
              <a:gd name="connsiteX133" fmla="*/ 3995531 w 4933691"/>
              <a:gd name="connsiteY133" fmla="*/ 2033716 h 5214938"/>
              <a:gd name="connsiteX134" fmla="*/ 4036197 w 4933691"/>
              <a:gd name="connsiteY134" fmla="*/ 2013384 h 5214938"/>
              <a:gd name="connsiteX135" fmla="*/ 4066696 w 4933691"/>
              <a:gd name="connsiteY135" fmla="*/ 1993051 h 5214938"/>
              <a:gd name="connsiteX136" fmla="*/ 4107362 w 4933691"/>
              <a:gd name="connsiteY136" fmla="*/ 1952386 h 5214938"/>
              <a:gd name="connsiteX137" fmla="*/ 4148027 w 4933691"/>
              <a:gd name="connsiteY137" fmla="*/ 1911721 h 5214938"/>
              <a:gd name="connsiteX138" fmla="*/ 4168360 w 4933691"/>
              <a:gd name="connsiteY138" fmla="*/ 1921887 h 5214938"/>
              <a:gd name="connsiteX139" fmla="*/ 4259858 w 4933691"/>
              <a:gd name="connsiteY139" fmla="*/ 1871055 h 5214938"/>
              <a:gd name="connsiteX140" fmla="*/ 4249691 w 4933691"/>
              <a:gd name="connsiteY140" fmla="*/ 1871055 h 5214938"/>
              <a:gd name="connsiteX141" fmla="*/ 4229359 w 4933691"/>
              <a:gd name="connsiteY141" fmla="*/ 1871055 h 5214938"/>
              <a:gd name="connsiteX142" fmla="*/ 4270024 w 4933691"/>
              <a:gd name="connsiteY142" fmla="*/ 1830390 h 5214938"/>
              <a:gd name="connsiteX143" fmla="*/ 1302052 w 4933691"/>
              <a:gd name="connsiteY143" fmla="*/ 1535115 h 5214938"/>
              <a:gd name="connsiteX144" fmla="*/ 1241014 w 4933691"/>
              <a:gd name="connsiteY144" fmla="*/ 1657171 h 5214938"/>
              <a:gd name="connsiteX145" fmla="*/ 1098592 w 4933691"/>
              <a:gd name="connsiteY145" fmla="*/ 1921626 h 5214938"/>
              <a:gd name="connsiteX146" fmla="*/ 1068074 w 4933691"/>
              <a:gd name="connsiteY146" fmla="*/ 2043682 h 5214938"/>
              <a:gd name="connsiteX147" fmla="*/ 1037555 w 4933691"/>
              <a:gd name="connsiteY147" fmla="*/ 2135224 h 5214938"/>
              <a:gd name="connsiteX148" fmla="*/ 1027382 w 4933691"/>
              <a:gd name="connsiteY148" fmla="*/ 2196252 h 5214938"/>
              <a:gd name="connsiteX149" fmla="*/ 945998 w 4933691"/>
              <a:gd name="connsiteY149" fmla="*/ 2633620 h 5214938"/>
              <a:gd name="connsiteX150" fmla="*/ 956171 w 4933691"/>
              <a:gd name="connsiteY150" fmla="*/ 2714991 h 5214938"/>
              <a:gd name="connsiteX151" fmla="*/ 1098592 w 4933691"/>
              <a:gd name="connsiteY151" fmla="*/ 2918418 h 5214938"/>
              <a:gd name="connsiteX152" fmla="*/ 1108765 w 4933691"/>
              <a:gd name="connsiteY152" fmla="*/ 2928589 h 5214938"/>
              <a:gd name="connsiteX153" fmla="*/ 1139284 w 4933691"/>
              <a:gd name="connsiteY153" fmla="*/ 2959103 h 5214938"/>
              <a:gd name="connsiteX154" fmla="*/ 1139284 w 4933691"/>
              <a:gd name="connsiteY154" fmla="*/ 2948932 h 5214938"/>
              <a:gd name="connsiteX155" fmla="*/ 1190149 w 4933691"/>
              <a:gd name="connsiteY155" fmla="*/ 2786190 h 5214938"/>
              <a:gd name="connsiteX156" fmla="*/ 1230841 w 4933691"/>
              <a:gd name="connsiteY156" fmla="*/ 2694648 h 5214938"/>
              <a:gd name="connsiteX157" fmla="*/ 1230841 w 4933691"/>
              <a:gd name="connsiteY157" fmla="*/ 2633620 h 5214938"/>
              <a:gd name="connsiteX158" fmla="*/ 1230841 w 4933691"/>
              <a:gd name="connsiteY158" fmla="*/ 2603106 h 5214938"/>
              <a:gd name="connsiteX159" fmla="*/ 1230841 w 4933691"/>
              <a:gd name="connsiteY159" fmla="*/ 2572592 h 5214938"/>
              <a:gd name="connsiteX160" fmla="*/ 1220668 w 4933691"/>
              <a:gd name="connsiteY160" fmla="*/ 2521735 h 5214938"/>
              <a:gd name="connsiteX161" fmla="*/ 1210495 w 4933691"/>
              <a:gd name="connsiteY161" fmla="*/ 2491221 h 5214938"/>
              <a:gd name="connsiteX162" fmla="*/ 1190149 w 4933691"/>
              <a:gd name="connsiteY162" fmla="*/ 2450536 h 5214938"/>
              <a:gd name="connsiteX163" fmla="*/ 1200322 w 4933691"/>
              <a:gd name="connsiteY163" fmla="*/ 2348823 h 5214938"/>
              <a:gd name="connsiteX164" fmla="*/ 1271533 w 4933691"/>
              <a:gd name="connsiteY164" fmla="*/ 2226766 h 5214938"/>
              <a:gd name="connsiteX165" fmla="*/ 1302052 w 4933691"/>
              <a:gd name="connsiteY165" fmla="*/ 2175910 h 5214938"/>
              <a:gd name="connsiteX166" fmla="*/ 1322398 w 4933691"/>
              <a:gd name="connsiteY166" fmla="*/ 2135224 h 5214938"/>
              <a:gd name="connsiteX167" fmla="*/ 1352916 w 4933691"/>
              <a:gd name="connsiteY167" fmla="*/ 2084368 h 5214938"/>
              <a:gd name="connsiteX168" fmla="*/ 1383435 w 4933691"/>
              <a:gd name="connsiteY168" fmla="*/ 2043682 h 5214938"/>
              <a:gd name="connsiteX169" fmla="*/ 1413954 w 4933691"/>
              <a:gd name="connsiteY169" fmla="*/ 2002997 h 5214938"/>
              <a:gd name="connsiteX170" fmla="*/ 1424127 w 4933691"/>
              <a:gd name="connsiteY170" fmla="*/ 1799570 h 5214938"/>
              <a:gd name="connsiteX171" fmla="*/ 1393608 w 4933691"/>
              <a:gd name="connsiteY171" fmla="*/ 1647000 h 5214938"/>
              <a:gd name="connsiteX172" fmla="*/ 1373262 w 4933691"/>
              <a:gd name="connsiteY172" fmla="*/ 1687685 h 5214938"/>
              <a:gd name="connsiteX173" fmla="*/ 1322398 w 4933691"/>
              <a:gd name="connsiteY173" fmla="*/ 1748713 h 5214938"/>
              <a:gd name="connsiteX174" fmla="*/ 1302052 w 4933691"/>
              <a:gd name="connsiteY174" fmla="*/ 1596143 h 5214938"/>
              <a:gd name="connsiteX175" fmla="*/ 1302052 w 4933691"/>
              <a:gd name="connsiteY175" fmla="*/ 1535115 h 5214938"/>
              <a:gd name="connsiteX176" fmla="*/ 3210916 w 4933691"/>
              <a:gd name="connsiteY176" fmla="*/ 1423915 h 5214938"/>
              <a:gd name="connsiteX177" fmla="*/ 3221666 w 4933691"/>
              <a:gd name="connsiteY177" fmla="*/ 1495581 h 5214938"/>
              <a:gd name="connsiteX178" fmla="*/ 3232416 w 4933691"/>
              <a:gd name="connsiteY178" fmla="*/ 1434153 h 5214938"/>
              <a:gd name="connsiteX179" fmla="*/ 3221666 w 4933691"/>
              <a:gd name="connsiteY179" fmla="*/ 1423915 h 5214938"/>
              <a:gd name="connsiteX180" fmla="*/ 3210916 w 4933691"/>
              <a:gd name="connsiteY180" fmla="*/ 1423915 h 5214938"/>
              <a:gd name="connsiteX181" fmla="*/ 3351944 w 4933691"/>
              <a:gd name="connsiteY181" fmla="*/ 1353144 h 5214938"/>
              <a:gd name="connsiteX182" fmla="*/ 3254043 w 4933691"/>
              <a:gd name="connsiteY182" fmla="*/ 1596361 h 5214938"/>
              <a:gd name="connsiteX183" fmla="*/ 3243166 w 4933691"/>
              <a:gd name="connsiteY183" fmla="*/ 1626763 h 5214938"/>
              <a:gd name="connsiteX184" fmla="*/ 3275799 w 4933691"/>
              <a:gd name="connsiteY184" fmla="*/ 1657165 h 5214938"/>
              <a:gd name="connsiteX185" fmla="*/ 3308433 w 4933691"/>
              <a:gd name="connsiteY185" fmla="*/ 1677433 h 5214938"/>
              <a:gd name="connsiteX186" fmla="*/ 3319311 w 4933691"/>
              <a:gd name="connsiteY186" fmla="*/ 1596361 h 5214938"/>
              <a:gd name="connsiteX187" fmla="*/ 3330188 w 4933691"/>
              <a:gd name="connsiteY187" fmla="*/ 1535557 h 5214938"/>
              <a:gd name="connsiteX188" fmla="*/ 3341066 w 4933691"/>
              <a:gd name="connsiteY188" fmla="*/ 1545690 h 5214938"/>
              <a:gd name="connsiteX189" fmla="*/ 3341066 w 4933691"/>
              <a:gd name="connsiteY189" fmla="*/ 1555825 h 5214938"/>
              <a:gd name="connsiteX190" fmla="*/ 3351944 w 4933691"/>
              <a:gd name="connsiteY190" fmla="*/ 1353144 h 5214938"/>
              <a:gd name="connsiteX191" fmla="*/ 3177950 w 4933691"/>
              <a:gd name="connsiteY191" fmla="*/ 1353144 h 5214938"/>
              <a:gd name="connsiteX192" fmla="*/ 3188789 w 4933691"/>
              <a:gd name="connsiteY192" fmla="*/ 1353144 h 5214938"/>
              <a:gd name="connsiteX193" fmla="*/ 3232147 w 4933691"/>
              <a:gd name="connsiteY193" fmla="*/ 1373418 h 5214938"/>
              <a:gd name="connsiteX194" fmla="*/ 3264665 w 4933691"/>
              <a:gd name="connsiteY194" fmla="*/ 1393692 h 5214938"/>
              <a:gd name="connsiteX195" fmla="*/ 3264665 w 4933691"/>
              <a:gd name="connsiteY195" fmla="*/ 1413966 h 5214938"/>
              <a:gd name="connsiteX196" fmla="*/ 3210468 w 4933691"/>
              <a:gd name="connsiteY196" fmla="*/ 1545747 h 5214938"/>
              <a:gd name="connsiteX197" fmla="*/ 3177950 w 4933691"/>
              <a:gd name="connsiteY197" fmla="*/ 1373418 h 5214938"/>
              <a:gd name="connsiteX198" fmla="*/ 3177950 w 4933691"/>
              <a:gd name="connsiteY198" fmla="*/ 1353144 h 5214938"/>
              <a:gd name="connsiteX199" fmla="*/ 3352375 w 4933691"/>
              <a:gd name="connsiteY199" fmla="*/ 1292228 h 5214938"/>
              <a:gd name="connsiteX200" fmla="*/ 3395863 w 4933691"/>
              <a:gd name="connsiteY200" fmla="*/ 1353105 h 5214938"/>
              <a:gd name="connsiteX201" fmla="*/ 3417607 w 4933691"/>
              <a:gd name="connsiteY201" fmla="*/ 1393690 h 5214938"/>
              <a:gd name="connsiteX202" fmla="*/ 3395863 w 4933691"/>
              <a:gd name="connsiteY202" fmla="*/ 1535737 h 5214938"/>
              <a:gd name="connsiteX203" fmla="*/ 3363247 w 4933691"/>
              <a:gd name="connsiteY203" fmla="*/ 1606760 h 5214938"/>
              <a:gd name="connsiteX204" fmla="*/ 3363247 w 4933691"/>
              <a:gd name="connsiteY204" fmla="*/ 1647345 h 5214938"/>
              <a:gd name="connsiteX205" fmla="*/ 3319759 w 4933691"/>
              <a:gd name="connsiteY205" fmla="*/ 1758953 h 5214938"/>
              <a:gd name="connsiteX206" fmla="*/ 3254527 w 4933691"/>
              <a:gd name="connsiteY206" fmla="*/ 1698076 h 5214938"/>
              <a:gd name="connsiteX207" fmla="*/ 3200166 w 4933691"/>
              <a:gd name="connsiteY207" fmla="*/ 1637199 h 5214938"/>
              <a:gd name="connsiteX208" fmla="*/ 3232782 w 4933691"/>
              <a:gd name="connsiteY208" fmla="*/ 1566176 h 5214938"/>
              <a:gd name="connsiteX209" fmla="*/ 3308886 w 4933691"/>
              <a:gd name="connsiteY209" fmla="*/ 1383544 h 5214938"/>
              <a:gd name="connsiteX210" fmla="*/ 3308886 w 4933691"/>
              <a:gd name="connsiteY210" fmla="*/ 1363251 h 5214938"/>
              <a:gd name="connsiteX211" fmla="*/ 3352375 w 4933691"/>
              <a:gd name="connsiteY211" fmla="*/ 1292228 h 5214938"/>
              <a:gd name="connsiteX212" fmla="*/ 1545176 w 4933691"/>
              <a:gd name="connsiteY212" fmla="*/ 1230314 h 5214938"/>
              <a:gd name="connsiteX213" fmla="*/ 1473993 w 4933691"/>
              <a:gd name="connsiteY213" fmla="*/ 1321813 h 5214938"/>
              <a:gd name="connsiteX214" fmla="*/ 1443487 w 4933691"/>
              <a:gd name="connsiteY214" fmla="*/ 1362479 h 5214938"/>
              <a:gd name="connsiteX215" fmla="*/ 1412980 w 4933691"/>
              <a:gd name="connsiteY215" fmla="*/ 1403145 h 5214938"/>
              <a:gd name="connsiteX216" fmla="*/ 1351966 w 4933691"/>
              <a:gd name="connsiteY216" fmla="*/ 1484477 h 5214938"/>
              <a:gd name="connsiteX217" fmla="*/ 1351966 w 4933691"/>
              <a:gd name="connsiteY217" fmla="*/ 1494644 h 5214938"/>
              <a:gd name="connsiteX218" fmla="*/ 1341797 w 4933691"/>
              <a:gd name="connsiteY218" fmla="*/ 1555643 h 5214938"/>
              <a:gd name="connsiteX219" fmla="*/ 1331628 w 4933691"/>
              <a:gd name="connsiteY219" fmla="*/ 1687808 h 5214938"/>
              <a:gd name="connsiteX220" fmla="*/ 1423149 w 4933691"/>
              <a:gd name="connsiteY220" fmla="*/ 1575976 h 5214938"/>
              <a:gd name="connsiteX221" fmla="*/ 1433318 w 4933691"/>
              <a:gd name="connsiteY221" fmla="*/ 1606475 h 5214938"/>
              <a:gd name="connsiteX222" fmla="*/ 1382473 w 4933691"/>
              <a:gd name="connsiteY222" fmla="*/ 2094469 h 5214938"/>
              <a:gd name="connsiteX223" fmla="*/ 1311290 w 4933691"/>
              <a:gd name="connsiteY223" fmla="*/ 2226634 h 5214938"/>
              <a:gd name="connsiteX224" fmla="*/ 1229939 w 4933691"/>
              <a:gd name="connsiteY224" fmla="*/ 2429964 h 5214938"/>
              <a:gd name="connsiteX225" fmla="*/ 1260446 w 4933691"/>
              <a:gd name="connsiteY225" fmla="*/ 2551962 h 5214938"/>
              <a:gd name="connsiteX226" fmla="*/ 1260446 w 4933691"/>
              <a:gd name="connsiteY226" fmla="*/ 2582462 h 5214938"/>
              <a:gd name="connsiteX227" fmla="*/ 1270615 w 4933691"/>
              <a:gd name="connsiteY227" fmla="*/ 2704460 h 5214938"/>
              <a:gd name="connsiteX228" fmla="*/ 1229939 w 4933691"/>
              <a:gd name="connsiteY228" fmla="*/ 2795959 h 5214938"/>
              <a:gd name="connsiteX229" fmla="*/ 1199432 w 4933691"/>
              <a:gd name="connsiteY229" fmla="*/ 2856958 h 5214938"/>
              <a:gd name="connsiteX230" fmla="*/ 1270615 w 4933691"/>
              <a:gd name="connsiteY230" fmla="*/ 3100955 h 5214938"/>
              <a:gd name="connsiteX231" fmla="*/ 1382473 w 4933691"/>
              <a:gd name="connsiteY231" fmla="*/ 3172120 h 5214938"/>
              <a:gd name="connsiteX232" fmla="*/ 1504500 w 4933691"/>
              <a:gd name="connsiteY232" fmla="*/ 3273786 h 5214938"/>
              <a:gd name="connsiteX233" fmla="*/ 1565513 w 4933691"/>
              <a:gd name="connsiteY233" fmla="*/ 3294119 h 5214938"/>
              <a:gd name="connsiteX234" fmla="*/ 1555345 w 4933691"/>
              <a:gd name="connsiteY234" fmla="*/ 3334785 h 5214938"/>
              <a:gd name="connsiteX235" fmla="*/ 1545176 w 4933691"/>
              <a:gd name="connsiteY235" fmla="*/ 3334785 h 5214938"/>
              <a:gd name="connsiteX236" fmla="*/ 1433318 w 4933691"/>
              <a:gd name="connsiteY236" fmla="*/ 3273786 h 5214938"/>
              <a:gd name="connsiteX237" fmla="*/ 1311290 w 4933691"/>
              <a:gd name="connsiteY237" fmla="*/ 3182287 h 5214938"/>
              <a:gd name="connsiteX238" fmla="*/ 1229939 w 4933691"/>
              <a:gd name="connsiteY238" fmla="*/ 3121288 h 5214938"/>
              <a:gd name="connsiteX239" fmla="*/ 1199432 w 4933691"/>
              <a:gd name="connsiteY239" fmla="*/ 3080622 h 5214938"/>
              <a:gd name="connsiteX240" fmla="*/ 1168926 w 4933691"/>
              <a:gd name="connsiteY240" fmla="*/ 3050122 h 5214938"/>
              <a:gd name="connsiteX241" fmla="*/ 1138419 w 4933691"/>
              <a:gd name="connsiteY241" fmla="*/ 3019622 h 5214938"/>
              <a:gd name="connsiteX242" fmla="*/ 1097743 w 4933691"/>
              <a:gd name="connsiteY242" fmla="*/ 2978956 h 5214938"/>
              <a:gd name="connsiteX243" fmla="*/ 884196 w 4933691"/>
              <a:gd name="connsiteY243" fmla="*/ 2643461 h 5214938"/>
              <a:gd name="connsiteX244" fmla="*/ 792675 w 4933691"/>
              <a:gd name="connsiteY244" fmla="*/ 2480797 h 5214938"/>
              <a:gd name="connsiteX245" fmla="*/ 772337 w 4933691"/>
              <a:gd name="connsiteY245" fmla="*/ 2490963 h 5214938"/>
              <a:gd name="connsiteX246" fmla="*/ 762169 w 4933691"/>
              <a:gd name="connsiteY246" fmla="*/ 2490963 h 5214938"/>
              <a:gd name="connsiteX247" fmla="*/ 741831 w 4933691"/>
              <a:gd name="connsiteY247" fmla="*/ 2602795 h 5214938"/>
              <a:gd name="connsiteX248" fmla="*/ 701155 w 4933691"/>
              <a:gd name="connsiteY248" fmla="*/ 2765459 h 5214938"/>
              <a:gd name="connsiteX249" fmla="*/ 690986 w 4933691"/>
              <a:gd name="connsiteY249" fmla="*/ 2765459 h 5214938"/>
              <a:gd name="connsiteX250" fmla="*/ 690986 w 4933691"/>
              <a:gd name="connsiteY250" fmla="*/ 2745126 h 5214938"/>
              <a:gd name="connsiteX251" fmla="*/ 680817 w 4933691"/>
              <a:gd name="connsiteY251" fmla="*/ 2745126 h 5214938"/>
              <a:gd name="connsiteX252" fmla="*/ 660479 w 4933691"/>
              <a:gd name="connsiteY252" fmla="*/ 2745126 h 5214938"/>
              <a:gd name="connsiteX253" fmla="*/ 589297 w 4933691"/>
              <a:gd name="connsiteY253" fmla="*/ 2663794 h 5214938"/>
              <a:gd name="connsiteX254" fmla="*/ 589297 w 4933691"/>
              <a:gd name="connsiteY254" fmla="*/ 2643461 h 5214938"/>
              <a:gd name="connsiteX255" fmla="*/ 579128 w 4933691"/>
              <a:gd name="connsiteY255" fmla="*/ 2623128 h 5214938"/>
              <a:gd name="connsiteX256" fmla="*/ 568959 w 4933691"/>
              <a:gd name="connsiteY256" fmla="*/ 2633294 h 5214938"/>
              <a:gd name="connsiteX257" fmla="*/ 558790 w 4933691"/>
              <a:gd name="connsiteY257" fmla="*/ 2623128 h 5214938"/>
              <a:gd name="connsiteX258" fmla="*/ 457101 w 4933691"/>
              <a:gd name="connsiteY258" fmla="*/ 2480797 h 5214938"/>
              <a:gd name="connsiteX259" fmla="*/ 436763 w 4933691"/>
              <a:gd name="connsiteY259" fmla="*/ 2460464 h 5214938"/>
              <a:gd name="connsiteX260" fmla="*/ 416425 w 4933691"/>
              <a:gd name="connsiteY260" fmla="*/ 2440131 h 5214938"/>
              <a:gd name="connsiteX261" fmla="*/ 396087 w 4933691"/>
              <a:gd name="connsiteY261" fmla="*/ 2409631 h 5214938"/>
              <a:gd name="connsiteX262" fmla="*/ 365581 w 4933691"/>
              <a:gd name="connsiteY262" fmla="*/ 2358798 h 5214938"/>
              <a:gd name="connsiteX263" fmla="*/ 345243 w 4933691"/>
              <a:gd name="connsiteY263" fmla="*/ 2307966 h 5214938"/>
              <a:gd name="connsiteX264" fmla="*/ 202878 w 4933691"/>
              <a:gd name="connsiteY264" fmla="*/ 1840306 h 5214938"/>
              <a:gd name="connsiteX265" fmla="*/ 213047 w 4933691"/>
              <a:gd name="connsiteY265" fmla="*/ 1342146 h 5214938"/>
              <a:gd name="connsiteX266" fmla="*/ 30006 w 4933691"/>
              <a:gd name="connsiteY266" fmla="*/ 2094469 h 5214938"/>
              <a:gd name="connsiteX267" fmla="*/ 152033 w 4933691"/>
              <a:gd name="connsiteY267" fmla="*/ 2623128 h 5214938"/>
              <a:gd name="connsiteX268" fmla="*/ 202878 w 4933691"/>
              <a:gd name="connsiteY268" fmla="*/ 2795959 h 5214938"/>
              <a:gd name="connsiteX269" fmla="*/ 284229 w 4933691"/>
              <a:gd name="connsiteY269" fmla="*/ 2938290 h 5214938"/>
              <a:gd name="connsiteX270" fmla="*/ 345243 w 4933691"/>
              <a:gd name="connsiteY270" fmla="*/ 3039955 h 5214938"/>
              <a:gd name="connsiteX271" fmla="*/ 406256 w 4933691"/>
              <a:gd name="connsiteY271" fmla="*/ 3151787 h 5214938"/>
              <a:gd name="connsiteX272" fmla="*/ 487608 w 4933691"/>
              <a:gd name="connsiteY272" fmla="*/ 3283952 h 5214938"/>
              <a:gd name="connsiteX273" fmla="*/ 548621 w 4933691"/>
              <a:gd name="connsiteY273" fmla="*/ 3344951 h 5214938"/>
              <a:gd name="connsiteX274" fmla="*/ 640141 w 4933691"/>
              <a:gd name="connsiteY274" fmla="*/ 3446616 h 5214938"/>
              <a:gd name="connsiteX275" fmla="*/ 619804 w 4933691"/>
              <a:gd name="connsiteY275" fmla="*/ 3721112 h 5214938"/>
              <a:gd name="connsiteX276" fmla="*/ 741831 w 4933691"/>
              <a:gd name="connsiteY276" fmla="*/ 3731279 h 5214938"/>
              <a:gd name="connsiteX277" fmla="*/ 904533 w 4933691"/>
              <a:gd name="connsiteY277" fmla="*/ 3721112 h 5214938"/>
              <a:gd name="connsiteX278" fmla="*/ 955378 w 4933691"/>
              <a:gd name="connsiteY278" fmla="*/ 3710946 h 5214938"/>
              <a:gd name="connsiteX279" fmla="*/ 1240108 w 4933691"/>
              <a:gd name="connsiteY279" fmla="*/ 3578781 h 5214938"/>
              <a:gd name="connsiteX280" fmla="*/ 1311290 w 4933691"/>
              <a:gd name="connsiteY280" fmla="*/ 3527949 h 5214938"/>
              <a:gd name="connsiteX281" fmla="*/ 1362135 w 4933691"/>
              <a:gd name="connsiteY281" fmla="*/ 3497449 h 5214938"/>
              <a:gd name="connsiteX282" fmla="*/ 1443487 w 4933691"/>
              <a:gd name="connsiteY282" fmla="*/ 3446616 h 5214938"/>
              <a:gd name="connsiteX283" fmla="*/ 1494331 w 4933691"/>
              <a:gd name="connsiteY283" fmla="*/ 3405950 h 5214938"/>
              <a:gd name="connsiteX284" fmla="*/ 1555345 w 4933691"/>
              <a:gd name="connsiteY284" fmla="*/ 3355118 h 5214938"/>
              <a:gd name="connsiteX285" fmla="*/ 1606189 w 4933691"/>
              <a:gd name="connsiteY285" fmla="*/ 3304285 h 5214938"/>
              <a:gd name="connsiteX286" fmla="*/ 1616358 w 4933691"/>
              <a:gd name="connsiteY286" fmla="*/ 3304285 h 5214938"/>
              <a:gd name="connsiteX287" fmla="*/ 1433318 w 4933691"/>
              <a:gd name="connsiteY287" fmla="*/ 3507615 h 5214938"/>
              <a:gd name="connsiteX288" fmla="*/ 1351966 w 4933691"/>
              <a:gd name="connsiteY288" fmla="*/ 3558448 h 5214938"/>
              <a:gd name="connsiteX289" fmla="*/ 1382473 w 4933691"/>
              <a:gd name="connsiteY289" fmla="*/ 3619447 h 5214938"/>
              <a:gd name="connsiteX290" fmla="*/ 1392642 w 4933691"/>
              <a:gd name="connsiteY290" fmla="*/ 3649947 h 5214938"/>
              <a:gd name="connsiteX291" fmla="*/ 1412980 w 4933691"/>
              <a:gd name="connsiteY291" fmla="*/ 3680446 h 5214938"/>
              <a:gd name="connsiteX292" fmla="*/ 1443487 w 4933691"/>
              <a:gd name="connsiteY292" fmla="*/ 3721112 h 5214938"/>
              <a:gd name="connsiteX293" fmla="*/ 1535007 w 4933691"/>
              <a:gd name="connsiteY293" fmla="*/ 3863444 h 5214938"/>
              <a:gd name="connsiteX294" fmla="*/ 1555345 w 4933691"/>
              <a:gd name="connsiteY294" fmla="*/ 3893943 h 5214938"/>
              <a:gd name="connsiteX295" fmla="*/ 1596020 w 4933691"/>
              <a:gd name="connsiteY295" fmla="*/ 3934610 h 5214938"/>
              <a:gd name="connsiteX296" fmla="*/ 1636696 w 4933691"/>
              <a:gd name="connsiteY296" fmla="*/ 3995609 h 5214938"/>
              <a:gd name="connsiteX297" fmla="*/ 1728216 w 4933691"/>
              <a:gd name="connsiteY297" fmla="*/ 4117607 h 5214938"/>
              <a:gd name="connsiteX298" fmla="*/ 1748554 w 4933691"/>
              <a:gd name="connsiteY298" fmla="*/ 4137940 h 5214938"/>
              <a:gd name="connsiteX299" fmla="*/ 1809568 w 4933691"/>
              <a:gd name="connsiteY299" fmla="*/ 4198939 h 5214938"/>
              <a:gd name="connsiteX300" fmla="*/ 1758723 w 4933691"/>
              <a:gd name="connsiteY300" fmla="*/ 3995609 h 5214938"/>
              <a:gd name="connsiteX301" fmla="*/ 1738385 w 4933691"/>
              <a:gd name="connsiteY301" fmla="*/ 3934610 h 5214938"/>
              <a:gd name="connsiteX302" fmla="*/ 1707879 w 4933691"/>
              <a:gd name="connsiteY302" fmla="*/ 3761779 h 5214938"/>
              <a:gd name="connsiteX303" fmla="*/ 1718047 w 4933691"/>
              <a:gd name="connsiteY303" fmla="*/ 3721112 h 5214938"/>
              <a:gd name="connsiteX304" fmla="*/ 1728216 w 4933691"/>
              <a:gd name="connsiteY304" fmla="*/ 3690613 h 5214938"/>
              <a:gd name="connsiteX305" fmla="*/ 1738385 w 4933691"/>
              <a:gd name="connsiteY305" fmla="*/ 3487282 h 5214938"/>
              <a:gd name="connsiteX306" fmla="*/ 1738385 w 4933691"/>
              <a:gd name="connsiteY306" fmla="*/ 3283952 h 5214938"/>
              <a:gd name="connsiteX307" fmla="*/ 1870581 w 4933691"/>
              <a:gd name="connsiteY307" fmla="*/ 3050122 h 5214938"/>
              <a:gd name="connsiteX308" fmla="*/ 1789230 w 4933691"/>
              <a:gd name="connsiteY308" fmla="*/ 3050122 h 5214938"/>
              <a:gd name="connsiteX309" fmla="*/ 1738385 w 4933691"/>
              <a:gd name="connsiteY309" fmla="*/ 3050122 h 5214938"/>
              <a:gd name="connsiteX310" fmla="*/ 1728216 w 4933691"/>
              <a:gd name="connsiteY310" fmla="*/ 3050122 h 5214938"/>
              <a:gd name="connsiteX311" fmla="*/ 1677372 w 4933691"/>
              <a:gd name="connsiteY311" fmla="*/ 3019622 h 5214938"/>
              <a:gd name="connsiteX312" fmla="*/ 1575683 w 4933691"/>
              <a:gd name="connsiteY312" fmla="*/ 2917957 h 5214938"/>
              <a:gd name="connsiteX313" fmla="*/ 1545176 w 4933691"/>
              <a:gd name="connsiteY313" fmla="*/ 2907791 h 5214938"/>
              <a:gd name="connsiteX314" fmla="*/ 1524838 w 4933691"/>
              <a:gd name="connsiteY314" fmla="*/ 2907791 h 5214938"/>
              <a:gd name="connsiteX315" fmla="*/ 1331628 w 4933691"/>
              <a:gd name="connsiteY315" fmla="*/ 2765459 h 5214938"/>
              <a:gd name="connsiteX316" fmla="*/ 1290953 w 4933691"/>
              <a:gd name="connsiteY316" fmla="*/ 2623128 h 5214938"/>
              <a:gd name="connsiteX317" fmla="*/ 1270615 w 4933691"/>
              <a:gd name="connsiteY317" fmla="*/ 2490963 h 5214938"/>
              <a:gd name="connsiteX318" fmla="*/ 1331628 w 4933691"/>
              <a:gd name="connsiteY318" fmla="*/ 2399464 h 5214938"/>
              <a:gd name="connsiteX319" fmla="*/ 1423149 w 4933691"/>
              <a:gd name="connsiteY319" fmla="*/ 2287633 h 5214938"/>
              <a:gd name="connsiteX320" fmla="*/ 1484162 w 4933691"/>
              <a:gd name="connsiteY320" fmla="*/ 2338465 h 5214938"/>
              <a:gd name="connsiteX321" fmla="*/ 1535007 w 4933691"/>
              <a:gd name="connsiteY321" fmla="*/ 2379131 h 5214938"/>
              <a:gd name="connsiteX322" fmla="*/ 1555345 w 4933691"/>
              <a:gd name="connsiteY322" fmla="*/ 2379131 h 5214938"/>
              <a:gd name="connsiteX323" fmla="*/ 1596020 w 4933691"/>
              <a:gd name="connsiteY323" fmla="*/ 2368965 h 5214938"/>
              <a:gd name="connsiteX324" fmla="*/ 1636696 w 4933691"/>
              <a:gd name="connsiteY324" fmla="*/ 2368965 h 5214938"/>
              <a:gd name="connsiteX325" fmla="*/ 1718047 w 4933691"/>
              <a:gd name="connsiteY325" fmla="*/ 2551962 h 5214938"/>
              <a:gd name="connsiteX326" fmla="*/ 1829906 w 4933691"/>
              <a:gd name="connsiteY326" fmla="*/ 2399464 h 5214938"/>
              <a:gd name="connsiteX327" fmla="*/ 1921426 w 4933691"/>
              <a:gd name="connsiteY327" fmla="*/ 2297799 h 5214938"/>
              <a:gd name="connsiteX328" fmla="*/ 1931595 w 4933691"/>
              <a:gd name="connsiteY328" fmla="*/ 2124968 h 5214938"/>
              <a:gd name="connsiteX329" fmla="*/ 1951933 w 4933691"/>
              <a:gd name="connsiteY329" fmla="*/ 2084302 h 5214938"/>
              <a:gd name="connsiteX330" fmla="*/ 1962102 w 4933691"/>
              <a:gd name="connsiteY330" fmla="*/ 2063969 h 5214938"/>
              <a:gd name="connsiteX331" fmla="*/ 1962102 w 4933691"/>
              <a:gd name="connsiteY331" fmla="*/ 2043636 h 5214938"/>
              <a:gd name="connsiteX332" fmla="*/ 2165480 w 4933691"/>
              <a:gd name="connsiteY332" fmla="*/ 1850472 h 5214938"/>
              <a:gd name="connsiteX333" fmla="*/ 2277338 w 4933691"/>
              <a:gd name="connsiteY333" fmla="*/ 1748807 h 5214938"/>
              <a:gd name="connsiteX334" fmla="*/ 2277338 w 4933691"/>
              <a:gd name="connsiteY334" fmla="*/ 1738640 h 5214938"/>
              <a:gd name="connsiteX335" fmla="*/ 2307845 w 4933691"/>
              <a:gd name="connsiteY335" fmla="*/ 1677641 h 5214938"/>
              <a:gd name="connsiteX336" fmla="*/ 2338352 w 4933691"/>
              <a:gd name="connsiteY336" fmla="*/ 1677641 h 5214938"/>
              <a:gd name="connsiteX337" fmla="*/ 2409534 w 4933691"/>
              <a:gd name="connsiteY337" fmla="*/ 1657308 h 5214938"/>
              <a:gd name="connsiteX338" fmla="*/ 2440041 w 4933691"/>
              <a:gd name="connsiteY338" fmla="*/ 1647142 h 5214938"/>
              <a:gd name="connsiteX339" fmla="*/ 2490886 w 4933691"/>
              <a:gd name="connsiteY339" fmla="*/ 1667475 h 5214938"/>
              <a:gd name="connsiteX340" fmla="*/ 2531561 w 4933691"/>
              <a:gd name="connsiteY340" fmla="*/ 1677641 h 5214938"/>
              <a:gd name="connsiteX341" fmla="*/ 2531561 w 4933691"/>
              <a:gd name="connsiteY341" fmla="*/ 1667475 h 5214938"/>
              <a:gd name="connsiteX342" fmla="*/ 2541730 w 4933691"/>
              <a:gd name="connsiteY342" fmla="*/ 1657308 h 5214938"/>
              <a:gd name="connsiteX343" fmla="*/ 2541730 w 4933691"/>
              <a:gd name="connsiteY343" fmla="*/ 1667475 h 5214938"/>
              <a:gd name="connsiteX344" fmla="*/ 2551899 w 4933691"/>
              <a:gd name="connsiteY344" fmla="*/ 1667475 h 5214938"/>
              <a:gd name="connsiteX345" fmla="*/ 2531561 w 4933691"/>
              <a:gd name="connsiteY345" fmla="*/ 1636975 h 5214938"/>
              <a:gd name="connsiteX346" fmla="*/ 2521392 w 4933691"/>
              <a:gd name="connsiteY346" fmla="*/ 1575976 h 5214938"/>
              <a:gd name="connsiteX347" fmla="*/ 2501055 w 4933691"/>
              <a:gd name="connsiteY347" fmla="*/ 1525143 h 5214938"/>
              <a:gd name="connsiteX348" fmla="*/ 2419703 w 4933691"/>
              <a:gd name="connsiteY348" fmla="*/ 1545476 h 5214938"/>
              <a:gd name="connsiteX349" fmla="*/ 2318014 w 4933691"/>
              <a:gd name="connsiteY349" fmla="*/ 1555643 h 5214938"/>
              <a:gd name="connsiteX350" fmla="*/ 2267169 w 4933691"/>
              <a:gd name="connsiteY350" fmla="*/ 1555643 h 5214938"/>
              <a:gd name="connsiteX351" fmla="*/ 2226494 w 4933691"/>
              <a:gd name="connsiteY351" fmla="*/ 1525143 h 5214938"/>
              <a:gd name="connsiteX352" fmla="*/ 2145142 w 4933691"/>
              <a:gd name="connsiteY352" fmla="*/ 1413312 h 5214938"/>
              <a:gd name="connsiteX353" fmla="*/ 2104467 w 4933691"/>
              <a:gd name="connsiteY353" fmla="*/ 1382812 h 5214938"/>
              <a:gd name="connsiteX354" fmla="*/ 2073960 w 4933691"/>
              <a:gd name="connsiteY354" fmla="*/ 1362479 h 5214938"/>
              <a:gd name="connsiteX355" fmla="*/ 2002777 w 4933691"/>
              <a:gd name="connsiteY355" fmla="*/ 1372645 h 5214938"/>
              <a:gd name="connsiteX356" fmla="*/ 1901088 w 4933691"/>
              <a:gd name="connsiteY356" fmla="*/ 1362479 h 5214938"/>
              <a:gd name="connsiteX357" fmla="*/ 1738385 w 4933691"/>
              <a:gd name="connsiteY357" fmla="*/ 1260814 h 5214938"/>
              <a:gd name="connsiteX358" fmla="*/ 1707879 w 4933691"/>
              <a:gd name="connsiteY358" fmla="*/ 1260814 h 5214938"/>
              <a:gd name="connsiteX359" fmla="*/ 1545176 w 4933691"/>
              <a:gd name="connsiteY359" fmla="*/ 1230314 h 5214938"/>
              <a:gd name="connsiteX360" fmla="*/ 3385991 w 4933691"/>
              <a:gd name="connsiteY360" fmla="*/ 41275 h 5214938"/>
              <a:gd name="connsiteX361" fmla="*/ 3040366 w 4933691"/>
              <a:gd name="connsiteY361" fmla="*/ 71771 h 5214938"/>
              <a:gd name="connsiteX362" fmla="*/ 2664244 w 4933691"/>
              <a:gd name="connsiteY362" fmla="*/ 244582 h 5214938"/>
              <a:gd name="connsiteX363" fmla="*/ 2532093 w 4933691"/>
              <a:gd name="connsiteY363" fmla="*/ 315739 h 5214938"/>
              <a:gd name="connsiteX364" fmla="*/ 2338950 w 4933691"/>
              <a:gd name="connsiteY364" fmla="*/ 153094 h 5214938"/>
              <a:gd name="connsiteX365" fmla="*/ 2298288 w 4933691"/>
              <a:gd name="connsiteY365" fmla="*/ 275078 h 5214938"/>
              <a:gd name="connsiteX366" fmla="*/ 2227130 w 4933691"/>
              <a:gd name="connsiteY366" fmla="*/ 478385 h 5214938"/>
              <a:gd name="connsiteX367" fmla="*/ 2257626 w 4933691"/>
              <a:gd name="connsiteY367" fmla="*/ 1250950 h 5214938"/>
              <a:gd name="connsiteX368" fmla="*/ 2277957 w 4933691"/>
              <a:gd name="connsiteY368" fmla="*/ 1220454 h 5214938"/>
              <a:gd name="connsiteX369" fmla="*/ 2298288 w 4933691"/>
              <a:gd name="connsiteY369" fmla="*/ 1200124 h 5214938"/>
              <a:gd name="connsiteX370" fmla="*/ 2369446 w 4933691"/>
              <a:gd name="connsiteY370" fmla="*/ 1149297 h 5214938"/>
              <a:gd name="connsiteX371" fmla="*/ 2430439 w 4933691"/>
              <a:gd name="connsiteY371" fmla="*/ 1108635 h 5214938"/>
              <a:gd name="connsiteX372" fmla="*/ 2552424 w 4933691"/>
              <a:gd name="connsiteY372" fmla="*/ 1057809 h 5214938"/>
              <a:gd name="connsiteX373" fmla="*/ 2582921 w 4933691"/>
              <a:gd name="connsiteY373" fmla="*/ 1047643 h 5214938"/>
              <a:gd name="connsiteX374" fmla="*/ 3304668 w 4933691"/>
              <a:gd name="connsiteY374" fmla="*/ 884998 h 5214938"/>
              <a:gd name="connsiteX375" fmla="*/ 3172517 w 4933691"/>
              <a:gd name="connsiteY375" fmla="*/ 732518 h 5214938"/>
              <a:gd name="connsiteX376" fmla="*/ 3182682 w 4933691"/>
              <a:gd name="connsiteY376" fmla="*/ 722353 h 5214938"/>
              <a:gd name="connsiteX377" fmla="*/ 3182682 w 4933691"/>
              <a:gd name="connsiteY377" fmla="*/ 691857 h 5214938"/>
              <a:gd name="connsiteX378" fmla="*/ 3162351 w 4933691"/>
              <a:gd name="connsiteY378" fmla="*/ 691857 h 5214938"/>
              <a:gd name="connsiteX379" fmla="*/ 3152186 w 4933691"/>
              <a:gd name="connsiteY379" fmla="*/ 691857 h 5214938"/>
              <a:gd name="connsiteX380" fmla="*/ 3121690 w 4933691"/>
              <a:gd name="connsiteY380" fmla="*/ 671526 h 5214938"/>
              <a:gd name="connsiteX381" fmla="*/ 3477480 w 4933691"/>
              <a:gd name="connsiteY381" fmla="*/ 498715 h 5214938"/>
              <a:gd name="connsiteX382" fmla="*/ 3558804 w 4933691"/>
              <a:gd name="connsiteY382" fmla="*/ 478385 h 5214938"/>
              <a:gd name="connsiteX383" fmla="*/ 4117904 w 4933691"/>
              <a:gd name="connsiteY383" fmla="*/ 407227 h 5214938"/>
              <a:gd name="connsiteX384" fmla="*/ 4463529 w 4933691"/>
              <a:gd name="connsiteY384" fmla="*/ 478385 h 5214938"/>
              <a:gd name="connsiteX385" fmla="*/ 4494025 w 4933691"/>
              <a:gd name="connsiteY385" fmla="*/ 488550 h 5214938"/>
              <a:gd name="connsiteX386" fmla="*/ 4534687 w 4933691"/>
              <a:gd name="connsiteY386" fmla="*/ 508881 h 5214938"/>
              <a:gd name="connsiteX387" fmla="*/ 4483860 w 4933691"/>
              <a:gd name="connsiteY387" fmla="*/ 458054 h 5214938"/>
              <a:gd name="connsiteX388" fmla="*/ 4453364 w 4933691"/>
              <a:gd name="connsiteY388" fmla="*/ 427558 h 5214938"/>
              <a:gd name="connsiteX389" fmla="*/ 4453364 w 4933691"/>
              <a:gd name="connsiteY389" fmla="*/ 417393 h 5214938"/>
              <a:gd name="connsiteX390" fmla="*/ 4504191 w 4933691"/>
              <a:gd name="connsiteY390" fmla="*/ 447889 h 5214938"/>
              <a:gd name="connsiteX391" fmla="*/ 4524522 w 4933691"/>
              <a:gd name="connsiteY391" fmla="*/ 458054 h 5214938"/>
              <a:gd name="connsiteX392" fmla="*/ 3385991 w 4933691"/>
              <a:gd name="connsiteY392" fmla="*/ 41275 h 5214938"/>
              <a:gd name="connsiteX393" fmla="*/ 3334882 w 4933691"/>
              <a:gd name="connsiteY393" fmla="*/ 0 h 5214938"/>
              <a:gd name="connsiteX394" fmla="*/ 3416209 w 4933691"/>
              <a:gd name="connsiteY394" fmla="*/ 10166 h 5214938"/>
              <a:gd name="connsiteX395" fmla="*/ 3548365 w 4933691"/>
              <a:gd name="connsiteY395" fmla="*/ 10166 h 5214938"/>
              <a:gd name="connsiteX396" fmla="*/ 3711019 w 4933691"/>
              <a:gd name="connsiteY396" fmla="*/ 20331 h 5214938"/>
              <a:gd name="connsiteX397" fmla="*/ 4107487 w 4933691"/>
              <a:gd name="connsiteY397" fmla="*/ 121987 h 5214938"/>
              <a:gd name="connsiteX398" fmla="*/ 4432795 w 4933691"/>
              <a:gd name="connsiteY398" fmla="*/ 294802 h 5214938"/>
              <a:gd name="connsiteX399" fmla="*/ 4554785 w 4933691"/>
              <a:gd name="connsiteY399" fmla="*/ 426954 h 5214938"/>
              <a:gd name="connsiteX400" fmla="*/ 4544619 w 4933691"/>
              <a:gd name="connsiteY400" fmla="*/ 467616 h 5214938"/>
              <a:gd name="connsiteX401" fmla="*/ 4554785 w 4933691"/>
              <a:gd name="connsiteY401" fmla="*/ 467616 h 5214938"/>
              <a:gd name="connsiteX402" fmla="*/ 4575116 w 4933691"/>
              <a:gd name="connsiteY402" fmla="*/ 457451 h 5214938"/>
              <a:gd name="connsiteX403" fmla="*/ 4585282 w 4933691"/>
              <a:gd name="connsiteY403" fmla="*/ 548941 h 5214938"/>
              <a:gd name="connsiteX404" fmla="*/ 4453126 w 4933691"/>
              <a:gd name="connsiteY404" fmla="*/ 508279 h 5214938"/>
              <a:gd name="connsiteX405" fmla="*/ 4381965 w 4933691"/>
              <a:gd name="connsiteY405" fmla="*/ 467616 h 5214938"/>
              <a:gd name="connsiteX406" fmla="*/ 4117653 w 4933691"/>
              <a:gd name="connsiteY406" fmla="*/ 437120 h 5214938"/>
              <a:gd name="connsiteX407" fmla="*/ 3965165 w 4933691"/>
              <a:gd name="connsiteY407" fmla="*/ 437120 h 5214938"/>
              <a:gd name="connsiteX408" fmla="*/ 3650024 w 4933691"/>
              <a:gd name="connsiteY408" fmla="*/ 498113 h 5214938"/>
              <a:gd name="connsiteX409" fmla="*/ 3517867 w 4933691"/>
              <a:gd name="connsiteY409" fmla="*/ 528610 h 5214938"/>
              <a:gd name="connsiteX410" fmla="*/ 3182394 w 4933691"/>
              <a:gd name="connsiteY410" fmla="*/ 660762 h 5214938"/>
              <a:gd name="connsiteX411" fmla="*/ 3202726 w 4933691"/>
              <a:gd name="connsiteY411" fmla="*/ 670928 h 5214938"/>
              <a:gd name="connsiteX412" fmla="*/ 3223058 w 4933691"/>
              <a:gd name="connsiteY412" fmla="*/ 701425 h 5214938"/>
              <a:gd name="connsiteX413" fmla="*/ 3284053 w 4933691"/>
              <a:gd name="connsiteY413" fmla="*/ 701425 h 5214938"/>
              <a:gd name="connsiteX414" fmla="*/ 3721185 w 4933691"/>
              <a:gd name="connsiteY414" fmla="*/ 864074 h 5214938"/>
              <a:gd name="connsiteX415" fmla="*/ 3741516 w 4933691"/>
              <a:gd name="connsiteY415" fmla="*/ 874239 h 5214938"/>
              <a:gd name="connsiteX416" fmla="*/ 3792346 w 4933691"/>
              <a:gd name="connsiteY416" fmla="*/ 904736 h 5214938"/>
              <a:gd name="connsiteX417" fmla="*/ 3914336 w 4933691"/>
              <a:gd name="connsiteY417" fmla="*/ 986060 h 5214938"/>
              <a:gd name="connsiteX418" fmla="*/ 3924502 w 4933691"/>
              <a:gd name="connsiteY418" fmla="*/ 1006392 h 5214938"/>
              <a:gd name="connsiteX419" fmla="*/ 3944833 w 4933691"/>
              <a:gd name="connsiteY419" fmla="*/ 1026723 h 5214938"/>
              <a:gd name="connsiteX420" fmla="*/ 3965165 w 4933691"/>
              <a:gd name="connsiteY420" fmla="*/ 1036888 h 5214938"/>
              <a:gd name="connsiteX421" fmla="*/ 3985497 w 4933691"/>
              <a:gd name="connsiteY421" fmla="*/ 1047054 h 5214938"/>
              <a:gd name="connsiteX422" fmla="*/ 4148150 w 4933691"/>
              <a:gd name="connsiteY422" fmla="*/ 1219869 h 5214938"/>
              <a:gd name="connsiteX423" fmla="*/ 4209146 w 4933691"/>
              <a:gd name="connsiteY423" fmla="*/ 1291028 h 5214938"/>
              <a:gd name="connsiteX424" fmla="*/ 4554785 w 4933691"/>
              <a:gd name="connsiteY424" fmla="*/ 1778975 h 5214938"/>
              <a:gd name="connsiteX425" fmla="*/ 4605614 w 4933691"/>
              <a:gd name="connsiteY425" fmla="*/ 1880631 h 5214938"/>
              <a:gd name="connsiteX426" fmla="*/ 4646277 w 4933691"/>
              <a:gd name="connsiteY426" fmla="*/ 1951790 h 5214938"/>
              <a:gd name="connsiteX427" fmla="*/ 4798765 w 4933691"/>
              <a:gd name="connsiteY427" fmla="*/ 2358413 h 5214938"/>
              <a:gd name="connsiteX428" fmla="*/ 4819097 w 4933691"/>
              <a:gd name="connsiteY428" fmla="*/ 2439737 h 5214938"/>
              <a:gd name="connsiteX429" fmla="*/ 4859760 w 4933691"/>
              <a:gd name="connsiteY429" fmla="*/ 2683711 h 5214938"/>
              <a:gd name="connsiteX430" fmla="*/ 4768268 w 4933691"/>
              <a:gd name="connsiteY430" fmla="*/ 3344473 h 5214938"/>
              <a:gd name="connsiteX431" fmla="*/ 4707273 w 4933691"/>
              <a:gd name="connsiteY431" fmla="*/ 3517288 h 5214938"/>
              <a:gd name="connsiteX432" fmla="*/ 4656443 w 4933691"/>
              <a:gd name="connsiteY432" fmla="*/ 3679937 h 5214938"/>
              <a:gd name="connsiteX433" fmla="*/ 4646277 w 4933691"/>
              <a:gd name="connsiteY433" fmla="*/ 3679937 h 5214938"/>
              <a:gd name="connsiteX434" fmla="*/ 4605614 w 4933691"/>
              <a:gd name="connsiteY434" fmla="*/ 3690102 h 5214938"/>
              <a:gd name="connsiteX435" fmla="*/ 4595448 w 4933691"/>
              <a:gd name="connsiteY435" fmla="*/ 3690102 h 5214938"/>
              <a:gd name="connsiteX436" fmla="*/ 4595448 w 4933691"/>
              <a:gd name="connsiteY436" fmla="*/ 3679937 h 5214938"/>
              <a:gd name="connsiteX437" fmla="*/ 4808931 w 4933691"/>
              <a:gd name="connsiteY437" fmla="*/ 2571890 h 5214938"/>
              <a:gd name="connsiteX438" fmla="*/ 4808931 w 4933691"/>
              <a:gd name="connsiteY438" fmla="*/ 2551558 h 5214938"/>
              <a:gd name="connsiteX439" fmla="*/ 4808931 w 4933691"/>
              <a:gd name="connsiteY439" fmla="*/ 2521062 h 5214938"/>
              <a:gd name="connsiteX440" fmla="*/ 4778434 w 4933691"/>
              <a:gd name="connsiteY440" fmla="*/ 2429572 h 5214938"/>
              <a:gd name="connsiteX441" fmla="*/ 4686941 w 4933691"/>
              <a:gd name="connsiteY441" fmla="*/ 2104273 h 5214938"/>
              <a:gd name="connsiteX442" fmla="*/ 4595448 w 4933691"/>
              <a:gd name="connsiteY442" fmla="*/ 1911128 h 5214938"/>
              <a:gd name="connsiteX443" fmla="*/ 4503956 w 4933691"/>
              <a:gd name="connsiteY443" fmla="*/ 1748478 h 5214938"/>
              <a:gd name="connsiteX444" fmla="*/ 4453126 w 4933691"/>
              <a:gd name="connsiteY444" fmla="*/ 1758644 h 5214938"/>
              <a:gd name="connsiteX445" fmla="*/ 4320970 w 4933691"/>
              <a:gd name="connsiteY445" fmla="*/ 1768810 h 5214938"/>
              <a:gd name="connsiteX446" fmla="*/ 4280307 w 4933691"/>
              <a:gd name="connsiteY446" fmla="*/ 1717982 h 5214938"/>
              <a:gd name="connsiteX447" fmla="*/ 4229477 w 4933691"/>
              <a:gd name="connsiteY447" fmla="*/ 1677319 h 5214938"/>
              <a:gd name="connsiteX448" fmla="*/ 4209146 w 4933691"/>
              <a:gd name="connsiteY448" fmla="*/ 1707816 h 5214938"/>
              <a:gd name="connsiteX449" fmla="*/ 4178648 w 4933691"/>
              <a:gd name="connsiteY449" fmla="*/ 1738313 h 5214938"/>
              <a:gd name="connsiteX450" fmla="*/ 4117653 w 4933691"/>
              <a:gd name="connsiteY450" fmla="*/ 1707816 h 5214938"/>
              <a:gd name="connsiteX451" fmla="*/ 4056658 w 4933691"/>
              <a:gd name="connsiteY451" fmla="*/ 1677319 h 5214938"/>
              <a:gd name="connsiteX452" fmla="*/ 4015994 w 4933691"/>
              <a:gd name="connsiteY452" fmla="*/ 1728147 h 5214938"/>
              <a:gd name="connsiteX453" fmla="*/ 3985497 w 4933691"/>
              <a:gd name="connsiteY453" fmla="*/ 1778975 h 5214938"/>
              <a:gd name="connsiteX454" fmla="*/ 3975331 w 4933691"/>
              <a:gd name="connsiteY454" fmla="*/ 1778975 h 5214938"/>
              <a:gd name="connsiteX455" fmla="*/ 3924502 w 4933691"/>
              <a:gd name="connsiteY455" fmla="*/ 1758644 h 5214938"/>
              <a:gd name="connsiteX456" fmla="*/ 3883838 w 4933691"/>
              <a:gd name="connsiteY456" fmla="*/ 1738313 h 5214938"/>
              <a:gd name="connsiteX457" fmla="*/ 3914336 w 4933691"/>
              <a:gd name="connsiteY457" fmla="*/ 1860300 h 5214938"/>
              <a:gd name="connsiteX458" fmla="*/ 3965165 w 4933691"/>
              <a:gd name="connsiteY458" fmla="*/ 1972121 h 5214938"/>
              <a:gd name="connsiteX459" fmla="*/ 3924502 w 4933691"/>
              <a:gd name="connsiteY459" fmla="*/ 1982286 h 5214938"/>
              <a:gd name="connsiteX460" fmla="*/ 3894004 w 4933691"/>
              <a:gd name="connsiteY460" fmla="*/ 1982286 h 5214938"/>
              <a:gd name="connsiteX461" fmla="*/ 3894004 w 4933691"/>
              <a:gd name="connsiteY461" fmla="*/ 2002618 h 5214938"/>
              <a:gd name="connsiteX462" fmla="*/ 3883838 w 4933691"/>
              <a:gd name="connsiteY462" fmla="*/ 2063611 h 5214938"/>
              <a:gd name="connsiteX463" fmla="*/ 3802511 w 4933691"/>
              <a:gd name="connsiteY463" fmla="*/ 2124604 h 5214938"/>
              <a:gd name="connsiteX464" fmla="*/ 3792346 w 4933691"/>
              <a:gd name="connsiteY464" fmla="*/ 2124604 h 5214938"/>
              <a:gd name="connsiteX465" fmla="*/ 3782180 w 4933691"/>
              <a:gd name="connsiteY465" fmla="*/ 2124604 h 5214938"/>
              <a:gd name="connsiteX466" fmla="*/ 3802511 w 4933691"/>
              <a:gd name="connsiteY466" fmla="*/ 2063611 h 5214938"/>
              <a:gd name="connsiteX467" fmla="*/ 3822843 w 4933691"/>
              <a:gd name="connsiteY467" fmla="*/ 2002618 h 5214938"/>
              <a:gd name="connsiteX468" fmla="*/ 3782180 w 4933691"/>
              <a:gd name="connsiteY468" fmla="*/ 1799306 h 5214938"/>
              <a:gd name="connsiteX469" fmla="*/ 3751682 w 4933691"/>
              <a:gd name="connsiteY469" fmla="*/ 1809472 h 5214938"/>
              <a:gd name="connsiteX470" fmla="*/ 3690687 w 4933691"/>
              <a:gd name="connsiteY470" fmla="*/ 1819637 h 5214938"/>
              <a:gd name="connsiteX471" fmla="*/ 3690687 w 4933691"/>
              <a:gd name="connsiteY471" fmla="*/ 1829803 h 5214938"/>
              <a:gd name="connsiteX472" fmla="*/ 3680521 w 4933691"/>
              <a:gd name="connsiteY472" fmla="*/ 1890796 h 5214938"/>
              <a:gd name="connsiteX473" fmla="*/ 3619526 w 4933691"/>
              <a:gd name="connsiteY473" fmla="*/ 1951790 h 5214938"/>
              <a:gd name="connsiteX474" fmla="*/ 3548365 w 4933691"/>
              <a:gd name="connsiteY474" fmla="*/ 2012783 h 5214938"/>
              <a:gd name="connsiteX475" fmla="*/ 3538199 w 4933691"/>
              <a:gd name="connsiteY475" fmla="*/ 2063611 h 5214938"/>
              <a:gd name="connsiteX476" fmla="*/ 3517867 w 4933691"/>
              <a:gd name="connsiteY476" fmla="*/ 2144936 h 5214938"/>
              <a:gd name="connsiteX477" fmla="*/ 3426375 w 4933691"/>
              <a:gd name="connsiteY477" fmla="*/ 2144936 h 5214938"/>
              <a:gd name="connsiteX478" fmla="*/ 3375546 w 4933691"/>
              <a:gd name="connsiteY478" fmla="*/ 2134770 h 5214938"/>
              <a:gd name="connsiteX479" fmla="*/ 3324716 w 4933691"/>
              <a:gd name="connsiteY479" fmla="*/ 2144936 h 5214938"/>
              <a:gd name="connsiteX480" fmla="*/ 3284053 w 4933691"/>
              <a:gd name="connsiteY480" fmla="*/ 2144936 h 5214938"/>
              <a:gd name="connsiteX481" fmla="*/ 3233224 w 4933691"/>
              <a:gd name="connsiteY481" fmla="*/ 2124604 h 5214938"/>
              <a:gd name="connsiteX482" fmla="*/ 3212892 w 4933691"/>
              <a:gd name="connsiteY482" fmla="*/ 2033114 h 5214938"/>
              <a:gd name="connsiteX483" fmla="*/ 3223058 w 4933691"/>
              <a:gd name="connsiteY483" fmla="*/ 1799306 h 5214938"/>
              <a:gd name="connsiteX484" fmla="*/ 3263721 w 4933691"/>
              <a:gd name="connsiteY484" fmla="*/ 1819637 h 5214938"/>
              <a:gd name="connsiteX485" fmla="*/ 3304385 w 4933691"/>
              <a:gd name="connsiteY485" fmla="*/ 1850134 h 5214938"/>
              <a:gd name="connsiteX486" fmla="*/ 3355214 w 4933691"/>
              <a:gd name="connsiteY486" fmla="*/ 1829803 h 5214938"/>
              <a:gd name="connsiteX487" fmla="*/ 3406043 w 4933691"/>
              <a:gd name="connsiteY487" fmla="*/ 1819637 h 5214938"/>
              <a:gd name="connsiteX488" fmla="*/ 3416209 w 4933691"/>
              <a:gd name="connsiteY488" fmla="*/ 1799306 h 5214938"/>
              <a:gd name="connsiteX489" fmla="*/ 3446707 w 4933691"/>
              <a:gd name="connsiteY489" fmla="*/ 1789141 h 5214938"/>
              <a:gd name="connsiteX490" fmla="*/ 3436541 w 4933691"/>
              <a:gd name="connsiteY490" fmla="*/ 1768810 h 5214938"/>
              <a:gd name="connsiteX491" fmla="*/ 3436541 w 4933691"/>
              <a:gd name="connsiteY491" fmla="*/ 1758644 h 5214938"/>
              <a:gd name="connsiteX492" fmla="*/ 3436541 w 4933691"/>
              <a:gd name="connsiteY492" fmla="*/ 1738313 h 5214938"/>
              <a:gd name="connsiteX493" fmla="*/ 3446707 w 4933691"/>
              <a:gd name="connsiteY493" fmla="*/ 1738313 h 5214938"/>
              <a:gd name="connsiteX494" fmla="*/ 3456872 w 4933691"/>
              <a:gd name="connsiteY494" fmla="*/ 1748478 h 5214938"/>
              <a:gd name="connsiteX495" fmla="*/ 3456872 w 4933691"/>
              <a:gd name="connsiteY495" fmla="*/ 1738313 h 5214938"/>
              <a:gd name="connsiteX496" fmla="*/ 3456872 w 4933691"/>
              <a:gd name="connsiteY496" fmla="*/ 1728147 h 5214938"/>
              <a:gd name="connsiteX497" fmla="*/ 3456872 w 4933691"/>
              <a:gd name="connsiteY497" fmla="*/ 1707816 h 5214938"/>
              <a:gd name="connsiteX498" fmla="*/ 3446707 w 4933691"/>
              <a:gd name="connsiteY498" fmla="*/ 1728147 h 5214938"/>
              <a:gd name="connsiteX499" fmla="*/ 3436541 w 4933691"/>
              <a:gd name="connsiteY499" fmla="*/ 1728147 h 5214938"/>
              <a:gd name="connsiteX500" fmla="*/ 3416209 w 4933691"/>
              <a:gd name="connsiteY500" fmla="*/ 1677319 h 5214938"/>
              <a:gd name="connsiteX501" fmla="*/ 3497536 w 4933691"/>
              <a:gd name="connsiteY501" fmla="*/ 1626492 h 5214938"/>
              <a:gd name="connsiteX502" fmla="*/ 3568697 w 4933691"/>
              <a:gd name="connsiteY502" fmla="*/ 1585829 h 5214938"/>
              <a:gd name="connsiteX503" fmla="*/ 3568697 w 4933691"/>
              <a:gd name="connsiteY503" fmla="*/ 1555332 h 5214938"/>
              <a:gd name="connsiteX504" fmla="*/ 3568697 w 4933691"/>
              <a:gd name="connsiteY504" fmla="*/ 1504505 h 5214938"/>
              <a:gd name="connsiteX505" fmla="*/ 3650024 w 4933691"/>
              <a:gd name="connsiteY505" fmla="*/ 1474008 h 5214938"/>
              <a:gd name="connsiteX506" fmla="*/ 3711019 w 4933691"/>
              <a:gd name="connsiteY506" fmla="*/ 1453677 h 5214938"/>
              <a:gd name="connsiteX507" fmla="*/ 3772014 w 4933691"/>
              <a:gd name="connsiteY507" fmla="*/ 1392683 h 5214938"/>
              <a:gd name="connsiteX508" fmla="*/ 3853341 w 4933691"/>
              <a:gd name="connsiteY508" fmla="*/ 1331690 h 5214938"/>
              <a:gd name="connsiteX509" fmla="*/ 3873672 w 4933691"/>
              <a:gd name="connsiteY509" fmla="*/ 1331690 h 5214938"/>
              <a:gd name="connsiteX510" fmla="*/ 3954999 w 4933691"/>
              <a:gd name="connsiteY510" fmla="*/ 1301193 h 5214938"/>
              <a:gd name="connsiteX511" fmla="*/ 3914336 w 4933691"/>
              <a:gd name="connsiteY511" fmla="*/ 1240200 h 5214938"/>
              <a:gd name="connsiteX512" fmla="*/ 3883838 w 4933691"/>
              <a:gd name="connsiteY512" fmla="*/ 1199538 h 5214938"/>
              <a:gd name="connsiteX513" fmla="*/ 3863507 w 4933691"/>
              <a:gd name="connsiteY513" fmla="*/ 1209703 h 5214938"/>
              <a:gd name="connsiteX514" fmla="*/ 3741516 w 4933691"/>
              <a:gd name="connsiteY514" fmla="*/ 1097882 h 5214938"/>
              <a:gd name="connsiteX515" fmla="*/ 3761848 w 4933691"/>
              <a:gd name="connsiteY515" fmla="*/ 1016557 h 5214938"/>
              <a:gd name="connsiteX516" fmla="*/ 3772014 w 4933691"/>
              <a:gd name="connsiteY516" fmla="*/ 945398 h 5214938"/>
              <a:gd name="connsiteX517" fmla="*/ 3772014 w 4933691"/>
              <a:gd name="connsiteY517" fmla="*/ 935233 h 5214938"/>
              <a:gd name="connsiteX518" fmla="*/ 3802511 w 4933691"/>
              <a:gd name="connsiteY518" fmla="*/ 965729 h 5214938"/>
              <a:gd name="connsiteX519" fmla="*/ 3792346 w 4933691"/>
              <a:gd name="connsiteY519" fmla="*/ 1026723 h 5214938"/>
              <a:gd name="connsiteX520" fmla="*/ 3782180 w 4933691"/>
              <a:gd name="connsiteY520" fmla="*/ 1067385 h 5214938"/>
              <a:gd name="connsiteX521" fmla="*/ 3914336 w 4933691"/>
              <a:gd name="connsiteY521" fmla="*/ 1179206 h 5214938"/>
              <a:gd name="connsiteX522" fmla="*/ 3944833 w 4933691"/>
              <a:gd name="connsiteY522" fmla="*/ 1219869 h 5214938"/>
              <a:gd name="connsiteX523" fmla="*/ 3985497 w 4933691"/>
              <a:gd name="connsiteY523" fmla="*/ 1352021 h 5214938"/>
              <a:gd name="connsiteX524" fmla="*/ 3792346 w 4933691"/>
              <a:gd name="connsiteY524" fmla="*/ 1433346 h 5214938"/>
              <a:gd name="connsiteX525" fmla="*/ 3609360 w 4933691"/>
              <a:gd name="connsiteY525" fmla="*/ 1514670 h 5214938"/>
              <a:gd name="connsiteX526" fmla="*/ 3599194 w 4933691"/>
              <a:gd name="connsiteY526" fmla="*/ 1616326 h 5214938"/>
              <a:gd name="connsiteX527" fmla="*/ 3538199 w 4933691"/>
              <a:gd name="connsiteY527" fmla="*/ 1646823 h 5214938"/>
              <a:gd name="connsiteX528" fmla="*/ 3487370 w 4933691"/>
              <a:gd name="connsiteY528" fmla="*/ 1667154 h 5214938"/>
              <a:gd name="connsiteX529" fmla="*/ 3497536 w 4933691"/>
              <a:gd name="connsiteY529" fmla="*/ 1697650 h 5214938"/>
              <a:gd name="connsiteX530" fmla="*/ 3507702 w 4933691"/>
              <a:gd name="connsiteY530" fmla="*/ 1728147 h 5214938"/>
              <a:gd name="connsiteX531" fmla="*/ 3497536 w 4933691"/>
              <a:gd name="connsiteY531" fmla="*/ 1758644 h 5214938"/>
              <a:gd name="connsiteX532" fmla="*/ 3487370 w 4933691"/>
              <a:gd name="connsiteY532" fmla="*/ 1799306 h 5214938"/>
              <a:gd name="connsiteX533" fmla="*/ 3314550 w 4933691"/>
              <a:gd name="connsiteY533" fmla="*/ 1890796 h 5214938"/>
              <a:gd name="connsiteX534" fmla="*/ 3233224 w 4933691"/>
              <a:gd name="connsiteY534" fmla="*/ 1850134 h 5214938"/>
              <a:gd name="connsiteX535" fmla="*/ 3233224 w 4933691"/>
              <a:gd name="connsiteY535" fmla="*/ 1961955 h 5214938"/>
              <a:gd name="connsiteX536" fmla="*/ 3284053 w 4933691"/>
              <a:gd name="connsiteY536" fmla="*/ 2104273 h 5214938"/>
              <a:gd name="connsiteX537" fmla="*/ 3314550 w 4933691"/>
              <a:gd name="connsiteY537" fmla="*/ 2094108 h 5214938"/>
              <a:gd name="connsiteX538" fmla="*/ 3345048 w 4933691"/>
              <a:gd name="connsiteY538" fmla="*/ 2083942 h 5214938"/>
              <a:gd name="connsiteX539" fmla="*/ 3406043 w 4933691"/>
              <a:gd name="connsiteY539" fmla="*/ 2094108 h 5214938"/>
              <a:gd name="connsiteX540" fmla="*/ 3487370 w 4933691"/>
              <a:gd name="connsiteY540" fmla="*/ 2104273 h 5214938"/>
              <a:gd name="connsiteX541" fmla="*/ 3507702 w 4933691"/>
              <a:gd name="connsiteY541" fmla="*/ 2033114 h 5214938"/>
              <a:gd name="connsiteX542" fmla="*/ 3517867 w 4933691"/>
              <a:gd name="connsiteY542" fmla="*/ 1982286 h 5214938"/>
              <a:gd name="connsiteX543" fmla="*/ 3558531 w 4933691"/>
              <a:gd name="connsiteY543" fmla="*/ 1961955 h 5214938"/>
              <a:gd name="connsiteX544" fmla="*/ 3589028 w 4933691"/>
              <a:gd name="connsiteY544" fmla="*/ 1941624 h 5214938"/>
              <a:gd name="connsiteX545" fmla="*/ 3589028 w 4933691"/>
              <a:gd name="connsiteY545" fmla="*/ 1921293 h 5214938"/>
              <a:gd name="connsiteX546" fmla="*/ 3589028 w 4933691"/>
              <a:gd name="connsiteY546" fmla="*/ 1890796 h 5214938"/>
              <a:gd name="connsiteX547" fmla="*/ 3619526 w 4933691"/>
              <a:gd name="connsiteY547" fmla="*/ 1870465 h 5214938"/>
              <a:gd name="connsiteX548" fmla="*/ 3660189 w 4933691"/>
              <a:gd name="connsiteY548" fmla="*/ 1850134 h 5214938"/>
              <a:gd name="connsiteX549" fmla="*/ 3650024 w 4933691"/>
              <a:gd name="connsiteY549" fmla="*/ 1789141 h 5214938"/>
              <a:gd name="connsiteX550" fmla="*/ 3639858 w 4933691"/>
              <a:gd name="connsiteY550" fmla="*/ 1728147 h 5214938"/>
              <a:gd name="connsiteX551" fmla="*/ 3650024 w 4933691"/>
              <a:gd name="connsiteY551" fmla="*/ 1728147 h 5214938"/>
              <a:gd name="connsiteX552" fmla="*/ 3680521 w 4933691"/>
              <a:gd name="connsiteY552" fmla="*/ 1748478 h 5214938"/>
              <a:gd name="connsiteX553" fmla="*/ 3711019 w 4933691"/>
              <a:gd name="connsiteY553" fmla="*/ 1768810 h 5214938"/>
              <a:gd name="connsiteX554" fmla="*/ 3812677 w 4933691"/>
              <a:gd name="connsiteY554" fmla="*/ 1768810 h 5214938"/>
              <a:gd name="connsiteX555" fmla="*/ 3853341 w 4933691"/>
              <a:gd name="connsiteY555" fmla="*/ 2043280 h 5214938"/>
              <a:gd name="connsiteX556" fmla="*/ 3873672 w 4933691"/>
              <a:gd name="connsiteY556" fmla="*/ 1951790 h 5214938"/>
              <a:gd name="connsiteX557" fmla="*/ 3873672 w 4933691"/>
              <a:gd name="connsiteY557" fmla="*/ 1921293 h 5214938"/>
              <a:gd name="connsiteX558" fmla="*/ 3904170 w 4933691"/>
              <a:gd name="connsiteY558" fmla="*/ 1921293 h 5214938"/>
              <a:gd name="connsiteX559" fmla="*/ 3843175 w 4933691"/>
              <a:gd name="connsiteY559" fmla="*/ 1687485 h 5214938"/>
              <a:gd name="connsiteX560" fmla="*/ 3853341 w 4933691"/>
              <a:gd name="connsiteY560" fmla="*/ 1687485 h 5214938"/>
              <a:gd name="connsiteX561" fmla="*/ 3914336 w 4933691"/>
              <a:gd name="connsiteY561" fmla="*/ 1707816 h 5214938"/>
              <a:gd name="connsiteX562" fmla="*/ 3965165 w 4933691"/>
              <a:gd name="connsiteY562" fmla="*/ 1728147 h 5214938"/>
              <a:gd name="connsiteX563" fmla="*/ 3995663 w 4933691"/>
              <a:gd name="connsiteY563" fmla="*/ 1687485 h 5214938"/>
              <a:gd name="connsiteX564" fmla="*/ 4026160 w 4933691"/>
              <a:gd name="connsiteY564" fmla="*/ 1636657 h 5214938"/>
              <a:gd name="connsiteX565" fmla="*/ 4087155 w 4933691"/>
              <a:gd name="connsiteY565" fmla="*/ 1656988 h 5214938"/>
              <a:gd name="connsiteX566" fmla="*/ 4168482 w 4933691"/>
              <a:gd name="connsiteY566" fmla="*/ 1697650 h 5214938"/>
              <a:gd name="connsiteX567" fmla="*/ 4178648 w 4933691"/>
              <a:gd name="connsiteY567" fmla="*/ 1677319 h 5214938"/>
              <a:gd name="connsiteX568" fmla="*/ 4219312 w 4933691"/>
              <a:gd name="connsiteY568" fmla="*/ 1636657 h 5214938"/>
              <a:gd name="connsiteX569" fmla="*/ 4300638 w 4933691"/>
              <a:gd name="connsiteY569" fmla="*/ 1687485 h 5214938"/>
              <a:gd name="connsiteX570" fmla="*/ 4341302 w 4933691"/>
              <a:gd name="connsiteY570" fmla="*/ 1728147 h 5214938"/>
              <a:gd name="connsiteX571" fmla="*/ 4361634 w 4933691"/>
              <a:gd name="connsiteY571" fmla="*/ 1738313 h 5214938"/>
              <a:gd name="connsiteX572" fmla="*/ 4432795 w 4933691"/>
              <a:gd name="connsiteY572" fmla="*/ 1717982 h 5214938"/>
              <a:gd name="connsiteX573" fmla="*/ 4473458 w 4933691"/>
              <a:gd name="connsiteY573" fmla="*/ 1707816 h 5214938"/>
              <a:gd name="connsiteX574" fmla="*/ 4097321 w 4933691"/>
              <a:gd name="connsiteY574" fmla="*/ 1230034 h 5214938"/>
              <a:gd name="connsiteX575" fmla="*/ 4046492 w 4933691"/>
              <a:gd name="connsiteY575" fmla="*/ 1169041 h 5214938"/>
              <a:gd name="connsiteX576" fmla="*/ 3792346 w 4933691"/>
              <a:gd name="connsiteY576" fmla="*/ 935233 h 5214938"/>
              <a:gd name="connsiteX577" fmla="*/ 3700853 w 4933691"/>
              <a:gd name="connsiteY577" fmla="*/ 884405 h 5214938"/>
              <a:gd name="connsiteX578" fmla="*/ 3639858 w 4933691"/>
              <a:gd name="connsiteY578" fmla="*/ 853908 h 5214938"/>
              <a:gd name="connsiteX579" fmla="*/ 3589028 w 4933691"/>
              <a:gd name="connsiteY579" fmla="*/ 823411 h 5214938"/>
              <a:gd name="connsiteX580" fmla="*/ 3477204 w 4933691"/>
              <a:gd name="connsiteY580" fmla="*/ 762418 h 5214938"/>
              <a:gd name="connsiteX581" fmla="*/ 3446707 w 4933691"/>
              <a:gd name="connsiteY581" fmla="*/ 762418 h 5214938"/>
              <a:gd name="connsiteX582" fmla="*/ 3406043 w 4933691"/>
              <a:gd name="connsiteY582" fmla="*/ 762418 h 5214938"/>
              <a:gd name="connsiteX583" fmla="*/ 3375546 w 4933691"/>
              <a:gd name="connsiteY583" fmla="*/ 752252 h 5214938"/>
              <a:gd name="connsiteX584" fmla="*/ 3273887 w 4933691"/>
              <a:gd name="connsiteY584" fmla="*/ 731921 h 5214938"/>
              <a:gd name="connsiteX585" fmla="*/ 3304385 w 4933691"/>
              <a:gd name="connsiteY585" fmla="*/ 782749 h 5214938"/>
              <a:gd name="connsiteX586" fmla="*/ 3324716 w 4933691"/>
              <a:gd name="connsiteY586" fmla="*/ 935233 h 5214938"/>
              <a:gd name="connsiteX587" fmla="*/ 3314550 w 4933691"/>
              <a:gd name="connsiteY587" fmla="*/ 925067 h 5214938"/>
              <a:gd name="connsiteX588" fmla="*/ 3294219 w 4933691"/>
              <a:gd name="connsiteY588" fmla="*/ 914902 h 5214938"/>
              <a:gd name="connsiteX589" fmla="*/ 2938414 w 4933691"/>
              <a:gd name="connsiteY589" fmla="*/ 975895 h 5214938"/>
              <a:gd name="connsiteX590" fmla="*/ 3050238 w 4933691"/>
              <a:gd name="connsiteY590" fmla="*/ 1077551 h 5214938"/>
              <a:gd name="connsiteX591" fmla="*/ 3060404 w 4933691"/>
              <a:gd name="connsiteY591" fmla="*/ 1077551 h 5214938"/>
              <a:gd name="connsiteX592" fmla="*/ 3070570 w 4933691"/>
              <a:gd name="connsiteY592" fmla="*/ 1128379 h 5214938"/>
              <a:gd name="connsiteX593" fmla="*/ 3101067 w 4933691"/>
              <a:gd name="connsiteY593" fmla="*/ 1199538 h 5214938"/>
              <a:gd name="connsiteX594" fmla="*/ 3019741 w 4933691"/>
              <a:gd name="connsiteY594" fmla="*/ 1291028 h 5214938"/>
              <a:gd name="connsiteX595" fmla="*/ 2948580 w 4933691"/>
              <a:gd name="connsiteY595" fmla="*/ 1341856 h 5214938"/>
              <a:gd name="connsiteX596" fmla="*/ 2938414 w 4933691"/>
              <a:gd name="connsiteY596" fmla="*/ 1382518 h 5214938"/>
              <a:gd name="connsiteX597" fmla="*/ 2928248 w 4933691"/>
              <a:gd name="connsiteY597" fmla="*/ 1413015 h 5214938"/>
              <a:gd name="connsiteX598" fmla="*/ 2887585 w 4933691"/>
              <a:gd name="connsiteY598" fmla="*/ 1453677 h 5214938"/>
              <a:gd name="connsiteX599" fmla="*/ 2857087 w 4933691"/>
              <a:gd name="connsiteY599" fmla="*/ 1494339 h 5214938"/>
              <a:gd name="connsiteX600" fmla="*/ 2796092 w 4933691"/>
              <a:gd name="connsiteY600" fmla="*/ 1494339 h 5214938"/>
              <a:gd name="connsiteX601" fmla="*/ 2775760 w 4933691"/>
              <a:gd name="connsiteY601" fmla="*/ 1555332 h 5214938"/>
              <a:gd name="connsiteX602" fmla="*/ 2775760 w 4933691"/>
              <a:gd name="connsiteY602" fmla="*/ 1565498 h 5214938"/>
              <a:gd name="connsiteX603" fmla="*/ 2724931 w 4933691"/>
              <a:gd name="connsiteY603" fmla="*/ 1626492 h 5214938"/>
              <a:gd name="connsiteX604" fmla="*/ 2724931 w 4933691"/>
              <a:gd name="connsiteY604" fmla="*/ 1616326 h 5214938"/>
              <a:gd name="connsiteX605" fmla="*/ 2745263 w 4933691"/>
              <a:gd name="connsiteY605" fmla="*/ 1514670 h 5214938"/>
              <a:gd name="connsiteX606" fmla="*/ 2755428 w 4933691"/>
              <a:gd name="connsiteY606" fmla="*/ 1463842 h 5214938"/>
              <a:gd name="connsiteX607" fmla="*/ 2765594 w 4933691"/>
              <a:gd name="connsiteY607" fmla="*/ 1463842 h 5214938"/>
              <a:gd name="connsiteX608" fmla="*/ 2897750 w 4933691"/>
              <a:gd name="connsiteY608" fmla="*/ 1382518 h 5214938"/>
              <a:gd name="connsiteX609" fmla="*/ 2907916 w 4933691"/>
              <a:gd name="connsiteY609" fmla="*/ 1352021 h 5214938"/>
              <a:gd name="connsiteX610" fmla="*/ 2928248 w 4933691"/>
              <a:gd name="connsiteY610" fmla="*/ 1301193 h 5214938"/>
              <a:gd name="connsiteX611" fmla="*/ 2989243 w 4933691"/>
              <a:gd name="connsiteY611" fmla="*/ 1260531 h 5214938"/>
              <a:gd name="connsiteX612" fmla="*/ 3060404 w 4933691"/>
              <a:gd name="connsiteY612" fmla="*/ 1199538 h 5214938"/>
              <a:gd name="connsiteX613" fmla="*/ 3050238 w 4933691"/>
              <a:gd name="connsiteY613" fmla="*/ 1169041 h 5214938"/>
              <a:gd name="connsiteX614" fmla="*/ 3040072 w 4933691"/>
              <a:gd name="connsiteY614" fmla="*/ 1158875 h 5214938"/>
              <a:gd name="connsiteX615" fmla="*/ 3029906 w 4933691"/>
              <a:gd name="connsiteY615" fmla="*/ 1128379 h 5214938"/>
              <a:gd name="connsiteX616" fmla="*/ 3029906 w 4933691"/>
              <a:gd name="connsiteY616" fmla="*/ 1097882 h 5214938"/>
              <a:gd name="connsiteX617" fmla="*/ 2907916 w 4933691"/>
              <a:gd name="connsiteY617" fmla="*/ 986060 h 5214938"/>
              <a:gd name="connsiteX618" fmla="*/ 2480950 w 4933691"/>
              <a:gd name="connsiteY618" fmla="*/ 1128379 h 5214938"/>
              <a:gd name="connsiteX619" fmla="*/ 2501282 w 4933691"/>
              <a:gd name="connsiteY619" fmla="*/ 1128379 h 5214938"/>
              <a:gd name="connsiteX620" fmla="*/ 2501282 w 4933691"/>
              <a:gd name="connsiteY620" fmla="*/ 1138544 h 5214938"/>
              <a:gd name="connsiteX621" fmla="*/ 2531780 w 4933691"/>
              <a:gd name="connsiteY621" fmla="*/ 1250365 h 5214938"/>
              <a:gd name="connsiteX622" fmla="*/ 2653770 w 4933691"/>
              <a:gd name="connsiteY622" fmla="*/ 1463842 h 5214938"/>
              <a:gd name="connsiteX623" fmla="*/ 2694433 w 4933691"/>
              <a:gd name="connsiteY623" fmla="*/ 1535001 h 5214938"/>
              <a:gd name="connsiteX624" fmla="*/ 2724931 w 4933691"/>
              <a:gd name="connsiteY624" fmla="*/ 1595995 h 5214938"/>
              <a:gd name="connsiteX625" fmla="*/ 2714765 w 4933691"/>
              <a:gd name="connsiteY625" fmla="*/ 1646823 h 5214938"/>
              <a:gd name="connsiteX626" fmla="*/ 2704599 w 4933691"/>
              <a:gd name="connsiteY626" fmla="*/ 1677319 h 5214938"/>
              <a:gd name="connsiteX627" fmla="*/ 2694433 w 4933691"/>
              <a:gd name="connsiteY627" fmla="*/ 1677319 h 5214938"/>
              <a:gd name="connsiteX628" fmla="*/ 2684267 w 4933691"/>
              <a:gd name="connsiteY628" fmla="*/ 1677319 h 5214938"/>
              <a:gd name="connsiteX629" fmla="*/ 2694433 w 4933691"/>
              <a:gd name="connsiteY629" fmla="*/ 1646823 h 5214938"/>
              <a:gd name="connsiteX630" fmla="*/ 2694433 w 4933691"/>
              <a:gd name="connsiteY630" fmla="*/ 1636657 h 5214938"/>
              <a:gd name="connsiteX631" fmla="*/ 2613106 w 4933691"/>
              <a:gd name="connsiteY631" fmla="*/ 1484174 h 5214938"/>
              <a:gd name="connsiteX632" fmla="*/ 2572443 w 4933691"/>
              <a:gd name="connsiteY632" fmla="*/ 1474008 h 5214938"/>
              <a:gd name="connsiteX633" fmla="*/ 2552111 w 4933691"/>
              <a:gd name="connsiteY633" fmla="*/ 1453677 h 5214938"/>
              <a:gd name="connsiteX634" fmla="*/ 2470784 w 4933691"/>
              <a:gd name="connsiteY634" fmla="*/ 1138544 h 5214938"/>
              <a:gd name="connsiteX635" fmla="*/ 2297965 w 4933691"/>
              <a:gd name="connsiteY635" fmla="*/ 1270697 h 5214938"/>
              <a:gd name="connsiteX636" fmla="*/ 2287799 w 4933691"/>
              <a:gd name="connsiteY636" fmla="*/ 1270697 h 5214938"/>
              <a:gd name="connsiteX637" fmla="*/ 2267467 w 4933691"/>
              <a:gd name="connsiteY637" fmla="*/ 1270697 h 5214938"/>
              <a:gd name="connsiteX638" fmla="*/ 2257302 w 4933691"/>
              <a:gd name="connsiteY638" fmla="*/ 1270697 h 5214938"/>
              <a:gd name="connsiteX639" fmla="*/ 2267467 w 4933691"/>
              <a:gd name="connsiteY639" fmla="*/ 1280862 h 5214938"/>
              <a:gd name="connsiteX640" fmla="*/ 2267467 w 4933691"/>
              <a:gd name="connsiteY640" fmla="*/ 1311359 h 5214938"/>
              <a:gd name="connsiteX641" fmla="*/ 2257302 w 4933691"/>
              <a:gd name="connsiteY641" fmla="*/ 1311359 h 5214938"/>
              <a:gd name="connsiteX642" fmla="*/ 2206472 w 4933691"/>
              <a:gd name="connsiteY642" fmla="*/ 1250365 h 5214938"/>
              <a:gd name="connsiteX643" fmla="*/ 2206472 w 4933691"/>
              <a:gd name="connsiteY643" fmla="*/ 1240200 h 5214938"/>
              <a:gd name="connsiteX644" fmla="*/ 2145477 w 4933691"/>
              <a:gd name="connsiteY644" fmla="*/ 853908 h 5214938"/>
              <a:gd name="connsiteX645" fmla="*/ 2145477 w 4933691"/>
              <a:gd name="connsiteY645" fmla="*/ 833577 h 5214938"/>
              <a:gd name="connsiteX646" fmla="*/ 2114979 w 4933691"/>
              <a:gd name="connsiteY646" fmla="*/ 803080 h 5214938"/>
              <a:gd name="connsiteX647" fmla="*/ 1972658 w 4933691"/>
              <a:gd name="connsiteY647" fmla="*/ 894570 h 5214938"/>
              <a:gd name="connsiteX648" fmla="*/ 1942160 w 4933691"/>
              <a:gd name="connsiteY648" fmla="*/ 925067 h 5214938"/>
              <a:gd name="connsiteX649" fmla="*/ 1881165 w 4933691"/>
              <a:gd name="connsiteY649" fmla="*/ 955564 h 5214938"/>
              <a:gd name="connsiteX650" fmla="*/ 1840501 w 4933691"/>
              <a:gd name="connsiteY650" fmla="*/ 975895 h 5214938"/>
              <a:gd name="connsiteX651" fmla="*/ 1799838 w 4933691"/>
              <a:gd name="connsiteY651" fmla="*/ 1016557 h 5214938"/>
              <a:gd name="connsiteX652" fmla="*/ 1769340 w 4933691"/>
              <a:gd name="connsiteY652" fmla="*/ 1047054 h 5214938"/>
              <a:gd name="connsiteX653" fmla="*/ 1698179 w 4933691"/>
              <a:gd name="connsiteY653" fmla="*/ 1097882 h 5214938"/>
              <a:gd name="connsiteX654" fmla="*/ 1566023 w 4933691"/>
              <a:gd name="connsiteY654" fmla="*/ 1199538 h 5214938"/>
              <a:gd name="connsiteX655" fmla="*/ 1718511 w 4933691"/>
              <a:gd name="connsiteY655" fmla="*/ 1219869 h 5214938"/>
              <a:gd name="connsiteX656" fmla="*/ 1921828 w 4933691"/>
              <a:gd name="connsiteY656" fmla="*/ 1321524 h 5214938"/>
              <a:gd name="connsiteX657" fmla="*/ 1931994 w 4933691"/>
              <a:gd name="connsiteY657" fmla="*/ 1321524 h 5214938"/>
              <a:gd name="connsiteX658" fmla="*/ 2013321 w 4933691"/>
              <a:gd name="connsiteY658" fmla="*/ 1331690 h 5214938"/>
              <a:gd name="connsiteX659" fmla="*/ 2084482 w 4933691"/>
              <a:gd name="connsiteY659" fmla="*/ 1321524 h 5214938"/>
              <a:gd name="connsiteX660" fmla="*/ 2135311 w 4933691"/>
              <a:gd name="connsiteY660" fmla="*/ 1362187 h 5214938"/>
              <a:gd name="connsiteX661" fmla="*/ 2175975 w 4933691"/>
              <a:gd name="connsiteY661" fmla="*/ 1392683 h 5214938"/>
              <a:gd name="connsiteX662" fmla="*/ 2379292 w 4933691"/>
              <a:gd name="connsiteY662" fmla="*/ 1514670 h 5214938"/>
              <a:gd name="connsiteX663" fmla="*/ 2430121 w 4933691"/>
              <a:gd name="connsiteY663" fmla="*/ 1494339 h 5214938"/>
              <a:gd name="connsiteX664" fmla="*/ 2501282 w 4933691"/>
              <a:gd name="connsiteY664" fmla="*/ 1484174 h 5214938"/>
              <a:gd name="connsiteX665" fmla="*/ 2511448 w 4933691"/>
              <a:gd name="connsiteY665" fmla="*/ 1474008 h 5214938"/>
              <a:gd name="connsiteX666" fmla="*/ 2521614 w 4933691"/>
              <a:gd name="connsiteY666" fmla="*/ 1474008 h 5214938"/>
              <a:gd name="connsiteX667" fmla="*/ 2521614 w 4933691"/>
              <a:gd name="connsiteY667" fmla="*/ 1463842 h 5214938"/>
              <a:gd name="connsiteX668" fmla="*/ 2531780 w 4933691"/>
              <a:gd name="connsiteY668" fmla="*/ 1463842 h 5214938"/>
              <a:gd name="connsiteX669" fmla="*/ 2602941 w 4933691"/>
              <a:gd name="connsiteY669" fmla="*/ 1636657 h 5214938"/>
              <a:gd name="connsiteX670" fmla="*/ 2541945 w 4933691"/>
              <a:gd name="connsiteY670" fmla="*/ 1728147 h 5214938"/>
              <a:gd name="connsiteX671" fmla="*/ 2491116 w 4933691"/>
              <a:gd name="connsiteY671" fmla="*/ 1707816 h 5214938"/>
              <a:gd name="connsiteX672" fmla="*/ 2450453 w 4933691"/>
              <a:gd name="connsiteY672" fmla="*/ 1687485 h 5214938"/>
              <a:gd name="connsiteX673" fmla="*/ 2440287 w 4933691"/>
              <a:gd name="connsiteY673" fmla="*/ 1687485 h 5214938"/>
              <a:gd name="connsiteX674" fmla="*/ 2338628 w 4933691"/>
              <a:gd name="connsiteY674" fmla="*/ 1717982 h 5214938"/>
              <a:gd name="connsiteX675" fmla="*/ 2186141 w 4933691"/>
              <a:gd name="connsiteY675" fmla="*/ 1890796 h 5214938"/>
              <a:gd name="connsiteX676" fmla="*/ 2104813 w 4933691"/>
              <a:gd name="connsiteY676" fmla="*/ 1951790 h 5214938"/>
              <a:gd name="connsiteX677" fmla="*/ 1952326 w 4933691"/>
              <a:gd name="connsiteY677" fmla="*/ 2165267 h 5214938"/>
              <a:gd name="connsiteX678" fmla="*/ 1952326 w 4933691"/>
              <a:gd name="connsiteY678" fmla="*/ 2236426 h 5214938"/>
              <a:gd name="connsiteX679" fmla="*/ 1962492 w 4933691"/>
              <a:gd name="connsiteY679" fmla="*/ 2307585 h 5214938"/>
              <a:gd name="connsiteX680" fmla="*/ 1931994 w 4933691"/>
              <a:gd name="connsiteY680" fmla="*/ 2358413 h 5214938"/>
              <a:gd name="connsiteX681" fmla="*/ 1891331 w 4933691"/>
              <a:gd name="connsiteY681" fmla="*/ 2409240 h 5214938"/>
              <a:gd name="connsiteX682" fmla="*/ 1840501 w 4933691"/>
              <a:gd name="connsiteY682" fmla="*/ 2439737 h 5214938"/>
              <a:gd name="connsiteX683" fmla="*/ 1820170 w 4933691"/>
              <a:gd name="connsiteY683" fmla="*/ 2470234 h 5214938"/>
              <a:gd name="connsiteX684" fmla="*/ 1779506 w 4933691"/>
              <a:gd name="connsiteY684" fmla="*/ 2521062 h 5214938"/>
              <a:gd name="connsiteX685" fmla="*/ 1759174 w 4933691"/>
              <a:gd name="connsiteY685" fmla="*/ 2561724 h 5214938"/>
              <a:gd name="connsiteX686" fmla="*/ 1749009 w 4933691"/>
              <a:gd name="connsiteY686" fmla="*/ 2602386 h 5214938"/>
              <a:gd name="connsiteX687" fmla="*/ 1688014 w 4933691"/>
              <a:gd name="connsiteY687" fmla="*/ 2653214 h 5214938"/>
              <a:gd name="connsiteX688" fmla="*/ 1677848 w 4933691"/>
              <a:gd name="connsiteY688" fmla="*/ 2561724 h 5214938"/>
              <a:gd name="connsiteX689" fmla="*/ 1677848 w 4933691"/>
              <a:gd name="connsiteY689" fmla="*/ 2480399 h 5214938"/>
              <a:gd name="connsiteX690" fmla="*/ 1647350 w 4933691"/>
              <a:gd name="connsiteY690" fmla="*/ 2419406 h 5214938"/>
              <a:gd name="connsiteX691" fmla="*/ 1627018 w 4933691"/>
              <a:gd name="connsiteY691" fmla="*/ 2409240 h 5214938"/>
              <a:gd name="connsiteX692" fmla="*/ 1545692 w 4933691"/>
              <a:gd name="connsiteY692" fmla="*/ 2419406 h 5214938"/>
              <a:gd name="connsiteX693" fmla="*/ 1515194 w 4933691"/>
              <a:gd name="connsiteY693" fmla="*/ 2419406 h 5214938"/>
              <a:gd name="connsiteX694" fmla="*/ 1433867 w 4933691"/>
              <a:gd name="connsiteY694" fmla="*/ 2338081 h 5214938"/>
              <a:gd name="connsiteX695" fmla="*/ 1393204 w 4933691"/>
              <a:gd name="connsiteY695" fmla="*/ 2388909 h 5214938"/>
              <a:gd name="connsiteX696" fmla="*/ 1372872 w 4933691"/>
              <a:gd name="connsiteY696" fmla="*/ 2429572 h 5214938"/>
              <a:gd name="connsiteX697" fmla="*/ 1352540 w 4933691"/>
              <a:gd name="connsiteY697" fmla="*/ 2460068 h 5214938"/>
              <a:gd name="connsiteX698" fmla="*/ 1322043 w 4933691"/>
              <a:gd name="connsiteY698" fmla="*/ 2500731 h 5214938"/>
              <a:gd name="connsiteX699" fmla="*/ 1332209 w 4933691"/>
              <a:gd name="connsiteY699" fmla="*/ 2643049 h 5214938"/>
              <a:gd name="connsiteX700" fmla="*/ 1342374 w 4933691"/>
              <a:gd name="connsiteY700" fmla="*/ 2663380 h 5214938"/>
              <a:gd name="connsiteX701" fmla="*/ 1403370 w 4933691"/>
              <a:gd name="connsiteY701" fmla="*/ 2785367 h 5214938"/>
              <a:gd name="connsiteX702" fmla="*/ 1423701 w 4933691"/>
              <a:gd name="connsiteY702" fmla="*/ 2805698 h 5214938"/>
              <a:gd name="connsiteX703" fmla="*/ 1433867 w 4933691"/>
              <a:gd name="connsiteY703" fmla="*/ 2826029 h 5214938"/>
              <a:gd name="connsiteX704" fmla="*/ 1515194 w 4933691"/>
              <a:gd name="connsiteY704" fmla="*/ 2856526 h 5214938"/>
              <a:gd name="connsiteX705" fmla="*/ 1586355 w 4933691"/>
              <a:gd name="connsiteY705" fmla="*/ 2876857 h 5214938"/>
              <a:gd name="connsiteX706" fmla="*/ 1637184 w 4933691"/>
              <a:gd name="connsiteY706" fmla="*/ 2937850 h 5214938"/>
              <a:gd name="connsiteX707" fmla="*/ 1657516 w 4933691"/>
              <a:gd name="connsiteY707" fmla="*/ 2968347 h 5214938"/>
              <a:gd name="connsiteX708" fmla="*/ 1667682 w 4933691"/>
              <a:gd name="connsiteY708" fmla="*/ 2968347 h 5214938"/>
              <a:gd name="connsiteX709" fmla="*/ 1718511 w 4933691"/>
              <a:gd name="connsiteY709" fmla="*/ 2998844 h 5214938"/>
              <a:gd name="connsiteX710" fmla="*/ 1738843 w 4933691"/>
              <a:gd name="connsiteY710" fmla="*/ 3009009 h 5214938"/>
              <a:gd name="connsiteX711" fmla="*/ 1850667 w 4933691"/>
              <a:gd name="connsiteY711" fmla="*/ 3009009 h 5214938"/>
              <a:gd name="connsiteX712" fmla="*/ 1881165 w 4933691"/>
              <a:gd name="connsiteY712" fmla="*/ 3009009 h 5214938"/>
              <a:gd name="connsiteX713" fmla="*/ 1891331 w 4933691"/>
              <a:gd name="connsiteY713" fmla="*/ 3009009 h 5214938"/>
              <a:gd name="connsiteX714" fmla="*/ 1891331 w 4933691"/>
              <a:gd name="connsiteY714" fmla="*/ 3171658 h 5214938"/>
              <a:gd name="connsiteX715" fmla="*/ 1830335 w 4933691"/>
              <a:gd name="connsiteY715" fmla="*/ 3252983 h 5214938"/>
              <a:gd name="connsiteX716" fmla="*/ 1779506 w 4933691"/>
              <a:gd name="connsiteY716" fmla="*/ 3313976 h 5214938"/>
              <a:gd name="connsiteX717" fmla="*/ 1769340 w 4933691"/>
              <a:gd name="connsiteY717" fmla="*/ 3425798 h 5214938"/>
              <a:gd name="connsiteX718" fmla="*/ 1779506 w 4933691"/>
              <a:gd name="connsiteY718" fmla="*/ 3496957 h 5214938"/>
              <a:gd name="connsiteX719" fmla="*/ 1779506 w 4933691"/>
              <a:gd name="connsiteY719" fmla="*/ 3568116 h 5214938"/>
              <a:gd name="connsiteX720" fmla="*/ 1779506 w 4933691"/>
              <a:gd name="connsiteY720" fmla="*/ 3690102 h 5214938"/>
              <a:gd name="connsiteX721" fmla="*/ 1759174 w 4933691"/>
              <a:gd name="connsiteY721" fmla="*/ 3730765 h 5214938"/>
              <a:gd name="connsiteX722" fmla="*/ 1749009 w 4933691"/>
              <a:gd name="connsiteY722" fmla="*/ 3761261 h 5214938"/>
              <a:gd name="connsiteX723" fmla="*/ 1759174 w 4933691"/>
              <a:gd name="connsiteY723" fmla="*/ 3852752 h 5214938"/>
              <a:gd name="connsiteX724" fmla="*/ 1850667 w 4933691"/>
              <a:gd name="connsiteY724" fmla="*/ 4167884 h 5214938"/>
              <a:gd name="connsiteX725" fmla="*/ 1860833 w 4933691"/>
              <a:gd name="connsiteY725" fmla="*/ 4198381 h 5214938"/>
              <a:gd name="connsiteX726" fmla="*/ 1881165 w 4933691"/>
              <a:gd name="connsiteY726" fmla="*/ 4259375 h 5214938"/>
              <a:gd name="connsiteX727" fmla="*/ 1881165 w 4933691"/>
              <a:gd name="connsiteY727" fmla="*/ 4269540 h 5214938"/>
              <a:gd name="connsiteX728" fmla="*/ 1606687 w 4933691"/>
              <a:gd name="connsiteY728" fmla="*/ 4015401 h 5214938"/>
              <a:gd name="connsiteX729" fmla="*/ 1515194 w 4933691"/>
              <a:gd name="connsiteY729" fmla="*/ 3893414 h 5214938"/>
              <a:gd name="connsiteX730" fmla="*/ 1474531 w 4933691"/>
              <a:gd name="connsiteY730" fmla="*/ 3852752 h 5214938"/>
              <a:gd name="connsiteX731" fmla="*/ 1423701 w 4933691"/>
              <a:gd name="connsiteY731" fmla="*/ 3812089 h 5214938"/>
              <a:gd name="connsiteX732" fmla="*/ 1413536 w 4933691"/>
              <a:gd name="connsiteY732" fmla="*/ 3771427 h 5214938"/>
              <a:gd name="connsiteX733" fmla="*/ 1403370 w 4933691"/>
              <a:gd name="connsiteY733" fmla="*/ 3740930 h 5214938"/>
              <a:gd name="connsiteX734" fmla="*/ 1383038 w 4933691"/>
              <a:gd name="connsiteY734" fmla="*/ 3700268 h 5214938"/>
              <a:gd name="connsiteX735" fmla="*/ 1332209 w 4933691"/>
              <a:gd name="connsiteY735" fmla="*/ 3578281 h 5214938"/>
              <a:gd name="connsiteX736" fmla="*/ 1250882 w 4933691"/>
              <a:gd name="connsiteY736" fmla="*/ 3629109 h 5214938"/>
              <a:gd name="connsiteX737" fmla="*/ 1067896 w 4933691"/>
              <a:gd name="connsiteY737" fmla="*/ 3730765 h 5214938"/>
              <a:gd name="connsiteX738" fmla="*/ 1291545 w 4933691"/>
              <a:gd name="connsiteY738" fmla="*/ 4066229 h 5214938"/>
              <a:gd name="connsiteX739" fmla="*/ 1311877 w 4933691"/>
              <a:gd name="connsiteY739" fmla="*/ 4086560 h 5214938"/>
              <a:gd name="connsiteX740" fmla="*/ 1444033 w 4933691"/>
              <a:gd name="connsiteY740" fmla="*/ 4228878 h 5214938"/>
              <a:gd name="connsiteX741" fmla="*/ 1484697 w 4933691"/>
              <a:gd name="connsiteY741" fmla="*/ 4259375 h 5214938"/>
              <a:gd name="connsiteX742" fmla="*/ 1555858 w 4933691"/>
              <a:gd name="connsiteY742" fmla="*/ 4320368 h 5214938"/>
              <a:gd name="connsiteX743" fmla="*/ 1627018 w 4933691"/>
              <a:gd name="connsiteY743" fmla="*/ 4350865 h 5214938"/>
              <a:gd name="connsiteX744" fmla="*/ 1698179 w 4933691"/>
              <a:gd name="connsiteY744" fmla="*/ 4391527 h 5214938"/>
              <a:gd name="connsiteX745" fmla="*/ 1708345 w 4933691"/>
              <a:gd name="connsiteY745" fmla="*/ 4391527 h 5214938"/>
              <a:gd name="connsiteX746" fmla="*/ 1982823 w 4933691"/>
              <a:gd name="connsiteY746" fmla="*/ 4533845 h 5214938"/>
              <a:gd name="connsiteX747" fmla="*/ 2003155 w 4933691"/>
              <a:gd name="connsiteY747" fmla="*/ 4544011 h 5214938"/>
              <a:gd name="connsiteX748" fmla="*/ 2247136 w 4933691"/>
              <a:gd name="connsiteY748" fmla="*/ 4625335 h 5214938"/>
              <a:gd name="connsiteX749" fmla="*/ 2531780 w 4933691"/>
              <a:gd name="connsiteY749" fmla="*/ 4655832 h 5214938"/>
              <a:gd name="connsiteX750" fmla="*/ 2592775 w 4933691"/>
              <a:gd name="connsiteY750" fmla="*/ 4655832 h 5214938"/>
              <a:gd name="connsiteX751" fmla="*/ 2663936 w 4933691"/>
              <a:gd name="connsiteY751" fmla="*/ 4655832 h 5214938"/>
              <a:gd name="connsiteX752" fmla="*/ 2714765 w 4933691"/>
              <a:gd name="connsiteY752" fmla="*/ 4655832 h 5214938"/>
              <a:gd name="connsiteX753" fmla="*/ 2735097 w 4933691"/>
              <a:gd name="connsiteY753" fmla="*/ 4645666 h 5214938"/>
              <a:gd name="connsiteX754" fmla="*/ 2745263 w 4933691"/>
              <a:gd name="connsiteY754" fmla="*/ 4635501 h 5214938"/>
              <a:gd name="connsiteX755" fmla="*/ 2745263 w 4933691"/>
              <a:gd name="connsiteY755" fmla="*/ 4645666 h 5214938"/>
              <a:gd name="connsiteX756" fmla="*/ 2745263 w 4933691"/>
              <a:gd name="connsiteY756" fmla="*/ 4655832 h 5214938"/>
              <a:gd name="connsiteX757" fmla="*/ 2765594 w 4933691"/>
              <a:gd name="connsiteY757" fmla="*/ 4655832 h 5214938"/>
              <a:gd name="connsiteX758" fmla="*/ 2796092 w 4933691"/>
              <a:gd name="connsiteY758" fmla="*/ 4655832 h 5214938"/>
              <a:gd name="connsiteX759" fmla="*/ 3162063 w 4933691"/>
              <a:gd name="connsiteY759" fmla="*/ 4584673 h 5214938"/>
              <a:gd name="connsiteX760" fmla="*/ 3680521 w 4933691"/>
              <a:gd name="connsiteY760" fmla="*/ 4401693 h 5214938"/>
              <a:gd name="connsiteX761" fmla="*/ 3700853 w 4933691"/>
              <a:gd name="connsiteY761" fmla="*/ 4381361 h 5214938"/>
              <a:gd name="connsiteX762" fmla="*/ 3721185 w 4933691"/>
              <a:gd name="connsiteY762" fmla="*/ 4371196 h 5214938"/>
              <a:gd name="connsiteX763" fmla="*/ 3741516 w 4933691"/>
              <a:gd name="connsiteY763" fmla="*/ 4371196 h 5214938"/>
              <a:gd name="connsiteX764" fmla="*/ 3741516 w 4933691"/>
              <a:gd name="connsiteY764" fmla="*/ 4391527 h 5214938"/>
              <a:gd name="connsiteX765" fmla="*/ 3761848 w 4933691"/>
              <a:gd name="connsiteY765" fmla="*/ 4381361 h 5214938"/>
              <a:gd name="connsiteX766" fmla="*/ 3802511 w 4933691"/>
              <a:gd name="connsiteY766" fmla="*/ 4320368 h 5214938"/>
              <a:gd name="connsiteX767" fmla="*/ 3772014 w 4933691"/>
              <a:gd name="connsiteY767" fmla="*/ 4330534 h 5214938"/>
              <a:gd name="connsiteX768" fmla="*/ 3599194 w 4933691"/>
              <a:gd name="connsiteY768" fmla="*/ 4350865 h 5214938"/>
              <a:gd name="connsiteX769" fmla="*/ 3517867 w 4933691"/>
              <a:gd name="connsiteY769" fmla="*/ 4340699 h 5214938"/>
              <a:gd name="connsiteX770" fmla="*/ 3517867 w 4933691"/>
              <a:gd name="connsiteY770" fmla="*/ 4300037 h 5214938"/>
              <a:gd name="connsiteX771" fmla="*/ 3528033 w 4933691"/>
              <a:gd name="connsiteY771" fmla="*/ 4269540 h 5214938"/>
              <a:gd name="connsiteX772" fmla="*/ 3568697 w 4933691"/>
              <a:gd name="connsiteY772" fmla="*/ 4279706 h 5214938"/>
              <a:gd name="connsiteX773" fmla="*/ 3578863 w 4933691"/>
              <a:gd name="connsiteY773" fmla="*/ 4249209 h 5214938"/>
              <a:gd name="connsiteX774" fmla="*/ 3589028 w 4933691"/>
              <a:gd name="connsiteY774" fmla="*/ 4228878 h 5214938"/>
              <a:gd name="connsiteX775" fmla="*/ 3944833 w 4933691"/>
              <a:gd name="connsiteY775" fmla="*/ 3557950 h 5214938"/>
              <a:gd name="connsiteX776" fmla="*/ 3924502 w 4933691"/>
              <a:gd name="connsiteY776" fmla="*/ 3446129 h 5214938"/>
              <a:gd name="connsiteX777" fmla="*/ 3944833 w 4933691"/>
              <a:gd name="connsiteY777" fmla="*/ 3496957 h 5214938"/>
              <a:gd name="connsiteX778" fmla="*/ 3954999 w 4933691"/>
              <a:gd name="connsiteY778" fmla="*/ 3527453 h 5214938"/>
              <a:gd name="connsiteX779" fmla="*/ 3934668 w 4933691"/>
              <a:gd name="connsiteY779" fmla="*/ 3405466 h 5214938"/>
              <a:gd name="connsiteX780" fmla="*/ 3924502 w 4933691"/>
              <a:gd name="connsiteY780" fmla="*/ 3405466 h 5214938"/>
              <a:gd name="connsiteX781" fmla="*/ 3924502 w 4933691"/>
              <a:gd name="connsiteY781" fmla="*/ 3415632 h 5214938"/>
              <a:gd name="connsiteX782" fmla="*/ 3904170 w 4933691"/>
              <a:gd name="connsiteY782" fmla="*/ 3425798 h 5214938"/>
              <a:gd name="connsiteX783" fmla="*/ 3914336 w 4933691"/>
              <a:gd name="connsiteY783" fmla="*/ 3364804 h 5214938"/>
              <a:gd name="connsiteX784" fmla="*/ 3914336 w 4933691"/>
              <a:gd name="connsiteY784" fmla="*/ 3354639 h 5214938"/>
              <a:gd name="connsiteX785" fmla="*/ 3924502 w 4933691"/>
              <a:gd name="connsiteY785" fmla="*/ 3364804 h 5214938"/>
              <a:gd name="connsiteX786" fmla="*/ 3944833 w 4933691"/>
              <a:gd name="connsiteY786" fmla="*/ 3374970 h 5214938"/>
              <a:gd name="connsiteX787" fmla="*/ 3934668 w 4933691"/>
              <a:gd name="connsiteY787" fmla="*/ 3344473 h 5214938"/>
              <a:gd name="connsiteX788" fmla="*/ 3934668 w 4933691"/>
              <a:gd name="connsiteY788" fmla="*/ 3273314 h 5214938"/>
              <a:gd name="connsiteX789" fmla="*/ 4168482 w 4933691"/>
              <a:gd name="connsiteY789" fmla="*/ 3364804 h 5214938"/>
              <a:gd name="connsiteX790" fmla="*/ 4351468 w 4933691"/>
              <a:gd name="connsiteY790" fmla="*/ 3517288 h 5214938"/>
              <a:gd name="connsiteX791" fmla="*/ 4442960 w 4933691"/>
              <a:gd name="connsiteY791" fmla="*/ 3568116 h 5214938"/>
              <a:gd name="connsiteX792" fmla="*/ 4514121 w 4933691"/>
              <a:gd name="connsiteY792" fmla="*/ 3618943 h 5214938"/>
              <a:gd name="connsiteX793" fmla="*/ 4544619 w 4933691"/>
              <a:gd name="connsiteY793" fmla="*/ 3659606 h 5214938"/>
              <a:gd name="connsiteX794" fmla="*/ 4575116 w 4933691"/>
              <a:gd name="connsiteY794" fmla="*/ 3690102 h 5214938"/>
              <a:gd name="connsiteX795" fmla="*/ 4595448 w 4933691"/>
              <a:gd name="connsiteY795" fmla="*/ 3700268 h 5214938"/>
              <a:gd name="connsiteX796" fmla="*/ 4615780 w 4933691"/>
              <a:gd name="connsiteY796" fmla="*/ 3710434 h 5214938"/>
              <a:gd name="connsiteX797" fmla="*/ 4625946 w 4933691"/>
              <a:gd name="connsiteY797" fmla="*/ 3740930 h 5214938"/>
              <a:gd name="connsiteX798" fmla="*/ 4636112 w 4933691"/>
              <a:gd name="connsiteY798" fmla="*/ 3751096 h 5214938"/>
              <a:gd name="connsiteX799" fmla="*/ 4676775 w 4933691"/>
              <a:gd name="connsiteY799" fmla="*/ 3781593 h 5214938"/>
              <a:gd name="connsiteX800" fmla="*/ 4676775 w 4933691"/>
              <a:gd name="connsiteY800" fmla="*/ 3791758 h 5214938"/>
              <a:gd name="connsiteX801" fmla="*/ 4686941 w 4933691"/>
              <a:gd name="connsiteY801" fmla="*/ 3801924 h 5214938"/>
              <a:gd name="connsiteX802" fmla="*/ 4900424 w 4933691"/>
              <a:gd name="connsiteY802" fmla="*/ 4188215 h 5214938"/>
              <a:gd name="connsiteX803" fmla="*/ 4910590 w 4933691"/>
              <a:gd name="connsiteY803" fmla="*/ 4198381 h 5214938"/>
              <a:gd name="connsiteX804" fmla="*/ 4930921 w 4933691"/>
              <a:gd name="connsiteY804" fmla="*/ 4310202 h 5214938"/>
              <a:gd name="connsiteX805" fmla="*/ 4900424 w 4933691"/>
              <a:gd name="connsiteY805" fmla="*/ 4289871 h 5214938"/>
              <a:gd name="connsiteX806" fmla="*/ 4900424 w 4933691"/>
              <a:gd name="connsiteY806" fmla="*/ 4249209 h 5214938"/>
              <a:gd name="connsiteX807" fmla="*/ 4808931 w 4933691"/>
              <a:gd name="connsiteY807" fmla="*/ 4066229 h 5214938"/>
              <a:gd name="connsiteX808" fmla="*/ 4727604 w 4933691"/>
              <a:gd name="connsiteY808" fmla="*/ 3923911 h 5214938"/>
              <a:gd name="connsiteX809" fmla="*/ 4585282 w 4933691"/>
              <a:gd name="connsiteY809" fmla="*/ 3751096 h 5214938"/>
              <a:gd name="connsiteX810" fmla="*/ 4503956 w 4933691"/>
              <a:gd name="connsiteY810" fmla="*/ 3649440 h 5214938"/>
              <a:gd name="connsiteX811" fmla="*/ 4320970 w 4933691"/>
              <a:gd name="connsiteY811" fmla="*/ 3527453 h 5214938"/>
              <a:gd name="connsiteX812" fmla="*/ 3975331 w 4933691"/>
              <a:gd name="connsiteY812" fmla="*/ 3324142 h 5214938"/>
              <a:gd name="connsiteX813" fmla="*/ 3954999 w 4933691"/>
              <a:gd name="connsiteY813" fmla="*/ 3720599 h 5214938"/>
              <a:gd name="connsiteX814" fmla="*/ 3934668 w 4933691"/>
              <a:gd name="connsiteY814" fmla="*/ 3781593 h 5214938"/>
              <a:gd name="connsiteX815" fmla="*/ 3873672 w 4933691"/>
              <a:gd name="connsiteY815" fmla="*/ 3903579 h 5214938"/>
              <a:gd name="connsiteX816" fmla="*/ 3853341 w 4933691"/>
              <a:gd name="connsiteY816" fmla="*/ 3954407 h 5214938"/>
              <a:gd name="connsiteX817" fmla="*/ 3833009 w 4933691"/>
              <a:gd name="connsiteY817" fmla="*/ 3984904 h 5214938"/>
              <a:gd name="connsiteX818" fmla="*/ 3751682 w 4933691"/>
              <a:gd name="connsiteY818" fmla="*/ 4127222 h 5214938"/>
              <a:gd name="connsiteX819" fmla="*/ 3680521 w 4933691"/>
              <a:gd name="connsiteY819" fmla="*/ 4188215 h 5214938"/>
              <a:gd name="connsiteX820" fmla="*/ 3589028 w 4933691"/>
              <a:gd name="connsiteY820" fmla="*/ 4310202 h 5214938"/>
              <a:gd name="connsiteX821" fmla="*/ 3619526 w 4933691"/>
              <a:gd name="connsiteY821" fmla="*/ 4310202 h 5214938"/>
              <a:gd name="connsiteX822" fmla="*/ 3721185 w 4933691"/>
              <a:gd name="connsiteY822" fmla="*/ 4300037 h 5214938"/>
              <a:gd name="connsiteX823" fmla="*/ 3894004 w 4933691"/>
              <a:gd name="connsiteY823" fmla="*/ 4300037 h 5214938"/>
              <a:gd name="connsiteX824" fmla="*/ 3843175 w 4933691"/>
              <a:gd name="connsiteY824" fmla="*/ 4320368 h 5214938"/>
              <a:gd name="connsiteX825" fmla="*/ 3416209 w 4933691"/>
              <a:gd name="connsiteY825" fmla="*/ 4726991 h 5214938"/>
              <a:gd name="connsiteX826" fmla="*/ 2887585 w 4933691"/>
              <a:gd name="connsiteY826" fmla="*/ 5031958 h 5214938"/>
              <a:gd name="connsiteX827" fmla="*/ 2582609 w 4933691"/>
              <a:gd name="connsiteY827" fmla="*/ 5133614 h 5214938"/>
              <a:gd name="connsiteX828" fmla="*/ 2582609 w 4933691"/>
              <a:gd name="connsiteY828" fmla="*/ 5143779 h 5214938"/>
              <a:gd name="connsiteX829" fmla="*/ 2582609 w 4933691"/>
              <a:gd name="connsiteY829" fmla="*/ 5153945 h 5214938"/>
              <a:gd name="connsiteX830" fmla="*/ 2572443 w 4933691"/>
              <a:gd name="connsiteY830" fmla="*/ 5153945 h 5214938"/>
              <a:gd name="connsiteX831" fmla="*/ 2562277 w 4933691"/>
              <a:gd name="connsiteY831" fmla="*/ 5153945 h 5214938"/>
              <a:gd name="connsiteX832" fmla="*/ 2562277 w 4933691"/>
              <a:gd name="connsiteY832" fmla="*/ 5143779 h 5214938"/>
              <a:gd name="connsiteX833" fmla="*/ 2480950 w 4933691"/>
              <a:gd name="connsiteY833" fmla="*/ 5153945 h 5214938"/>
              <a:gd name="connsiteX834" fmla="*/ 2552111 w 4933691"/>
              <a:gd name="connsiteY834" fmla="*/ 5184442 h 5214938"/>
              <a:gd name="connsiteX835" fmla="*/ 2613106 w 4933691"/>
              <a:gd name="connsiteY835" fmla="*/ 5174276 h 5214938"/>
              <a:gd name="connsiteX836" fmla="*/ 2633438 w 4933691"/>
              <a:gd name="connsiteY836" fmla="*/ 5174276 h 5214938"/>
              <a:gd name="connsiteX837" fmla="*/ 2714765 w 4933691"/>
              <a:gd name="connsiteY837" fmla="*/ 5174276 h 5214938"/>
              <a:gd name="connsiteX838" fmla="*/ 2765594 w 4933691"/>
              <a:gd name="connsiteY838" fmla="*/ 5174276 h 5214938"/>
              <a:gd name="connsiteX839" fmla="*/ 3182394 w 4933691"/>
              <a:gd name="connsiteY839" fmla="*/ 5103117 h 5214938"/>
              <a:gd name="connsiteX840" fmla="*/ 3436541 w 4933691"/>
              <a:gd name="connsiteY840" fmla="*/ 5042124 h 5214938"/>
              <a:gd name="connsiteX841" fmla="*/ 3456872 w 4933691"/>
              <a:gd name="connsiteY841" fmla="*/ 5021792 h 5214938"/>
              <a:gd name="connsiteX842" fmla="*/ 4331136 w 4933691"/>
              <a:gd name="connsiteY842" fmla="*/ 4462686 h 5214938"/>
              <a:gd name="connsiteX843" fmla="*/ 4463292 w 4933691"/>
              <a:gd name="connsiteY843" fmla="*/ 4361030 h 5214938"/>
              <a:gd name="connsiteX844" fmla="*/ 4483624 w 4933691"/>
              <a:gd name="connsiteY844" fmla="*/ 4340699 h 5214938"/>
              <a:gd name="connsiteX845" fmla="*/ 4503956 w 4933691"/>
              <a:gd name="connsiteY845" fmla="*/ 4340699 h 5214938"/>
              <a:gd name="connsiteX846" fmla="*/ 4514121 w 4933691"/>
              <a:gd name="connsiteY846" fmla="*/ 4340699 h 5214938"/>
              <a:gd name="connsiteX847" fmla="*/ 4514121 w 4933691"/>
              <a:gd name="connsiteY847" fmla="*/ 4310202 h 5214938"/>
              <a:gd name="connsiteX848" fmla="*/ 4524287 w 4933691"/>
              <a:gd name="connsiteY848" fmla="*/ 4300037 h 5214938"/>
              <a:gd name="connsiteX849" fmla="*/ 4514121 w 4933691"/>
              <a:gd name="connsiteY849" fmla="*/ 4300037 h 5214938"/>
              <a:gd name="connsiteX850" fmla="*/ 4503956 w 4933691"/>
              <a:gd name="connsiteY850" fmla="*/ 4300037 h 5214938"/>
              <a:gd name="connsiteX851" fmla="*/ 4483624 w 4933691"/>
              <a:gd name="connsiteY851" fmla="*/ 4289871 h 5214938"/>
              <a:gd name="connsiteX852" fmla="*/ 4554785 w 4933691"/>
              <a:gd name="connsiteY852" fmla="*/ 4269540 h 5214938"/>
              <a:gd name="connsiteX853" fmla="*/ 4625946 w 4933691"/>
              <a:gd name="connsiteY853" fmla="*/ 4279706 h 5214938"/>
              <a:gd name="connsiteX854" fmla="*/ 4717438 w 4933691"/>
              <a:gd name="connsiteY854" fmla="*/ 4289871 h 5214938"/>
              <a:gd name="connsiteX855" fmla="*/ 4768268 w 4933691"/>
              <a:gd name="connsiteY855" fmla="*/ 4279706 h 5214938"/>
              <a:gd name="connsiteX856" fmla="*/ 4859760 w 4933691"/>
              <a:gd name="connsiteY856" fmla="*/ 4269540 h 5214938"/>
              <a:gd name="connsiteX857" fmla="*/ 4859760 w 4933691"/>
              <a:gd name="connsiteY857" fmla="*/ 4279706 h 5214938"/>
              <a:gd name="connsiteX858" fmla="*/ 4798765 w 4933691"/>
              <a:gd name="connsiteY858" fmla="*/ 4310202 h 5214938"/>
              <a:gd name="connsiteX859" fmla="*/ 4798765 w 4933691"/>
              <a:gd name="connsiteY859" fmla="*/ 4320368 h 5214938"/>
              <a:gd name="connsiteX860" fmla="*/ 4697107 w 4933691"/>
              <a:gd name="connsiteY860" fmla="*/ 4330534 h 5214938"/>
              <a:gd name="connsiteX861" fmla="*/ 4585282 w 4933691"/>
              <a:gd name="connsiteY861" fmla="*/ 4320368 h 5214938"/>
              <a:gd name="connsiteX862" fmla="*/ 4575116 w 4933691"/>
              <a:gd name="connsiteY862" fmla="*/ 4320368 h 5214938"/>
              <a:gd name="connsiteX863" fmla="*/ 4239643 w 4933691"/>
              <a:gd name="connsiteY863" fmla="*/ 4625335 h 5214938"/>
              <a:gd name="connsiteX864" fmla="*/ 4107487 w 4933691"/>
              <a:gd name="connsiteY864" fmla="*/ 4747322 h 5214938"/>
              <a:gd name="connsiteX865" fmla="*/ 3975331 w 4933691"/>
              <a:gd name="connsiteY865" fmla="*/ 4828647 h 5214938"/>
              <a:gd name="connsiteX866" fmla="*/ 3914336 w 4933691"/>
              <a:gd name="connsiteY866" fmla="*/ 4869309 h 5214938"/>
              <a:gd name="connsiteX867" fmla="*/ 3853341 w 4933691"/>
              <a:gd name="connsiteY867" fmla="*/ 4899806 h 5214938"/>
              <a:gd name="connsiteX868" fmla="*/ 3721185 w 4933691"/>
              <a:gd name="connsiteY868" fmla="*/ 4981130 h 5214938"/>
              <a:gd name="connsiteX869" fmla="*/ 3690687 w 4933691"/>
              <a:gd name="connsiteY869" fmla="*/ 4981130 h 5214938"/>
              <a:gd name="connsiteX870" fmla="*/ 3660189 w 4933691"/>
              <a:gd name="connsiteY870" fmla="*/ 4991296 h 5214938"/>
              <a:gd name="connsiteX871" fmla="*/ 3619526 w 4933691"/>
              <a:gd name="connsiteY871" fmla="*/ 5011627 h 5214938"/>
              <a:gd name="connsiteX872" fmla="*/ 3487370 w 4933691"/>
              <a:gd name="connsiteY872" fmla="*/ 5052289 h 5214938"/>
              <a:gd name="connsiteX873" fmla="*/ 3284053 w 4933691"/>
              <a:gd name="connsiteY873" fmla="*/ 5113283 h 5214938"/>
              <a:gd name="connsiteX874" fmla="*/ 3243389 w 4933691"/>
              <a:gd name="connsiteY874" fmla="*/ 5123448 h 5214938"/>
              <a:gd name="connsiteX875" fmla="*/ 3131565 w 4933691"/>
              <a:gd name="connsiteY875" fmla="*/ 5143779 h 5214938"/>
              <a:gd name="connsiteX876" fmla="*/ 2745263 w 4933691"/>
              <a:gd name="connsiteY876" fmla="*/ 5214938 h 5214938"/>
              <a:gd name="connsiteX877" fmla="*/ 2735097 w 4933691"/>
              <a:gd name="connsiteY877" fmla="*/ 5214938 h 5214938"/>
              <a:gd name="connsiteX878" fmla="*/ 2714765 w 4933691"/>
              <a:gd name="connsiteY878" fmla="*/ 5214938 h 5214938"/>
              <a:gd name="connsiteX879" fmla="*/ 2653770 w 4933691"/>
              <a:gd name="connsiteY879" fmla="*/ 5214938 h 5214938"/>
              <a:gd name="connsiteX880" fmla="*/ 2592775 w 4933691"/>
              <a:gd name="connsiteY880" fmla="*/ 5214938 h 5214938"/>
              <a:gd name="connsiteX881" fmla="*/ 2358960 w 4933691"/>
              <a:gd name="connsiteY881" fmla="*/ 5174276 h 5214938"/>
              <a:gd name="connsiteX882" fmla="*/ 2358960 w 4933691"/>
              <a:gd name="connsiteY882" fmla="*/ 5164110 h 5214938"/>
              <a:gd name="connsiteX883" fmla="*/ 2369126 w 4933691"/>
              <a:gd name="connsiteY883" fmla="*/ 5133614 h 5214938"/>
              <a:gd name="connsiteX884" fmla="*/ 2409789 w 4933691"/>
              <a:gd name="connsiteY884" fmla="*/ 5082786 h 5214938"/>
              <a:gd name="connsiteX885" fmla="*/ 2419955 w 4933691"/>
              <a:gd name="connsiteY885" fmla="*/ 5082786 h 5214938"/>
              <a:gd name="connsiteX886" fmla="*/ 2419955 w 4933691"/>
              <a:gd name="connsiteY886" fmla="*/ 5092951 h 5214938"/>
              <a:gd name="connsiteX887" fmla="*/ 2399623 w 4933691"/>
              <a:gd name="connsiteY887" fmla="*/ 5113283 h 5214938"/>
              <a:gd name="connsiteX888" fmla="*/ 2389458 w 4933691"/>
              <a:gd name="connsiteY888" fmla="*/ 5133614 h 5214938"/>
              <a:gd name="connsiteX889" fmla="*/ 2948580 w 4933691"/>
              <a:gd name="connsiteY889" fmla="*/ 4950633 h 5214938"/>
              <a:gd name="connsiteX890" fmla="*/ 3040072 w 4933691"/>
              <a:gd name="connsiteY890" fmla="*/ 4909971 h 5214938"/>
              <a:gd name="connsiteX891" fmla="*/ 3162063 w 4933691"/>
              <a:gd name="connsiteY891" fmla="*/ 4848978 h 5214938"/>
              <a:gd name="connsiteX892" fmla="*/ 3690687 w 4933691"/>
              <a:gd name="connsiteY892" fmla="*/ 4442355 h 5214938"/>
              <a:gd name="connsiteX893" fmla="*/ 3517867 w 4933691"/>
              <a:gd name="connsiteY893" fmla="*/ 4513514 h 5214938"/>
              <a:gd name="connsiteX894" fmla="*/ 3416209 w 4933691"/>
              <a:gd name="connsiteY894" fmla="*/ 4544011 h 5214938"/>
              <a:gd name="connsiteX895" fmla="*/ 3406043 w 4933691"/>
              <a:gd name="connsiteY895" fmla="*/ 4554176 h 5214938"/>
              <a:gd name="connsiteX896" fmla="*/ 3223058 w 4933691"/>
              <a:gd name="connsiteY896" fmla="*/ 4605004 h 5214938"/>
              <a:gd name="connsiteX897" fmla="*/ 2897750 w 4933691"/>
              <a:gd name="connsiteY897" fmla="*/ 4686329 h 5214938"/>
              <a:gd name="connsiteX898" fmla="*/ 2816424 w 4933691"/>
              <a:gd name="connsiteY898" fmla="*/ 4686329 h 5214938"/>
              <a:gd name="connsiteX899" fmla="*/ 2755428 w 4933691"/>
              <a:gd name="connsiteY899" fmla="*/ 4686329 h 5214938"/>
              <a:gd name="connsiteX900" fmla="*/ 2602941 w 4933691"/>
              <a:gd name="connsiteY900" fmla="*/ 4686329 h 5214938"/>
              <a:gd name="connsiteX901" fmla="*/ 2125145 w 4933691"/>
              <a:gd name="connsiteY901" fmla="*/ 4635501 h 5214938"/>
              <a:gd name="connsiteX902" fmla="*/ 1606687 w 4933691"/>
              <a:gd name="connsiteY902" fmla="*/ 4391527 h 5214938"/>
              <a:gd name="connsiteX903" fmla="*/ 1545692 w 4933691"/>
              <a:gd name="connsiteY903" fmla="*/ 4361030 h 5214938"/>
              <a:gd name="connsiteX904" fmla="*/ 1271213 w 4933691"/>
              <a:gd name="connsiteY904" fmla="*/ 4096725 h 5214938"/>
              <a:gd name="connsiteX905" fmla="*/ 1250882 w 4933691"/>
              <a:gd name="connsiteY905" fmla="*/ 4076394 h 5214938"/>
              <a:gd name="connsiteX906" fmla="*/ 1017067 w 4933691"/>
              <a:gd name="connsiteY906" fmla="*/ 3740930 h 5214938"/>
              <a:gd name="connsiteX907" fmla="*/ 976404 w 4933691"/>
              <a:gd name="connsiteY907" fmla="*/ 3761261 h 5214938"/>
              <a:gd name="connsiteX908" fmla="*/ 945906 w 4933691"/>
              <a:gd name="connsiteY908" fmla="*/ 3771427 h 5214938"/>
              <a:gd name="connsiteX909" fmla="*/ 915409 w 4933691"/>
              <a:gd name="connsiteY909" fmla="*/ 3771427 h 5214938"/>
              <a:gd name="connsiteX910" fmla="*/ 864579 w 4933691"/>
              <a:gd name="connsiteY910" fmla="*/ 3791758 h 5214938"/>
              <a:gd name="connsiteX911" fmla="*/ 854414 w 4933691"/>
              <a:gd name="connsiteY911" fmla="*/ 3791758 h 5214938"/>
              <a:gd name="connsiteX912" fmla="*/ 844248 w 4933691"/>
              <a:gd name="connsiteY912" fmla="*/ 3781593 h 5214938"/>
              <a:gd name="connsiteX913" fmla="*/ 834082 w 4933691"/>
              <a:gd name="connsiteY913" fmla="*/ 3771427 h 5214938"/>
              <a:gd name="connsiteX914" fmla="*/ 701926 w 4933691"/>
              <a:gd name="connsiteY914" fmla="*/ 3771427 h 5214938"/>
              <a:gd name="connsiteX915" fmla="*/ 600267 w 4933691"/>
              <a:gd name="connsiteY915" fmla="*/ 3761261 h 5214938"/>
              <a:gd name="connsiteX916" fmla="*/ 579935 w 4933691"/>
              <a:gd name="connsiteY916" fmla="*/ 3730765 h 5214938"/>
              <a:gd name="connsiteX917" fmla="*/ 559604 w 4933691"/>
              <a:gd name="connsiteY917" fmla="*/ 3700268 h 5214938"/>
              <a:gd name="connsiteX918" fmla="*/ 559604 w 4933691"/>
              <a:gd name="connsiteY918" fmla="*/ 3690102 h 5214938"/>
              <a:gd name="connsiteX919" fmla="*/ 569770 w 4933691"/>
              <a:gd name="connsiteY919" fmla="*/ 3659606 h 5214938"/>
              <a:gd name="connsiteX920" fmla="*/ 569770 w 4933691"/>
              <a:gd name="connsiteY920" fmla="*/ 3578281 h 5214938"/>
              <a:gd name="connsiteX921" fmla="*/ 590101 w 4933691"/>
              <a:gd name="connsiteY921" fmla="*/ 3446129 h 5214938"/>
              <a:gd name="connsiteX922" fmla="*/ 132638 w 4933691"/>
              <a:gd name="connsiteY922" fmla="*/ 2693876 h 5214938"/>
              <a:gd name="connsiteX923" fmla="*/ 10647 w 4933691"/>
              <a:gd name="connsiteY923" fmla="*/ 2287254 h 5214938"/>
              <a:gd name="connsiteX924" fmla="*/ 61477 w 4933691"/>
              <a:gd name="connsiteY924" fmla="*/ 1707816 h 5214938"/>
              <a:gd name="connsiteX925" fmla="*/ 81809 w 4933691"/>
              <a:gd name="connsiteY925" fmla="*/ 1626492 h 5214938"/>
              <a:gd name="connsiteX926" fmla="*/ 152970 w 4933691"/>
              <a:gd name="connsiteY926" fmla="*/ 1392683 h 5214938"/>
              <a:gd name="connsiteX927" fmla="*/ 163135 w 4933691"/>
              <a:gd name="connsiteY927" fmla="*/ 1372352 h 5214938"/>
              <a:gd name="connsiteX928" fmla="*/ 234296 w 4933691"/>
              <a:gd name="connsiteY928" fmla="*/ 1291028 h 5214938"/>
              <a:gd name="connsiteX929" fmla="*/ 254628 w 4933691"/>
              <a:gd name="connsiteY929" fmla="*/ 1301193 h 5214938"/>
              <a:gd name="connsiteX930" fmla="*/ 264794 w 4933691"/>
              <a:gd name="connsiteY930" fmla="*/ 1321524 h 5214938"/>
              <a:gd name="connsiteX931" fmla="*/ 274960 w 4933691"/>
              <a:gd name="connsiteY931" fmla="*/ 1321524 h 5214938"/>
              <a:gd name="connsiteX932" fmla="*/ 468111 w 4933691"/>
              <a:gd name="connsiteY932" fmla="*/ 2439737 h 5214938"/>
              <a:gd name="connsiteX933" fmla="*/ 488443 w 4933691"/>
              <a:gd name="connsiteY933" fmla="*/ 2460068 h 5214938"/>
              <a:gd name="connsiteX934" fmla="*/ 508774 w 4933691"/>
              <a:gd name="connsiteY934" fmla="*/ 2490565 h 5214938"/>
              <a:gd name="connsiteX935" fmla="*/ 539272 w 4933691"/>
              <a:gd name="connsiteY935" fmla="*/ 2500731 h 5214938"/>
              <a:gd name="connsiteX936" fmla="*/ 569770 w 4933691"/>
              <a:gd name="connsiteY936" fmla="*/ 2510896 h 5214938"/>
              <a:gd name="connsiteX937" fmla="*/ 569770 w 4933691"/>
              <a:gd name="connsiteY937" fmla="*/ 2521062 h 5214938"/>
              <a:gd name="connsiteX938" fmla="*/ 549438 w 4933691"/>
              <a:gd name="connsiteY938" fmla="*/ 2531227 h 5214938"/>
              <a:gd name="connsiteX939" fmla="*/ 630765 w 4933691"/>
              <a:gd name="connsiteY939" fmla="*/ 2622717 h 5214938"/>
              <a:gd name="connsiteX940" fmla="*/ 681594 w 4933691"/>
              <a:gd name="connsiteY940" fmla="*/ 2683711 h 5214938"/>
              <a:gd name="connsiteX941" fmla="*/ 712091 w 4933691"/>
              <a:gd name="connsiteY941" fmla="*/ 2500731 h 5214938"/>
              <a:gd name="connsiteX942" fmla="*/ 732423 w 4933691"/>
              <a:gd name="connsiteY942" fmla="*/ 2439737 h 5214938"/>
              <a:gd name="connsiteX943" fmla="*/ 773087 w 4933691"/>
              <a:gd name="connsiteY943" fmla="*/ 2368578 h 5214938"/>
              <a:gd name="connsiteX944" fmla="*/ 834082 w 4933691"/>
              <a:gd name="connsiteY944" fmla="*/ 2449903 h 5214938"/>
              <a:gd name="connsiteX945" fmla="*/ 844248 w 4933691"/>
              <a:gd name="connsiteY945" fmla="*/ 2470234 h 5214938"/>
              <a:gd name="connsiteX946" fmla="*/ 854414 w 4933691"/>
              <a:gd name="connsiteY946" fmla="*/ 2490565 h 5214938"/>
              <a:gd name="connsiteX947" fmla="*/ 895077 w 4933691"/>
              <a:gd name="connsiteY947" fmla="*/ 2582055 h 5214938"/>
              <a:gd name="connsiteX948" fmla="*/ 905243 w 4933691"/>
              <a:gd name="connsiteY948" fmla="*/ 2521062 h 5214938"/>
              <a:gd name="connsiteX949" fmla="*/ 905243 w 4933691"/>
              <a:gd name="connsiteY949" fmla="*/ 2490565 h 5214938"/>
              <a:gd name="connsiteX950" fmla="*/ 976404 w 4933691"/>
              <a:gd name="connsiteY950" fmla="*/ 2195763 h 5214938"/>
              <a:gd name="connsiteX951" fmla="*/ 996735 w 4933691"/>
              <a:gd name="connsiteY951" fmla="*/ 2134770 h 5214938"/>
              <a:gd name="connsiteX952" fmla="*/ 1017067 w 4933691"/>
              <a:gd name="connsiteY952" fmla="*/ 2053446 h 5214938"/>
              <a:gd name="connsiteX953" fmla="*/ 1088228 w 4933691"/>
              <a:gd name="connsiteY953" fmla="*/ 1819637 h 5214938"/>
              <a:gd name="connsiteX954" fmla="*/ 1149223 w 4933691"/>
              <a:gd name="connsiteY954" fmla="*/ 1717982 h 5214938"/>
              <a:gd name="connsiteX955" fmla="*/ 1200053 w 4933691"/>
              <a:gd name="connsiteY955" fmla="*/ 1636657 h 5214938"/>
              <a:gd name="connsiteX956" fmla="*/ 1423701 w 4933691"/>
              <a:gd name="connsiteY956" fmla="*/ 1311359 h 5214938"/>
              <a:gd name="connsiteX957" fmla="*/ 1566023 w 4933691"/>
              <a:gd name="connsiteY957" fmla="*/ 1128379 h 5214938"/>
              <a:gd name="connsiteX958" fmla="*/ 1647350 w 4933691"/>
              <a:gd name="connsiteY958" fmla="*/ 1087716 h 5214938"/>
              <a:gd name="connsiteX959" fmla="*/ 1718511 w 4933691"/>
              <a:gd name="connsiteY959" fmla="*/ 1036888 h 5214938"/>
              <a:gd name="connsiteX960" fmla="*/ 1749009 w 4933691"/>
              <a:gd name="connsiteY960" fmla="*/ 1006392 h 5214938"/>
              <a:gd name="connsiteX961" fmla="*/ 1779506 w 4933691"/>
              <a:gd name="connsiteY961" fmla="*/ 975895 h 5214938"/>
              <a:gd name="connsiteX962" fmla="*/ 1820170 w 4933691"/>
              <a:gd name="connsiteY962" fmla="*/ 955564 h 5214938"/>
              <a:gd name="connsiteX963" fmla="*/ 1860833 w 4933691"/>
              <a:gd name="connsiteY963" fmla="*/ 935233 h 5214938"/>
              <a:gd name="connsiteX964" fmla="*/ 1952326 w 4933691"/>
              <a:gd name="connsiteY964" fmla="*/ 864074 h 5214938"/>
              <a:gd name="connsiteX965" fmla="*/ 2145477 w 4933691"/>
              <a:gd name="connsiteY965" fmla="*/ 752252 h 5214938"/>
              <a:gd name="connsiteX966" fmla="*/ 2297965 w 4933691"/>
              <a:gd name="connsiteY966" fmla="*/ 172815 h 5214938"/>
              <a:gd name="connsiteX967" fmla="*/ 2328463 w 4933691"/>
              <a:gd name="connsiteY967" fmla="*/ 91490 h 5214938"/>
              <a:gd name="connsiteX968" fmla="*/ 2348794 w 4933691"/>
              <a:gd name="connsiteY968" fmla="*/ 111821 h 5214938"/>
              <a:gd name="connsiteX969" fmla="*/ 2440287 w 4933691"/>
              <a:gd name="connsiteY969" fmla="*/ 182980 h 5214938"/>
              <a:gd name="connsiteX970" fmla="*/ 2470784 w 4933691"/>
              <a:gd name="connsiteY970" fmla="*/ 203312 h 5214938"/>
              <a:gd name="connsiteX971" fmla="*/ 2541945 w 4933691"/>
              <a:gd name="connsiteY971" fmla="*/ 284636 h 5214938"/>
              <a:gd name="connsiteX972" fmla="*/ 3334882 w 4933691"/>
              <a:gd name="connsiteY972" fmla="*/ 0 h 52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</a:cxnLst>
            <a:rect l="l" t="t" r="r" b="b"/>
            <a:pathLst>
              <a:path w="4933691" h="5214938">
                <a:moveTo>
                  <a:pt x="4667442" y="2470152"/>
                </a:moveTo>
                <a:cubicBezTo>
                  <a:pt x="4677563" y="2480346"/>
                  <a:pt x="4687683" y="2490539"/>
                  <a:pt x="4697803" y="2490539"/>
                </a:cubicBezTo>
                <a:cubicBezTo>
                  <a:pt x="4728164" y="2510926"/>
                  <a:pt x="4748405" y="2521119"/>
                  <a:pt x="4758525" y="2561893"/>
                </a:cubicBezTo>
                <a:cubicBezTo>
                  <a:pt x="4748405" y="2561893"/>
                  <a:pt x="4748405" y="2561893"/>
                  <a:pt x="4748405" y="2561893"/>
                </a:cubicBezTo>
                <a:cubicBezTo>
                  <a:pt x="4728164" y="2561893"/>
                  <a:pt x="4718044" y="2551699"/>
                  <a:pt x="4707924" y="2541506"/>
                </a:cubicBezTo>
                <a:cubicBezTo>
                  <a:pt x="4707924" y="2541506"/>
                  <a:pt x="4697803" y="2531313"/>
                  <a:pt x="4697803" y="2531313"/>
                </a:cubicBezTo>
                <a:lnTo>
                  <a:pt x="4684531" y="2563108"/>
                </a:lnTo>
                <a:lnTo>
                  <a:pt x="4683888" y="2563167"/>
                </a:lnTo>
                <a:cubicBezTo>
                  <a:pt x="4680093" y="2564441"/>
                  <a:pt x="4677563" y="2566990"/>
                  <a:pt x="4677563" y="2572086"/>
                </a:cubicBezTo>
                <a:lnTo>
                  <a:pt x="4678763" y="2576924"/>
                </a:lnTo>
                <a:lnTo>
                  <a:pt x="4668549" y="2601393"/>
                </a:lnTo>
                <a:cubicBezTo>
                  <a:pt x="4647202" y="2677843"/>
                  <a:pt x="4647202" y="2765761"/>
                  <a:pt x="4647202" y="2796342"/>
                </a:cubicBezTo>
                <a:cubicBezTo>
                  <a:pt x="4677563" y="2786148"/>
                  <a:pt x="4697803" y="2714794"/>
                  <a:pt x="4687683" y="2582280"/>
                </a:cubicBezTo>
                <a:cubicBezTo>
                  <a:pt x="4682623" y="2582280"/>
                  <a:pt x="4680093" y="2579732"/>
                  <a:pt x="4678828" y="2577183"/>
                </a:cubicBezTo>
                <a:lnTo>
                  <a:pt x="4678763" y="2576924"/>
                </a:lnTo>
                <a:lnTo>
                  <a:pt x="4684531" y="2563108"/>
                </a:lnTo>
                <a:lnTo>
                  <a:pt x="4697803" y="2561893"/>
                </a:lnTo>
                <a:cubicBezTo>
                  <a:pt x="4707924" y="2561893"/>
                  <a:pt x="4707924" y="2572086"/>
                  <a:pt x="4718044" y="2572086"/>
                </a:cubicBezTo>
                <a:cubicBezTo>
                  <a:pt x="4738285" y="2623053"/>
                  <a:pt x="4738285" y="2684214"/>
                  <a:pt x="4707924" y="2765761"/>
                </a:cubicBezTo>
                <a:cubicBezTo>
                  <a:pt x="4697803" y="2806535"/>
                  <a:pt x="4677563" y="2857502"/>
                  <a:pt x="4637081" y="2857502"/>
                </a:cubicBezTo>
                <a:cubicBezTo>
                  <a:pt x="4626961" y="2857502"/>
                  <a:pt x="4626961" y="2857502"/>
                  <a:pt x="4626961" y="2857502"/>
                </a:cubicBezTo>
                <a:cubicBezTo>
                  <a:pt x="4626961" y="2857502"/>
                  <a:pt x="4616841" y="2857502"/>
                  <a:pt x="4616841" y="2857502"/>
                </a:cubicBezTo>
                <a:cubicBezTo>
                  <a:pt x="4596600" y="2735181"/>
                  <a:pt x="4626961" y="2572086"/>
                  <a:pt x="4667442" y="2470152"/>
                </a:cubicBezTo>
                <a:close/>
                <a:moveTo>
                  <a:pt x="4270024" y="1830390"/>
                </a:moveTo>
                <a:cubicBezTo>
                  <a:pt x="4290357" y="1830390"/>
                  <a:pt x="4310690" y="1830390"/>
                  <a:pt x="4331023" y="1840556"/>
                </a:cubicBezTo>
                <a:cubicBezTo>
                  <a:pt x="4361522" y="1860889"/>
                  <a:pt x="4392021" y="1871055"/>
                  <a:pt x="4412354" y="1871055"/>
                </a:cubicBezTo>
                <a:cubicBezTo>
                  <a:pt x="4412354" y="1871055"/>
                  <a:pt x="4422520" y="1871055"/>
                  <a:pt x="4422520" y="1871055"/>
                </a:cubicBezTo>
                <a:cubicBezTo>
                  <a:pt x="4442853" y="1901554"/>
                  <a:pt x="4442853" y="1932053"/>
                  <a:pt x="4453020" y="1972719"/>
                </a:cubicBezTo>
                <a:cubicBezTo>
                  <a:pt x="4453020" y="1993051"/>
                  <a:pt x="4453020" y="2013384"/>
                  <a:pt x="4463186" y="2033716"/>
                </a:cubicBezTo>
                <a:cubicBezTo>
                  <a:pt x="4473352" y="2074382"/>
                  <a:pt x="4483519" y="2104881"/>
                  <a:pt x="4503852" y="2145546"/>
                </a:cubicBezTo>
                <a:cubicBezTo>
                  <a:pt x="4534351" y="2216710"/>
                  <a:pt x="4554684" y="2287874"/>
                  <a:pt x="4544517" y="2379371"/>
                </a:cubicBezTo>
                <a:cubicBezTo>
                  <a:pt x="4544517" y="2389537"/>
                  <a:pt x="4544517" y="2399704"/>
                  <a:pt x="4544517" y="2399704"/>
                </a:cubicBezTo>
                <a:cubicBezTo>
                  <a:pt x="4544517" y="2409870"/>
                  <a:pt x="4544517" y="2420036"/>
                  <a:pt x="4544517" y="2430203"/>
                </a:cubicBezTo>
                <a:cubicBezTo>
                  <a:pt x="4534351" y="2430203"/>
                  <a:pt x="4534351" y="2440369"/>
                  <a:pt x="4534351" y="2440369"/>
                </a:cubicBezTo>
                <a:cubicBezTo>
                  <a:pt x="4524185" y="2491200"/>
                  <a:pt x="4534351" y="2542032"/>
                  <a:pt x="4544517" y="2592864"/>
                </a:cubicBezTo>
                <a:cubicBezTo>
                  <a:pt x="4554684" y="2643695"/>
                  <a:pt x="4564850" y="2694527"/>
                  <a:pt x="4554684" y="2755524"/>
                </a:cubicBezTo>
                <a:cubicBezTo>
                  <a:pt x="4554684" y="2775857"/>
                  <a:pt x="4544517" y="2796190"/>
                  <a:pt x="4534351" y="2816522"/>
                </a:cubicBezTo>
                <a:cubicBezTo>
                  <a:pt x="4534351" y="2826689"/>
                  <a:pt x="4524185" y="2836855"/>
                  <a:pt x="4524185" y="2857188"/>
                </a:cubicBezTo>
                <a:cubicBezTo>
                  <a:pt x="4514018" y="2887687"/>
                  <a:pt x="4514018" y="2928352"/>
                  <a:pt x="4503852" y="2969017"/>
                </a:cubicBezTo>
                <a:cubicBezTo>
                  <a:pt x="4493685" y="3070680"/>
                  <a:pt x="4473352" y="3162177"/>
                  <a:pt x="4422520" y="3253674"/>
                </a:cubicBezTo>
                <a:cubicBezTo>
                  <a:pt x="4422520" y="3253674"/>
                  <a:pt x="4412354" y="3253674"/>
                  <a:pt x="4412354" y="3253674"/>
                </a:cubicBezTo>
                <a:cubicBezTo>
                  <a:pt x="4402188" y="3243507"/>
                  <a:pt x="4402188" y="3233341"/>
                  <a:pt x="4402188" y="3223175"/>
                </a:cubicBezTo>
                <a:cubicBezTo>
                  <a:pt x="4402188" y="3192676"/>
                  <a:pt x="4412354" y="3172343"/>
                  <a:pt x="4422520" y="3152011"/>
                </a:cubicBezTo>
                <a:cubicBezTo>
                  <a:pt x="4422520" y="3141844"/>
                  <a:pt x="4432687" y="3121512"/>
                  <a:pt x="4432687" y="3111345"/>
                </a:cubicBezTo>
                <a:cubicBezTo>
                  <a:pt x="4442853" y="3080846"/>
                  <a:pt x="4453020" y="3050348"/>
                  <a:pt x="4453020" y="3009682"/>
                </a:cubicBezTo>
                <a:cubicBezTo>
                  <a:pt x="4453020" y="3009682"/>
                  <a:pt x="4453020" y="3009682"/>
                  <a:pt x="4463186" y="2989350"/>
                </a:cubicBezTo>
                <a:cubicBezTo>
                  <a:pt x="4473352" y="2948684"/>
                  <a:pt x="4473352" y="2918185"/>
                  <a:pt x="4483519" y="2887687"/>
                </a:cubicBezTo>
                <a:cubicBezTo>
                  <a:pt x="4503852" y="2816522"/>
                  <a:pt x="4524185" y="2745358"/>
                  <a:pt x="4524185" y="2643695"/>
                </a:cubicBezTo>
                <a:cubicBezTo>
                  <a:pt x="4514018" y="2623362"/>
                  <a:pt x="4514018" y="2592864"/>
                  <a:pt x="4503852" y="2572531"/>
                </a:cubicBezTo>
                <a:cubicBezTo>
                  <a:pt x="4493685" y="2531866"/>
                  <a:pt x="4483519" y="2501367"/>
                  <a:pt x="4493685" y="2460701"/>
                </a:cubicBezTo>
                <a:cubicBezTo>
                  <a:pt x="4493685" y="2440369"/>
                  <a:pt x="4503852" y="2420036"/>
                  <a:pt x="4503852" y="2399704"/>
                </a:cubicBezTo>
                <a:cubicBezTo>
                  <a:pt x="4514018" y="2379371"/>
                  <a:pt x="4524185" y="2359038"/>
                  <a:pt x="4524185" y="2328539"/>
                </a:cubicBezTo>
                <a:cubicBezTo>
                  <a:pt x="4514018" y="2277708"/>
                  <a:pt x="4493685" y="2226876"/>
                  <a:pt x="4473352" y="2176045"/>
                </a:cubicBezTo>
                <a:cubicBezTo>
                  <a:pt x="4463186" y="2145546"/>
                  <a:pt x="4442853" y="2115047"/>
                  <a:pt x="4432687" y="2074382"/>
                </a:cubicBezTo>
                <a:cubicBezTo>
                  <a:pt x="4432687" y="2054049"/>
                  <a:pt x="4422520" y="2033716"/>
                  <a:pt x="4422520" y="2003217"/>
                </a:cubicBezTo>
                <a:cubicBezTo>
                  <a:pt x="4422520" y="1972719"/>
                  <a:pt x="4412354" y="1932053"/>
                  <a:pt x="4392021" y="1901554"/>
                </a:cubicBezTo>
                <a:cubicBezTo>
                  <a:pt x="4392021" y="1901554"/>
                  <a:pt x="4392021" y="1901554"/>
                  <a:pt x="4381855" y="1901554"/>
                </a:cubicBezTo>
                <a:cubicBezTo>
                  <a:pt x="4381855" y="1911721"/>
                  <a:pt x="4361522" y="1911721"/>
                  <a:pt x="4361522" y="1911721"/>
                </a:cubicBezTo>
                <a:cubicBezTo>
                  <a:pt x="4351356" y="1911721"/>
                  <a:pt x="4341189" y="1911721"/>
                  <a:pt x="4341189" y="1901554"/>
                </a:cubicBezTo>
                <a:cubicBezTo>
                  <a:pt x="4341189" y="1901554"/>
                  <a:pt x="4341189" y="1891388"/>
                  <a:pt x="4341189" y="1891388"/>
                </a:cubicBezTo>
                <a:cubicBezTo>
                  <a:pt x="4351356" y="1901554"/>
                  <a:pt x="4361522" y="1901554"/>
                  <a:pt x="4361522" y="1901554"/>
                </a:cubicBezTo>
                <a:cubicBezTo>
                  <a:pt x="4351356" y="1891388"/>
                  <a:pt x="4310690" y="1871055"/>
                  <a:pt x="4290357" y="1871055"/>
                </a:cubicBezTo>
                <a:cubicBezTo>
                  <a:pt x="4290357" y="1881222"/>
                  <a:pt x="4280191" y="1891388"/>
                  <a:pt x="4270024" y="1901554"/>
                </a:cubicBezTo>
                <a:cubicBezTo>
                  <a:pt x="4270024" y="1911721"/>
                  <a:pt x="4259858" y="1921887"/>
                  <a:pt x="4249691" y="1932053"/>
                </a:cubicBezTo>
                <a:cubicBezTo>
                  <a:pt x="4188693" y="1932053"/>
                  <a:pt x="4158194" y="1962552"/>
                  <a:pt x="4117528" y="1993051"/>
                </a:cubicBezTo>
                <a:cubicBezTo>
                  <a:pt x="4097195" y="2013384"/>
                  <a:pt x="4066696" y="2033716"/>
                  <a:pt x="4036197" y="2043883"/>
                </a:cubicBezTo>
                <a:cubicBezTo>
                  <a:pt x="4026030" y="2064215"/>
                  <a:pt x="4015864" y="2104881"/>
                  <a:pt x="4005697" y="2135379"/>
                </a:cubicBezTo>
                <a:cubicBezTo>
                  <a:pt x="3995531" y="2165878"/>
                  <a:pt x="3985365" y="2206544"/>
                  <a:pt x="3965032" y="2237043"/>
                </a:cubicBezTo>
                <a:cubicBezTo>
                  <a:pt x="3954865" y="2237043"/>
                  <a:pt x="3934532" y="2237043"/>
                  <a:pt x="3924366" y="2237043"/>
                </a:cubicBezTo>
                <a:cubicBezTo>
                  <a:pt x="3863368" y="2237043"/>
                  <a:pt x="3832868" y="2247209"/>
                  <a:pt x="3822702" y="2267542"/>
                </a:cubicBezTo>
                <a:cubicBezTo>
                  <a:pt x="3802369" y="2267542"/>
                  <a:pt x="3792203" y="2267542"/>
                  <a:pt x="3771870" y="2267542"/>
                </a:cubicBezTo>
                <a:cubicBezTo>
                  <a:pt x="3731204" y="2267542"/>
                  <a:pt x="3690539" y="2277708"/>
                  <a:pt x="3660039" y="2298040"/>
                </a:cubicBezTo>
                <a:cubicBezTo>
                  <a:pt x="3649873" y="2318373"/>
                  <a:pt x="3649873" y="2338706"/>
                  <a:pt x="3649873" y="2348872"/>
                </a:cubicBezTo>
                <a:cubicBezTo>
                  <a:pt x="3649873" y="2369205"/>
                  <a:pt x="3649873" y="2379371"/>
                  <a:pt x="3649873" y="2399704"/>
                </a:cubicBezTo>
                <a:cubicBezTo>
                  <a:pt x="3649873" y="2409870"/>
                  <a:pt x="3639706" y="2440369"/>
                  <a:pt x="3629540" y="2460701"/>
                </a:cubicBezTo>
                <a:cubicBezTo>
                  <a:pt x="3609207" y="2501367"/>
                  <a:pt x="3588874" y="2542032"/>
                  <a:pt x="3588874" y="2582697"/>
                </a:cubicBezTo>
                <a:cubicBezTo>
                  <a:pt x="3588874" y="2623362"/>
                  <a:pt x="3609207" y="2664028"/>
                  <a:pt x="3629540" y="2714859"/>
                </a:cubicBezTo>
                <a:cubicBezTo>
                  <a:pt x="3649873" y="2714859"/>
                  <a:pt x="3660039" y="2704693"/>
                  <a:pt x="3680372" y="2694527"/>
                </a:cubicBezTo>
                <a:cubicBezTo>
                  <a:pt x="3700705" y="2684360"/>
                  <a:pt x="3731204" y="2674194"/>
                  <a:pt x="3761703" y="2674194"/>
                </a:cubicBezTo>
                <a:cubicBezTo>
                  <a:pt x="3761703" y="2674194"/>
                  <a:pt x="3761703" y="2684360"/>
                  <a:pt x="3761703" y="2684360"/>
                </a:cubicBezTo>
                <a:cubicBezTo>
                  <a:pt x="3761703" y="2684360"/>
                  <a:pt x="3761703" y="2684360"/>
                  <a:pt x="3751537" y="2694527"/>
                </a:cubicBezTo>
                <a:cubicBezTo>
                  <a:pt x="3771870" y="2704693"/>
                  <a:pt x="3782036" y="2684360"/>
                  <a:pt x="3792203" y="2674194"/>
                </a:cubicBezTo>
                <a:cubicBezTo>
                  <a:pt x="3802369" y="2664028"/>
                  <a:pt x="3812535" y="2653861"/>
                  <a:pt x="3822702" y="2653861"/>
                </a:cubicBezTo>
                <a:cubicBezTo>
                  <a:pt x="3832868" y="2653861"/>
                  <a:pt x="3832868" y="2664028"/>
                  <a:pt x="3832868" y="2664028"/>
                </a:cubicBezTo>
                <a:cubicBezTo>
                  <a:pt x="3843035" y="2664028"/>
                  <a:pt x="3843035" y="2664028"/>
                  <a:pt x="3853201" y="2653861"/>
                </a:cubicBezTo>
                <a:cubicBezTo>
                  <a:pt x="3863368" y="2653861"/>
                  <a:pt x="3883700" y="2643695"/>
                  <a:pt x="3883700" y="2643695"/>
                </a:cubicBezTo>
                <a:cubicBezTo>
                  <a:pt x="3883700" y="2643695"/>
                  <a:pt x="3883700" y="2643695"/>
                  <a:pt x="3873534" y="2643695"/>
                </a:cubicBezTo>
                <a:cubicBezTo>
                  <a:pt x="3873534" y="2643695"/>
                  <a:pt x="3873534" y="2643695"/>
                  <a:pt x="3873534" y="2633529"/>
                </a:cubicBezTo>
                <a:cubicBezTo>
                  <a:pt x="3893867" y="2633529"/>
                  <a:pt x="3914200" y="2633529"/>
                  <a:pt x="3934532" y="2633529"/>
                </a:cubicBezTo>
                <a:cubicBezTo>
                  <a:pt x="3954865" y="2623362"/>
                  <a:pt x="3975198" y="2623362"/>
                  <a:pt x="3985365" y="2623362"/>
                </a:cubicBezTo>
                <a:cubicBezTo>
                  <a:pt x="4066696" y="2633529"/>
                  <a:pt x="4087029" y="2704693"/>
                  <a:pt x="4117528" y="2765691"/>
                </a:cubicBezTo>
                <a:cubicBezTo>
                  <a:pt x="4117528" y="2786023"/>
                  <a:pt x="4127694" y="2806356"/>
                  <a:pt x="4137861" y="2826689"/>
                </a:cubicBezTo>
                <a:cubicBezTo>
                  <a:pt x="4137861" y="2826689"/>
                  <a:pt x="4137861" y="2836855"/>
                  <a:pt x="4148027" y="2836855"/>
                </a:cubicBezTo>
                <a:cubicBezTo>
                  <a:pt x="4168360" y="2867354"/>
                  <a:pt x="4198859" y="2897853"/>
                  <a:pt x="4188693" y="2938518"/>
                </a:cubicBezTo>
                <a:cubicBezTo>
                  <a:pt x="4209026" y="2948684"/>
                  <a:pt x="4219192" y="3009682"/>
                  <a:pt x="4219192" y="3050348"/>
                </a:cubicBezTo>
                <a:cubicBezTo>
                  <a:pt x="4219192" y="3050348"/>
                  <a:pt x="4229359" y="3050348"/>
                  <a:pt x="4229359" y="3060514"/>
                </a:cubicBezTo>
                <a:cubicBezTo>
                  <a:pt x="4239525" y="3070680"/>
                  <a:pt x="4249691" y="3111345"/>
                  <a:pt x="4239525" y="3131678"/>
                </a:cubicBezTo>
                <a:cubicBezTo>
                  <a:pt x="4280191" y="3162177"/>
                  <a:pt x="4280191" y="3223175"/>
                  <a:pt x="4280191" y="3274006"/>
                </a:cubicBezTo>
                <a:cubicBezTo>
                  <a:pt x="4280191" y="3274006"/>
                  <a:pt x="4280191" y="3263840"/>
                  <a:pt x="4280191" y="3263840"/>
                </a:cubicBezTo>
                <a:cubicBezTo>
                  <a:pt x="4280191" y="3253674"/>
                  <a:pt x="4280191" y="3253674"/>
                  <a:pt x="4280191" y="3253674"/>
                </a:cubicBezTo>
                <a:cubicBezTo>
                  <a:pt x="4290357" y="3263840"/>
                  <a:pt x="4290357" y="3274006"/>
                  <a:pt x="4300523" y="3284173"/>
                </a:cubicBezTo>
                <a:cubicBezTo>
                  <a:pt x="4300523" y="3294339"/>
                  <a:pt x="4300523" y="3304505"/>
                  <a:pt x="4310690" y="3304505"/>
                </a:cubicBezTo>
                <a:cubicBezTo>
                  <a:pt x="4331023" y="3314672"/>
                  <a:pt x="4361522" y="3284173"/>
                  <a:pt x="4381855" y="3233341"/>
                </a:cubicBezTo>
                <a:cubicBezTo>
                  <a:pt x="4381855" y="3233341"/>
                  <a:pt x="4381855" y="3223175"/>
                  <a:pt x="4381855" y="3223175"/>
                </a:cubicBezTo>
                <a:cubicBezTo>
                  <a:pt x="4392021" y="3223175"/>
                  <a:pt x="4392021" y="3223175"/>
                  <a:pt x="4392021" y="3223175"/>
                </a:cubicBezTo>
                <a:cubicBezTo>
                  <a:pt x="4402188" y="3233341"/>
                  <a:pt x="4402188" y="3243507"/>
                  <a:pt x="4402188" y="3253674"/>
                </a:cubicBezTo>
                <a:cubicBezTo>
                  <a:pt x="4402188" y="3284173"/>
                  <a:pt x="4381855" y="3304505"/>
                  <a:pt x="4361522" y="3324838"/>
                </a:cubicBezTo>
                <a:cubicBezTo>
                  <a:pt x="4351356" y="3335004"/>
                  <a:pt x="4341189" y="3345171"/>
                  <a:pt x="4331023" y="3355337"/>
                </a:cubicBezTo>
                <a:cubicBezTo>
                  <a:pt x="4331023" y="3365503"/>
                  <a:pt x="4331023" y="3365503"/>
                  <a:pt x="4331023" y="3365503"/>
                </a:cubicBezTo>
                <a:cubicBezTo>
                  <a:pt x="4249691" y="3314672"/>
                  <a:pt x="4229359" y="3213009"/>
                  <a:pt x="4209026" y="3101179"/>
                </a:cubicBezTo>
                <a:cubicBezTo>
                  <a:pt x="4188693" y="3040181"/>
                  <a:pt x="4178526" y="2979183"/>
                  <a:pt x="4158194" y="2928352"/>
                </a:cubicBezTo>
                <a:cubicBezTo>
                  <a:pt x="4148027" y="2908019"/>
                  <a:pt x="4137861" y="2887687"/>
                  <a:pt x="4127694" y="2867354"/>
                </a:cubicBezTo>
                <a:cubicBezTo>
                  <a:pt x="4107362" y="2857188"/>
                  <a:pt x="4097195" y="2847021"/>
                  <a:pt x="4097195" y="2826689"/>
                </a:cubicBezTo>
                <a:cubicBezTo>
                  <a:pt x="4076862" y="2806356"/>
                  <a:pt x="4076862" y="2786023"/>
                  <a:pt x="4066696" y="2765691"/>
                </a:cubicBezTo>
                <a:cubicBezTo>
                  <a:pt x="4066696" y="2745358"/>
                  <a:pt x="4056529" y="2725026"/>
                  <a:pt x="4046363" y="2714859"/>
                </a:cubicBezTo>
                <a:cubicBezTo>
                  <a:pt x="4046363" y="2714859"/>
                  <a:pt x="4046363" y="2704693"/>
                  <a:pt x="4036197" y="2704693"/>
                </a:cubicBezTo>
                <a:cubicBezTo>
                  <a:pt x="4036197" y="2704693"/>
                  <a:pt x="4026030" y="2704693"/>
                  <a:pt x="4026030" y="2694527"/>
                </a:cubicBezTo>
                <a:cubicBezTo>
                  <a:pt x="4026030" y="2694527"/>
                  <a:pt x="4026030" y="2694527"/>
                  <a:pt x="4026030" y="2684360"/>
                </a:cubicBezTo>
                <a:cubicBezTo>
                  <a:pt x="4015864" y="2674194"/>
                  <a:pt x="4005697" y="2664028"/>
                  <a:pt x="3985365" y="2664028"/>
                </a:cubicBezTo>
                <a:cubicBezTo>
                  <a:pt x="3944699" y="2653861"/>
                  <a:pt x="3873534" y="2694527"/>
                  <a:pt x="3832868" y="2714859"/>
                </a:cubicBezTo>
                <a:cubicBezTo>
                  <a:pt x="3832868" y="2714859"/>
                  <a:pt x="3832868" y="2714859"/>
                  <a:pt x="3822702" y="2725026"/>
                </a:cubicBezTo>
                <a:cubicBezTo>
                  <a:pt x="3782036" y="2725026"/>
                  <a:pt x="3751537" y="2725026"/>
                  <a:pt x="3721038" y="2735192"/>
                </a:cubicBezTo>
                <a:cubicBezTo>
                  <a:pt x="3690539" y="2745358"/>
                  <a:pt x="3660039" y="2755524"/>
                  <a:pt x="3619374" y="2755524"/>
                </a:cubicBezTo>
                <a:cubicBezTo>
                  <a:pt x="3609207" y="2735192"/>
                  <a:pt x="3599041" y="2725026"/>
                  <a:pt x="3599041" y="2714859"/>
                </a:cubicBezTo>
                <a:cubicBezTo>
                  <a:pt x="3578708" y="2674194"/>
                  <a:pt x="3558375" y="2643695"/>
                  <a:pt x="3558375" y="2603030"/>
                </a:cubicBezTo>
                <a:cubicBezTo>
                  <a:pt x="3558375" y="2552198"/>
                  <a:pt x="3568542" y="2491200"/>
                  <a:pt x="3588874" y="2440369"/>
                </a:cubicBezTo>
                <a:cubicBezTo>
                  <a:pt x="3609207" y="2389537"/>
                  <a:pt x="3629540" y="2328539"/>
                  <a:pt x="3619374" y="2277708"/>
                </a:cubicBezTo>
                <a:cubicBezTo>
                  <a:pt x="3680372" y="2237043"/>
                  <a:pt x="3700705" y="2226876"/>
                  <a:pt x="3782036" y="2226876"/>
                </a:cubicBezTo>
                <a:cubicBezTo>
                  <a:pt x="3782036" y="2226876"/>
                  <a:pt x="3782036" y="2226876"/>
                  <a:pt x="3802369" y="2226876"/>
                </a:cubicBezTo>
                <a:cubicBezTo>
                  <a:pt x="3812535" y="2226876"/>
                  <a:pt x="3822702" y="2216710"/>
                  <a:pt x="3832868" y="2206544"/>
                </a:cubicBezTo>
                <a:cubicBezTo>
                  <a:pt x="3832868" y="2206544"/>
                  <a:pt x="3843035" y="2196377"/>
                  <a:pt x="3853201" y="2196377"/>
                </a:cubicBezTo>
                <a:cubicBezTo>
                  <a:pt x="3853201" y="2196377"/>
                  <a:pt x="3853201" y="2196377"/>
                  <a:pt x="3944699" y="2196377"/>
                </a:cubicBezTo>
                <a:cubicBezTo>
                  <a:pt x="3965032" y="2165878"/>
                  <a:pt x="3975198" y="2135379"/>
                  <a:pt x="3975198" y="2104881"/>
                </a:cubicBezTo>
                <a:cubicBezTo>
                  <a:pt x="3985365" y="2084548"/>
                  <a:pt x="3985365" y="2064215"/>
                  <a:pt x="3995531" y="2033716"/>
                </a:cubicBezTo>
                <a:cubicBezTo>
                  <a:pt x="4005697" y="2023550"/>
                  <a:pt x="4026030" y="2013384"/>
                  <a:pt x="4036197" y="2013384"/>
                </a:cubicBezTo>
                <a:cubicBezTo>
                  <a:pt x="4046363" y="2003217"/>
                  <a:pt x="4056529" y="2003217"/>
                  <a:pt x="4066696" y="1993051"/>
                </a:cubicBezTo>
                <a:cubicBezTo>
                  <a:pt x="4076862" y="1982885"/>
                  <a:pt x="4097195" y="1962552"/>
                  <a:pt x="4107362" y="1952386"/>
                </a:cubicBezTo>
                <a:cubicBezTo>
                  <a:pt x="4117528" y="1942220"/>
                  <a:pt x="4127694" y="1921887"/>
                  <a:pt x="4148027" y="1911721"/>
                </a:cubicBezTo>
                <a:cubicBezTo>
                  <a:pt x="4148027" y="1921887"/>
                  <a:pt x="4158194" y="1921887"/>
                  <a:pt x="4168360" y="1921887"/>
                </a:cubicBezTo>
                <a:cubicBezTo>
                  <a:pt x="4209026" y="1921887"/>
                  <a:pt x="4249691" y="1891388"/>
                  <a:pt x="4259858" y="1871055"/>
                </a:cubicBezTo>
                <a:cubicBezTo>
                  <a:pt x="4259858" y="1871055"/>
                  <a:pt x="4259858" y="1871055"/>
                  <a:pt x="4249691" y="1871055"/>
                </a:cubicBezTo>
                <a:cubicBezTo>
                  <a:pt x="4249691" y="1881222"/>
                  <a:pt x="4229359" y="1881222"/>
                  <a:pt x="4229359" y="1871055"/>
                </a:cubicBezTo>
                <a:cubicBezTo>
                  <a:pt x="4239525" y="1840556"/>
                  <a:pt x="4249691" y="1830390"/>
                  <a:pt x="4270024" y="1830390"/>
                </a:cubicBezTo>
                <a:close/>
                <a:moveTo>
                  <a:pt x="1302052" y="1535115"/>
                </a:moveTo>
                <a:cubicBezTo>
                  <a:pt x="1281706" y="1575801"/>
                  <a:pt x="1261360" y="1616486"/>
                  <a:pt x="1241014" y="1657171"/>
                </a:cubicBezTo>
                <a:cubicBezTo>
                  <a:pt x="1190149" y="1738542"/>
                  <a:pt x="1129111" y="1830084"/>
                  <a:pt x="1098592" y="1921626"/>
                </a:cubicBezTo>
                <a:cubicBezTo>
                  <a:pt x="1088420" y="1962312"/>
                  <a:pt x="1078247" y="2002997"/>
                  <a:pt x="1068074" y="2043682"/>
                </a:cubicBezTo>
                <a:cubicBezTo>
                  <a:pt x="1057901" y="2074196"/>
                  <a:pt x="1047728" y="2104710"/>
                  <a:pt x="1037555" y="2135224"/>
                </a:cubicBezTo>
                <a:cubicBezTo>
                  <a:pt x="1037555" y="2155567"/>
                  <a:pt x="1027382" y="2175910"/>
                  <a:pt x="1027382" y="2196252"/>
                </a:cubicBezTo>
                <a:cubicBezTo>
                  <a:pt x="986690" y="2318309"/>
                  <a:pt x="935825" y="2481050"/>
                  <a:pt x="945998" y="2633620"/>
                </a:cubicBezTo>
                <a:cubicBezTo>
                  <a:pt x="945998" y="2643792"/>
                  <a:pt x="956171" y="2704820"/>
                  <a:pt x="956171" y="2714991"/>
                </a:cubicBezTo>
                <a:cubicBezTo>
                  <a:pt x="976517" y="2776019"/>
                  <a:pt x="1057901" y="2867561"/>
                  <a:pt x="1098592" y="2918418"/>
                </a:cubicBezTo>
                <a:cubicBezTo>
                  <a:pt x="1098592" y="2918418"/>
                  <a:pt x="1108765" y="2918418"/>
                  <a:pt x="1108765" y="2928589"/>
                </a:cubicBezTo>
                <a:cubicBezTo>
                  <a:pt x="1118938" y="2938761"/>
                  <a:pt x="1129111" y="2959103"/>
                  <a:pt x="1139284" y="2959103"/>
                </a:cubicBezTo>
                <a:cubicBezTo>
                  <a:pt x="1139284" y="2959103"/>
                  <a:pt x="1139284" y="2959103"/>
                  <a:pt x="1139284" y="2948932"/>
                </a:cubicBezTo>
                <a:cubicBezTo>
                  <a:pt x="1139284" y="2877732"/>
                  <a:pt x="1169803" y="2826876"/>
                  <a:pt x="1190149" y="2786190"/>
                </a:cubicBezTo>
                <a:cubicBezTo>
                  <a:pt x="1210495" y="2755676"/>
                  <a:pt x="1230841" y="2725162"/>
                  <a:pt x="1230841" y="2694648"/>
                </a:cubicBezTo>
                <a:cubicBezTo>
                  <a:pt x="1241014" y="2684477"/>
                  <a:pt x="1230841" y="2653963"/>
                  <a:pt x="1230841" y="2633620"/>
                </a:cubicBezTo>
                <a:cubicBezTo>
                  <a:pt x="1230841" y="2623449"/>
                  <a:pt x="1230841" y="2613278"/>
                  <a:pt x="1230841" y="2603106"/>
                </a:cubicBezTo>
                <a:cubicBezTo>
                  <a:pt x="1230841" y="2592935"/>
                  <a:pt x="1230841" y="2582763"/>
                  <a:pt x="1230841" y="2572592"/>
                </a:cubicBezTo>
                <a:cubicBezTo>
                  <a:pt x="1220668" y="2552249"/>
                  <a:pt x="1220668" y="2531907"/>
                  <a:pt x="1220668" y="2521735"/>
                </a:cubicBezTo>
                <a:cubicBezTo>
                  <a:pt x="1220668" y="2511564"/>
                  <a:pt x="1210495" y="2501393"/>
                  <a:pt x="1210495" y="2491221"/>
                </a:cubicBezTo>
                <a:cubicBezTo>
                  <a:pt x="1200322" y="2481050"/>
                  <a:pt x="1190149" y="2460707"/>
                  <a:pt x="1190149" y="2450536"/>
                </a:cubicBezTo>
                <a:cubicBezTo>
                  <a:pt x="1190149" y="2420022"/>
                  <a:pt x="1190149" y="2369165"/>
                  <a:pt x="1200322" y="2348823"/>
                </a:cubicBezTo>
                <a:cubicBezTo>
                  <a:pt x="1210495" y="2297966"/>
                  <a:pt x="1241014" y="2267452"/>
                  <a:pt x="1271533" y="2226766"/>
                </a:cubicBezTo>
                <a:cubicBezTo>
                  <a:pt x="1281706" y="2206424"/>
                  <a:pt x="1291879" y="2186081"/>
                  <a:pt x="1302052" y="2175910"/>
                </a:cubicBezTo>
                <a:cubicBezTo>
                  <a:pt x="1302052" y="2165738"/>
                  <a:pt x="1312225" y="2145396"/>
                  <a:pt x="1322398" y="2135224"/>
                </a:cubicBezTo>
                <a:cubicBezTo>
                  <a:pt x="1332571" y="2114882"/>
                  <a:pt x="1342744" y="2094539"/>
                  <a:pt x="1352916" y="2084368"/>
                </a:cubicBezTo>
                <a:cubicBezTo>
                  <a:pt x="1352916" y="2074196"/>
                  <a:pt x="1373262" y="2053854"/>
                  <a:pt x="1383435" y="2043682"/>
                </a:cubicBezTo>
                <a:cubicBezTo>
                  <a:pt x="1393608" y="2033511"/>
                  <a:pt x="1403781" y="2013168"/>
                  <a:pt x="1413954" y="2002997"/>
                </a:cubicBezTo>
                <a:cubicBezTo>
                  <a:pt x="1434300" y="1952140"/>
                  <a:pt x="1434300" y="1870769"/>
                  <a:pt x="1424127" y="1799570"/>
                </a:cubicBezTo>
                <a:cubicBezTo>
                  <a:pt x="1424127" y="1738542"/>
                  <a:pt x="1413954" y="1687685"/>
                  <a:pt x="1393608" y="1647000"/>
                </a:cubicBezTo>
                <a:cubicBezTo>
                  <a:pt x="1383435" y="1657171"/>
                  <a:pt x="1383435" y="1677514"/>
                  <a:pt x="1373262" y="1687685"/>
                </a:cubicBezTo>
                <a:cubicBezTo>
                  <a:pt x="1363089" y="1718199"/>
                  <a:pt x="1363089" y="1748713"/>
                  <a:pt x="1322398" y="1748713"/>
                </a:cubicBezTo>
                <a:cubicBezTo>
                  <a:pt x="1281706" y="1718199"/>
                  <a:pt x="1291879" y="1647000"/>
                  <a:pt x="1302052" y="1596143"/>
                </a:cubicBezTo>
                <a:cubicBezTo>
                  <a:pt x="1302052" y="1575801"/>
                  <a:pt x="1302052" y="1555458"/>
                  <a:pt x="1302052" y="1535115"/>
                </a:cubicBezTo>
                <a:close/>
                <a:moveTo>
                  <a:pt x="3210916" y="1423915"/>
                </a:moveTo>
                <a:cubicBezTo>
                  <a:pt x="3200166" y="1444391"/>
                  <a:pt x="3210916" y="1475105"/>
                  <a:pt x="3221666" y="1495581"/>
                </a:cubicBezTo>
                <a:cubicBezTo>
                  <a:pt x="3232416" y="1475105"/>
                  <a:pt x="3232416" y="1454629"/>
                  <a:pt x="3232416" y="1434153"/>
                </a:cubicBezTo>
                <a:cubicBezTo>
                  <a:pt x="3221666" y="1434153"/>
                  <a:pt x="3221666" y="1423915"/>
                  <a:pt x="3221666" y="1423915"/>
                </a:cubicBezTo>
                <a:cubicBezTo>
                  <a:pt x="3221666" y="1423915"/>
                  <a:pt x="3221666" y="1423915"/>
                  <a:pt x="3210916" y="1423915"/>
                </a:cubicBezTo>
                <a:close/>
                <a:moveTo>
                  <a:pt x="3351944" y="1353144"/>
                </a:moveTo>
                <a:cubicBezTo>
                  <a:pt x="3319311" y="1454484"/>
                  <a:pt x="3297555" y="1515289"/>
                  <a:pt x="3254043" y="1596361"/>
                </a:cubicBezTo>
                <a:cubicBezTo>
                  <a:pt x="3254043" y="1596361"/>
                  <a:pt x="3254043" y="1596361"/>
                  <a:pt x="3243166" y="1626763"/>
                </a:cubicBezTo>
                <a:cubicBezTo>
                  <a:pt x="3254043" y="1636897"/>
                  <a:pt x="3264921" y="1647031"/>
                  <a:pt x="3275799" y="1657165"/>
                </a:cubicBezTo>
                <a:cubicBezTo>
                  <a:pt x="3286677" y="1657165"/>
                  <a:pt x="3297555" y="1667298"/>
                  <a:pt x="3308433" y="1677433"/>
                </a:cubicBezTo>
                <a:cubicBezTo>
                  <a:pt x="3319311" y="1657165"/>
                  <a:pt x="3319311" y="1626763"/>
                  <a:pt x="3319311" y="1596361"/>
                </a:cubicBezTo>
                <a:cubicBezTo>
                  <a:pt x="3319311" y="1576093"/>
                  <a:pt x="3319311" y="1545690"/>
                  <a:pt x="3330188" y="1535557"/>
                </a:cubicBezTo>
                <a:cubicBezTo>
                  <a:pt x="3330188" y="1535557"/>
                  <a:pt x="3341066" y="1535557"/>
                  <a:pt x="3341066" y="1545690"/>
                </a:cubicBezTo>
                <a:cubicBezTo>
                  <a:pt x="3341066" y="1545690"/>
                  <a:pt x="3341066" y="1545690"/>
                  <a:pt x="3341066" y="1555825"/>
                </a:cubicBezTo>
                <a:cubicBezTo>
                  <a:pt x="3373699" y="1505155"/>
                  <a:pt x="3395455" y="1403814"/>
                  <a:pt x="3351944" y="1353144"/>
                </a:cubicBezTo>
                <a:close/>
                <a:moveTo>
                  <a:pt x="3177950" y="1353144"/>
                </a:moveTo>
                <a:cubicBezTo>
                  <a:pt x="3177950" y="1353144"/>
                  <a:pt x="3188789" y="1353144"/>
                  <a:pt x="3188789" y="1353144"/>
                </a:cubicBezTo>
                <a:cubicBezTo>
                  <a:pt x="3210468" y="1353144"/>
                  <a:pt x="3221307" y="1363281"/>
                  <a:pt x="3232147" y="1373418"/>
                </a:cubicBezTo>
                <a:cubicBezTo>
                  <a:pt x="3232147" y="1383555"/>
                  <a:pt x="3242986" y="1393692"/>
                  <a:pt x="3264665" y="1393692"/>
                </a:cubicBezTo>
                <a:cubicBezTo>
                  <a:pt x="3264665" y="1403829"/>
                  <a:pt x="3264665" y="1403829"/>
                  <a:pt x="3264665" y="1413966"/>
                </a:cubicBezTo>
                <a:cubicBezTo>
                  <a:pt x="3264665" y="1464651"/>
                  <a:pt x="3253826" y="1525473"/>
                  <a:pt x="3210468" y="1545747"/>
                </a:cubicBezTo>
                <a:cubicBezTo>
                  <a:pt x="3156270" y="1525473"/>
                  <a:pt x="3177950" y="1424103"/>
                  <a:pt x="3177950" y="1373418"/>
                </a:cubicBezTo>
                <a:cubicBezTo>
                  <a:pt x="3177950" y="1373418"/>
                  <a:pt x="3177950" y="1373418"/>
                  <a:pt x="3177950" y="1353144"/>
                </a:cubicBezTo>
                <a:close/>
                <a:moveTo>
                  <a:pt x="3352375" y="1292228"/>
                </a:moveTo>
                <a:cubicBezTo>
                  <a:pt x="3384991" y="1302374"/>
                  <a:pt x="3384991" y="1322667"/>
                  <a:pt x="3395863" y="1353105"/>
                </a:cubicBezTo>
                <a:cubicBezTo>
                  <a:pt x="3395863" y="1363251"/>
                  <a:pt x="3406735" y="1383544"/>
                  <a:pt x="3417607" y="1393690"/>
                </a:cubicBezTo>
                <a:cubicBezTo>
                  <a:pt x="3439351" y="1454567"/>
                  <a:pt x="3417607" y="1495152"/>
                  <a:pt x="3395863" y="1535737"/>
                </a:cubicBezTo>
                <a:cubicBezTo>
                  <a:pt x="3384991" y="1556030"/>
                  <a:pt x="3374119" y="1576322"/>
                  <a:pt x="3363247" y="1606760"/>
                </a:cubicBezTo>
                <a:cubicBezTo>
                  <a:pt x="3363247" y="1616907"/>
                  <a:pt x="3363247" y="1627053"/>
                  <a:pt x="3363247" y="1647345"/>
                </a:cubicBezTo>
                <a:cubicBezTo>
                  <a:pt x="3352375" y="1698076"/>
                  <a:pt x="3341503" y="1748807"/>
                  <a:pt x="3319759" y="1758953"/>
                </a:cubicBezTo>
                <a:cubicBezTo>
                  <a:pt x="3298015" y="1758953"/>
                  <a:pt x="3276271" y="1728515"/>
                  <a:pt x="3254527" y="1698076"/>
                </a:cubicBezTo>
                <a:cubicBezTo>
                  <a:pt x="3232782" y="1667637"/>
                  <a:pt x="3211038" y="1637199"/>
                  <a:pt x="3200166" y="1637199"/>
                </a:cubicBezTo>
                <a:cubicBezTo>
                  <a:pt x="3211038" y="1606760"/>
                  <a:pt x="3221910" y="1586468"/>
                  <a:pt x="3232782" y="1566176"/>
                </a:cubicBezTo>
                <a:cubicBezTo>
                  <a:pt x="3254527" y="1505298"/>
                  <a:pt x="3287142" y="1444421"/>
                  <a:pt x="3308886" y="1383544"/>
                </a:cubicBezTo>
                <a:cubicBezTo>
                  <a:pt x="3308886" y="1373398"/>
                  <a:pt x="3308886" y="1363251"/>
                  <a:pt x="3308886" y="1363251"/>
                </a:cubicBezTo>
                <a:cubicBezTo>
                  <a:pt x="3319759" y="1332813"/>
                  <a:pt x="3330631" y="1312520"/>
                  <a:pt x="3352375" y="1292228"/>
                </a:cubicBezTo>
                <a:close/>
                <a:moveTo>
                  <a:pt x="1545176" y="1230314"/>
                </a:moveTo>
                <a:cubicBezTo>
                  <a:pt x="1514669" y="1260814"/>
                  <a:pt x="1494331" y="1291313"/>
                  <a:pt x="1473993" y="1321813"/>
                </a:cubicBezTo>
                <a:cubicBezTo>
                  <a:pt x="1463824" y="1331979"/>
                  <a:pt x="1453655" y="1342146"/>
                  <a:pt x="1443487" y="1362479"/>
                </a:cubicBezTo>
                <a:cubicBezTo>
                  <a:pt x="1433318" y="1372645"/>
                  <a:pt x="1423149" y="1382812"/>
                  <a:pt x="1412980" y="1403145"/>
                </a:cubicBezTo>
                <a:cubicBezTo>
                  <a:pt x="1382473" y="1423478"/>
                  <a:pt x="1362135" y="1453978"/>
                  <a:pt x="1351966" y="1484477"/>
                </a:cubicBezTo>
                <a:cubicBezTo>
                  <a:pt x="1351966" y="1484477"/>
                  <a:pt x="1351966" y="1484477"/>
                  <a:pt x="1351966" y="1494644"/>
                </a:cubicBezTo>
                <a:cubicBezTo>
                  <a:pt x="1351966" y="1514977"/>
                  <a:pt x="1351966" y="1535310"/>
                  <a:pt x="1341797" y="1555643"/>
                </a:cubicBezTo>
                <a:cubicBezTo>
                  <a:pt x="1331628" y="1606475"/>
                  <a:pt x="1321459" y="1647142"/>
                  <a:pt x="1331628" y="1687808"/>
                </a:cubicBezTo>
                <a:cubicBezTo>
                  <a:pt x="1351966" y="1636975"/>
                  <a:pt x="1372304" y="1596309"/>
                  <a:pt x="1423149" y="1575976"/>
                </a:cubicBezTo>
                <a:cubicBezTo>
                  <a:pt x="1423149" y="1575976"/>
                  <a:pt x="1423149" y="1575976"/>
                  <a:pt x="1433318" y="1606475"/>
                </a:cubicBezTo>
                <a:cubicBezTo>
                  <a:pt x="1463824" y="1779306"/>
                  <a:pt x="1514669" y="2013136"/>
                  <a:pt x="1382473" y="2094469"/>
                </a:cubicBezTo>
                <a:cubicBezTo>
                  <a:pt x="1362135" y="2145301"/>
                  <a:pt x="1341797" y="2185967"/>
                  <a:pt x="1311290" y="2226634"/>
                </a:cubicBezTo>
                <a:cubicBezTo>
                  <a:pt x="1270615" y="2287633"/>
                  <a:pt x="1240108" y="2338465"/>
                  <a:pt x="1229939" y="2429964"/>
                </a:cubicBezTo>
                <a:cubicBezTo>
                  <a:pt x="1240108" y="2460464"/>
                  <a:pt x="1250277" y="2511296"/>
                  <a:pt x="1260446" y="2551962"/>
                </a:cubicBezTo>
                <a:cubicBezTo>
                  <a:pt x="1260446" y="2551962"/>
                  <a:pt x="1260446" y="2551962"/>
                  <a:pt x="1260446" y="2582462"/>
                </a:cubicBezTo>
                <a:cubicBezTo>
                  <a:pt x="1270615" y="2623128"/>
                  <a:pt x="1280784" y="2673961"/>
                  <a:pt x="1270615" y="2704460"/>
                </a:cubicBezTo>
                <a:cubicBezTo>
                  <a:pt x="1270615" y="2734960"/>
                  <a:pt x="1250277" y="2765459"/>
                  <a:pt x="1229939" y="2795959"/>
                </a:cubicBezTo>
                <a:cubicBezTo>
                  <a:pt x="1219770" y="2816292"/>
                  <a:pt x="1199432" y="2836625"/>
                  <a:pt x="1199432" y="2856958"/>
                </a:cubicBezTo>
                <a:cubicBezTo>
                  <a:pt x="1168926" y="2958623"/>
                  <a:pt x="1189263" y="3029789"/>
                  <a:pt x="1270615" y="3100955"/>
                </a:cubicBezTo>
                <a:cubicBezTo>
                  <a:pt x="1301122" y="3121288"/>
                  <a:pt x="1341797" y="3151787"/>
                  <a:pt x="1382473" y="3172120"/>
                </a:cubicBezTo>
                <a:cubicBezTo>
                  <a:pt x="1423149" y="3202620"/>
                  <a:pt x="1473993" y="3233119"/>
                  <a:pt x="1504500" y="3273786"/>
                </a:cubicBezTo>
                <a:cubicBezTo>
                  <a:pt x="1524838" y="3263619"/>
                  <a:pt x="1565513" y="3273786"/>
                  <a:pt x="1565513" y="3294119"/>
                </a:cubicBezTo>
                <a:cubicBezTo>
                  <a:pt x="1565513" y="3304285"/>
                  <a:pt x="1575683" y="3314452"/>
                  <a:pt x="1555345" y="3334785"/>
                </a:cubicBezTo>
                <a:cubicBezTo>
                  <a:pt x="1555345" y="3334785"/>
                  <a:pt x="1545176" y="3334785"/>
                  <a:pt x="1545176" y="3334785"/>
                </a:cubicBezTo>
                <a:cubicBezTo>
                  <a:pt x="1524838" y="3304285"/>
                  <a:pt x="1494331" y="3294119"/>
                  <a:pt x="1433318" y="3273786"/>
                </a:cubicBezTo>
                <a:cubicBezTo>
                  <a:pt x="1402811" y="3233119"/>
                  <a:pt x="1351966" y="3202620"/>
                  <a:pt x="1311290" y="3182287"/>
                </a:cubicBezTo>
                <a:cubicBezTo>
                  <a:pt x="1280784" y="3161954"/>
                  <a:pt x="1250277" y="3141621"/>
                  <a:pt x="1229939" y="3121288"/>
                </a:cubicBezTo>
                <a:cubicBezTo>
                  <a:pt x="1219770" y="3111121"/>
                  <a:pt x="1209601" y="3090788"/>
                  <a:pt x="1199432" y="3080622"/>
                </a:cubicBezTo>
                <a:cubicBezTo>
                  <a:pt x="1189263" y="3070455"/>
                  <a:pt x="1179094" y="3060289"/>
                  <a:pt x="1168926" y="3050122"/>
                </a:cubicBezTo>
                <a:cubicBezTo>
                  <a:pt x="1158757" y="3039955"/>
                  <a:pt x="1148588" y="3029789"/>
                  <a:pt x="1138419" y="3019622"/>
                </a:cubicBezTo>
                <a:cubicBezTo>
                  <a:pt x="1128250" y="3009456"/>
                  <a:pt x="1107912" y="2999289"/>
                  <a:pt x="1097743" y="2978956"/>
                </a:cubicBezTo>
                <a:cubicBezTo>
                  <a:pt x="1006223" y="2877291"/>
                  <a:pt x="945209" y="2765459"/>
                  <a:pt x="884196" y="2643461"/>
                </a:cubicBezTo>
                <a:cubicBezTo>
                  <a:pt x="853689" y="2592628"/>
                  <a:pt x="823182" y="2531629"/>
                  <a:pt x="792675" y="2480797"/>
                </a:cubicBezTo>
                <a:cubicBezTo>
                  <a:pt x="792675" y="2501130"/>
                  <a:pt x="782506" y="2501130"/>
                  <a:pt x="772337" y="2490963"/>
                </a:cubicBezTo>
                <a:cubicBezTo>
                  <a:pt x="772337" y="2490963"/>
                  <a:pt x="772337" y="2490963"/>
                  <a:pt x="762169" y="2490963"/>
                </a:cubicBezTo>
                <a:cubicBezTo>
                  <a:pt x="752000" y="2511296"/>
                  <a:pt x="741831" y="2562129"/>
                  <a:pt x="741831" y="2602795"/>
                </a:cubicBezTo>
                <a:cubicBezTo>
                  <a:pt x="731662" y="2663794"/>
                  <a:pt x="731662" y="2724793"/>
                  <a:pt x="701155" y="2765459"/>
                </a:cubicBezTo>
                <a:cubicBezTo>
                  <a:pt x="701155" y="2765459"/>
                  <a:pt x="690986" y="2765459"/>
                  <a:pt x="690986" y="2765459"/>
                </a:cubicBezTo>
                <a:cubicBezTo>
                  <a:pt x="690986" y="2745126"/>
                  <a:pt x="690986" y="2745126"/>
                  <a:pt x="690986" y="2745126"/>
                </a:cubicBezTo>
                <a:cubicBezTo>
                  <a:pt x="680817" y="2745126"/>
                  <a:pt x="680817" y="2745126"/>
                  <a:pt x="680817" y="2745126"/>
                </a:cubicBezTo>
                <a:cubicBezTo>
                  <a:pt x="680817" y="2745126"/>
                  <a:pt x="670648" y="2745126"/>
                  <a:pt x="660479" y="2745126"/>
                </a:cubicBezTo>
                <a:cubicBezTo>
                  <a:pt x="629973" y="2724793"/>
                  <a:pt x="609635" y="2694294"/>
                  <a:pt x="589297" y="2663794"/>
                </a:cubicBezTo>
                <a:cubicBezTo>
                  <a:pt x="579128" y="2653628"/>
                  <a:pt x="579128" y="2643461"/>
                  <a:pt x="589297" y="2643461"/>
                </a:cubicBezTo>
                <a:cubicBezTo>
                  <a:pt x="589297" y="2643461"/>
                  <a:pt x="589297" y="2633294"/>
                  <a:pt x="579128" y="2623128"/>
                </a:cubicBezTo>
                <a:cubicBezTo>
                  <a:pt x="579128" y="2633294"/>
                  <a:pt x="568959" y="2633294"/>
                  <a:pt x="568959" y="2633294"/>
                </a:cubicBezTo>
                <a:cubicBezTo>
                  <a:pt x="568959" y="2633294"/>
                  <a:pt x="568959" y="2633294"/>
                  <a:pt x="558790" y="2623128"/>
                </a:cubicBezTo>
                <a:cubicBezTo>
                  <a:pt x="538452" y="2562129"/>
                  <a:pt x="497777" y="2521463"/>
                  <a:pt x="457101" y="2480797"/>
                </a:cubicBezTo>
                <a:cubicBezTo>
                  <a:pt x="457101" y="2470630"/>
                  <a:pt x="446932" y="2460464"/>
                  <a:pt x="436763" y="2460464"/>
                </a:cubicBezTo>
                <a:cubicBezTo>
                  <a:pt x="426594" y="2450297"/>
                  <a:pt x="416425" y="2450297"/>
                  <a:pt x="416425" y="2440131"/>
                </a:cubicBezTo>
                <a:cubicBezTo>
                  <a:pt x="406256" y="2429964"/>
                  <a:pt x="406256" y="2419797"/>
                  <a:pt x="396087" y="2409631"/>
                </a:cubicBezTo>
                <a:cubicBezTo>
                  <a:pt x="385918" y="2389298"/>
                  <a:pt x="385918" y="2368965"/>
                  <a:pt x="365581" y="2358798"/>
                </a:cubicBezTo>
                <a:cubicBezTo>
                  <a:pt x="365581" y="2358798"/>
                  <a:pt x="365581" y="2358798"/>
                  <a:pt x="345243" y="2307966"/>
                </a:cubicBezTo>
                <a:cubicBezTo>
                  <a:pt x="284229" y="2175801"/>
                  <a:pt x="223216" y="2013136"/>
                  <a:pt x="202878" y="1840306"/>
                </a:cubicBezTo>
                <a:cubicBezTo>
                  <a:pt x="192709" y="1667475"/>
                  <a:pt x="202878" y="1494644"/>
                  <a:pt x="213047" y="1342146"/>
                </a:cubicBezTo>
                <a:cubicBezTo>
                  <a:pt x="111357" y="1545476"/>
                  <a:pt x="50344" y="1819972"/>
                  <a:pt x="30006" y="2094469"/>
                </a:cubicBezTo>
                <a:cubicBezTo>
                  <a:pt x="19837" y="2287633"/>
                  <a:pt x="91020" y="2460464"/>
                  <a:pt x="152033" y="2623128"/>
                </a:cubicBezTo>
                <a:cubicBezTo>
                  <a:pt x="172371" y="2684127"/>
                  <a:pt x="192709" y="2745126"/>
                  <a:pt x="202878" y="2795959"/>
                </a:cubicBezTo>
                <a:cubicBezTo>
                  <a:pt x="233384" y="2836625"/>
                  <a:pt x="263891" y="2887458"/>
                  <a:pt x="284229" y="2938290"/>
                </a:cubicBezTo>
                <a:cubicBezTo>
                  <a:pt x="304567" y="2978956"/>
                  <a:pt x="324905" y="3009456"/>
                  <a:pt x="345243" y="3039955"/>
                </a:cubicBezTo>
                <a:cubicBezTo>
                  <a:pt x="365581" y="3080622"/>
                  <a:pt x="385918" y="3121288"/>
                  <a:pt x="406256" y="3151787"/>
                </a:cubicBezTo>
                <a:cubicBezTo>
                  <a:pt x="436763" y="3202620"/>
                  <a:pt x="457101" y="3243286"/>
                  <a:pt x="487608" y="3283952"/>
                </a:cubicBezTo>
                <a:cubicBezTo>
                  <a:pt x="507945" y="3304285"/>
                  <a:pt x="528283" y="3324618"/>
                  <a:pt x="548621" y="3344951"/>
                </a:cubicBezTo>
                <a:cubicBezTo>
                  <a:pt x="579128" y="3375451"/>
                  <a:pt x="609635" y="3405950"/>
                  <a:pt x="640141" y="3446616"/>
                </a:cubicBezTo>
                <a:cubicBezTo>
                  <a:pt x="609635" y="3507615"/>
                  <a:pt x="599466" y="3599114"/>
                  <a:pt x="619804" y="3721112"/>
                </a:cubicBezTo>
                <a:cubicBezTo>
                  <a:pt x="660479" y="3731279"/>
                  <a:pt x="701155" y="3731279"/>
                  <a:pt x="741831" y="3731279"/>
                </a:cubicBezTo>
                <a:cubicBezTo>
                  <a:pt x="802844" y="3731279"/>
                  <a:pt x="853689" y="3731279"/>
                  <a:pt x="904533" y="3721112"/>
                </a:cubicBezTo>
                <a:cubicBezTo>
                  <a:pt x="924871" y="3721112"/>
                  <a:pt x="945209" y="3710946"/>
                  <a:pt x="955378" y="3710946"/>
                </a:cubicBezTo>
                <a:cubicBezTo>
                  <a:pt x="1077405" y="3700779"/>
                  <a:pt x="1168926" y="3629614"/>
                  <a:pt x="1240108" y="3578781"/>
                </a:cubicBezTo>
                <a:cubicBezTo>
                  <a:pt x="1270615" y="3558448"/>
                  <a:pt x="1290953" y="3538115"/>
                  <a:pt x="1311290" y="3527949"/>
                </a:cubicBezTo>
                <a:cubicBezTo>
                  <a:pt x="1331628" y="3517782"/>
                  <a:pt x="1351966" y="3507615"/>
                  <a:pt x="1362135" y="3497449"/>
                </a:cubicBezTo>
                <a:cubicBezTo>
                  <a:pt x="1392642" y="3477116"/>
                  <a:pt x="1423149" y="3466949"/>
                  <a:pt x="1443487" y="3446616"/>
                </a:cubicBezTo>
                <a:cubicBezTo>
                  <a:pt x="1463824" y="3436450"/>
                  <a:pt x="1473993" y="3426283"/>
                  <a:pt x="1494331" y="3405950"/>
                </a:cubicBezTo>
                <a:cubicBezTo>
                  <a:pt x="1514669" y="3385617"/>
                  <a:pt x="1535007" y="3375451"/>
                  <a:pt x="1555345" y="3355118"/>
                </a:cubicBezTo>
                <a:cubicBezTo>
                  <a:pt x="1555345" y="3334785"/>
                  <a:pt x="1575683" y="3304285"/>
                  <a:pt x="1606189" y="3304285"/>
                </a:cubicBezTo>
                <a:cubicBezTo>
                  <a:pt x="1606189" y="3304285"/>
                  <a:pt x="1616358" y="3304285"/>
                  <a:pt x="1616358" y="3304285"/>
                </a:cubicBezTo>
                <a:cubicBezTo>
                  <a:pt x="1596020" y="3416117"/>
                  <a:pt x="1504500" y="3466949"/>
                  <a:pt x="1433318" y="3507615"/>
                </a:cubicBezTo>
                <a:cubicBezTo>
                  <a:pt x="1402811" y="3527949"/>
                  <a:pt x="1372304" y="3548282"/>
                  <a:pt x="1351966" y="3558448"/>
                </a:cubicBezTo>
                <a:cubicBezTo>
                  <a:pt x="1382473" y="3568615"/>
                  <a:pt x="1382473" y="3599114"/>
                  <a:pt x="1382473" y="3619447"/>
                </a:cubicBezTo>
                <a:cubicBezTo>
                  <a:pt x="1382473" y="3629614"/>
                  <a:pt x="1382473" y="3639780"/>
                  <a:pt x="1392642" y="3649947"/>
                </a:cubicBezTo>
                <a:cubicBezTo>
                  <a:pt x="1392642" y="3660113"/>
                  <a:pt x="1402811" y="3670280"/>
                  <a:pt x="1412980" y="3680446"/>
                </a:cubicBezTo>
                <a:cubicBezTo>
                  <a:pt x="1423149" y="3690613"/>
                  <a:pt x="1433318" y="3710946"/>
                  <a:pt x="1443487" y="3721112"/>
                </a:cubicBezTo>
                <a:cubicBezTo>
                  <a:pt x="1473993" y="3782112"/>
                  <a:pt x="1494331" y="3812611"/>
                  <a:pt x="1535007" y="3863444"/>
                </a:cubicBezTo>
                <a:cubicBezTo>
                  <a:pt x="1535007" y="3873610"/>
                  <a:pt x="1545176" y="3883777"/>
                  <a:pt x="1555345" y="3893943"/>
                </a:cubicBezTo>
                <a:cubicBezTo>
                  <a:pt x="1565513" y="3904110"/>
                  <a:pt x="1585851" y="3914276"/>
                  <a:pt x="1596020" y="3934610"/>
                </a:cubicBezTo>
                <a:cubicBezTo>
                  <a:pt x="1606189" y="3954943"/>
                  <a:pt x="1626527" y="3975276"/>
                  <a:pt x="1636696" y="3995609"/>
                </a:cubicBezTo>
                <a:cubicBezTo>
                  <a:pt x="1667203" y="4036275"/>
                  <a:pt x="1697709" y="4087107"/>
                  <a:pt x="1728216" y="4117607"/>
                </a:cubicBezTo>
                <a:cubicBezTo>
                  <a:pt x="1738385" y="4127773"/>
                  <a:pt x="1738385" y="4137940"/>
                  <a:pt x="1748554" y="4137940"/>
                </a:cubicBezTo>
                <a:cubicBezTo>
                  <a:pt x="1768892" y="4168440"/>
                  <a:pt x="1779061" y="4188773"/>
                  <a:pt x="1809568" y="4198939"/>
                </a:cubicBezTo>
                <a:cubicBezTo>
                  <a:pt x="1789230" y="4127773"/>
                  <a:pt x="1768892" y="4066774"/>
                  <a:pt x="1758723" y="3995609"/>
                </a:cubicBezTo>
                <a:cubicBezTo>
                  <a:pt x="1748554" y="3975276"/>
                  <a:pt x="1748554" y="3954943"/>
                  <a:pt x="1738385" y="3934610"/>
                </a:cubicBezTo>
                <a:cubicBezTo>
                  <a:pt x="1728216" y="3883777"/>
                  <a:pt x="1707879" y="3822778"/>
                  <a:pt x="1707879" y="3761779"/>
                </a:cubicBezTo>
                <a:cubicBezTo>
                  <a:pt x="1707879" y="3751612"/>
                  <a:pt x="1718047" y="3741446"/>
                  <a:pt x="1718047" y="3721112"/>
                </a:cubicBezTo>
                <a:cubicBezTo>
                  <a:pt x="1728216" y="3710946"/>
                  <a:pt x="1728216" y="3700779"/>
                  <a:pt x="1728216" y="3690613"/>
                </a:cubicBezTo>
                <a:cubicBezTo>
                  <a:pt x="1738385" y="3629614"/>
                  <a:pt x="1738385" y="3558448"/>
                  <a:pt x="1738385" y="3487282"/>
                </a:cubicBezTo>
                <a:cubicBezTo>
                  <a:pt x="1728216" y="3426283"/>
                  <a:pt x="1728216" y="3355118"/>
                  <a:pt x="1738385" y="3283952"/>
                </a:cubicBezTo>
                <a:cubicBezTo>
                  <a:pt x="1779061" y="3243286"/>
                  <a:pt x="1880750" y="3151787"/>
                  <a:pt x="1870581" y="3050122"/>
                </a:cubicBezTo>
                <a:cubicBezTo>
                  <a:pt x="1840074" y="3050122"/>
                  <a:pt x="1819737" y="3050122"/>
                  <a:pt x="1789230" y="3050122"/>
                </a:cubicBezTo>
                <a:cubicBezTo>
                  <a:pt x="1768892" y="3050122"/>
                  <a:pt x="1758723" y="3050122"/>
                  <a:pt x="1738385" y="3050122"/>
                </a:cubicBezTo>
                <a:cubicBezTo>
                  <a:pt x="1738385" y="3050122"/>
                  <a:pt x="1738385" y="3050122"/>
                  <a:pt x="1728216" y="3050122"/>
                </a:cubicBezTo>
                <a:cubicBezTo>
                  <a:pt x="1707879" y="3039955"/>
                  <a:pt x="1697709" y="3029789"/>
                  <a:pt x="1677372" y="3019622"/>
                </a:cubicBezTo>
                <a:cubicBezTo>
                  <a:pt x="1636696" y="2989123"/>
                  <a:pt x="1596020" y="2968790"/>
                  <a:pt x="1575683" y="2917957"/>
                </a:cubicBezTo>
                <a:cubicBezTo>
                  <a:pt x="1565513" y="2917957"/>
                  <a:pt x="1555345" y="2907791"/>
                  <a:pt x="1545176" y="2907791"/>
                </a:cubicBezTo>
                <a:cubicBezTo>
                  <a:pt x="1535007" y="2907791"/>
                  <a:pt x="1535007" y="2907791"/>
                  <a:pt x="1524838" y="2907791"/>
                </a:cubicBezTo>
                <a:cubicBezTo>
                  <a:pt x="1453655" y="2887458"/>
                  <a:pt x="1362135" y="2826458"/>
                  <a:pt x="1331628" y="2765459"/>
                </a:cubicBezTo>
                <a:cubicBezTo>
                  <a:pt x="1301122" y="2724793"/>
                  <a:pt x="1301122" y="2673961"/>
                  <a:pt x="1290953" y="2623128"/>
                </a:cubicBezTo>
                <a:cubicBezTo>
                  <a:pt x="1290953" y="2572295"/>
                  <a:pt x="1280784" y="2531629"/>
                  <a:pt x="1270615" y="2490963"/>
                </a:cubicBezTo>
                <a:cubicBezTo>
                  <a:pt x="1290953" y="2460464"/>
                  <a:pt x="1311290" y="2429964"/>
                  <a:pt x="1331628" y="2399464"/>
                </a:cubicBezTo>
                <a:cubicBezTo>
                  <a:pt x="1351966" y="2358798"/>
                  <a:pt x="1382473" y="2318132"/>
                  <a:pt x="1423149" y="2287633"/>
                </a:cubicBezTo>
                <a:cubicBezTo>
                  <a:pt x="1453655" y="2297799"/>
                  <a:pt x="1463824" y="2318132"/>
                  <a:pt x="1484162" y="2338465"/>
                </a:cubicBezTo>
                <a:cubicBezTo>
                  <a:pt x="1494331" y="2348632"/>
                  <a:pt x="1514669" y="2368965"/>
                  <a:pt x="1535007" y="2379131"/>
                </a:cubicBezTo>
                <a:cubicBezTo>
                  <a:pt x="1535007" y="2379131"/>
                  <a:pt x="1545176" y="2379131"/>
                  <a:pt x="1555345" y="2379131"/>
                </a:cubicBezTo>
                <a:cubicBezTo>
                  <a:pt x="1565513" y="2379131"/>
                  <a:pt x="1585851" y="2379131"/>
                  <a:pt x="1596020" y="2368965"/>
                </a:cubicBezTo>
                <a:cubicBezTo>
                  <a:pt x="1606189" y="2368965"/>
                  <a:pt x="1616358" y="2368965"/>
                  <a:pt x="1636696" y="2368965"/>
                </a:cubicBezTo>
                <a:cubicBezTo>
                  <a:pt x="1707879" y="2399464"/>
                  <a:pt x="1718047" y="2490963"/>
                  <a:pt x="1718047" y="2551962"/>
                </a:cubicBezTo>
                <a:cubicBezTo>
                  <a:pt x="1738385" y="2480797"/>
                  <a:pt x="1789230" y="2440131"/>
                  <a:pt x="1829906" y="2399464"/>
                </a:cubicBezTo>
                <a:cubicBezTo>
                  <a:pt x="1860412" y="2368965"/>
                  <a:pt x="1890919" y="2338465"/>
                  <a:pt x="1921426" y="2297799"/>
                </a:cubicBezTo>
                <a:cubicBezTo>
                  <a:pt x="1880750" y="2216467"/>
                  <a:pt x="1911257" y="2175801"/>
                  <a:pt x="1931595" y="2124968"/>
                </a:cubicBezTo>
                <a:cubicBezTo>
                  <a:pt x="1941764" y="2114802"/>
                  <a:pt x="1951933" y="2104635"/>
                  <a:pt x="1951933" y="2084302"/>
                </a:cubicBezTo>
                <a:cubicBezTo>
                  <a:pt x="1962102" y="2084302"/>
                  <a:pt x="1962102" y="2074136"/>
                  <a:pt x="1962102" y="2063969"/>
                </a:cubicBezTo>
                <a:cubicBezTo>
                  <a:pt x="1962102" y="2053803"/>
                  <a:pt x="1962102" y="2053803"/>
                  <a:pt x="1962102" y="2043636"/>
                </a:cubicBezTo>
                <a:cubicBezTo>
                  <a:pt x="2002777" y="1972470"/>
                  <a:pt x="2084129" y="1901305"/>
                  <a:pt x="2165480" y="1850472"/>
                </a:cubicBezTo>
                <a:cubicBezTo>
                  <a:pt x="2206156" y="1809806"/>
                  <a:pt x="2246831" y="1779306"/>
                  <a:pt x="2277338" y="1748807"/>
                </a:cubicBezTo>
                <a:cubicBezTo>
                  <a:pt x="2277338" y="1748807"/>
                  <a:pt x="2277338" y="1738640"/>
                  <a:pt x="2277338" y="1738640"/>
                </a:cubicBezTo>
                <a:cubicBezTo>
                  <a:pt x="2287507" y="1708141"/>
                  <a:pt x="2297676" y="1687808"/>
                  <a:pt x="2307845" y="1677641"/>
                </a:cubicBezTo>
                <a:cubicBezTo>
                  <a:pt x="2318014" y="1677641"/>
                  <a:pt x="2328183" y="1677641"/>
                  <a:pt x="2338352" y="1677641"/>
                </a:cubicBezTo>
                <a:cubicBezTo>
                  <a:pt x="2368858" y="1677641"/>
                  <a:pt x="2389196" y="1667475"/>
                  <a:pt x="2409534" y="1657308"/>
                </a:cubicBezTo>
                <a:cubicBezTo>
                  <a:pt x="2419703" y="1657308"/>
                  <a:pt x="2429872" y="1647142"/>
                  <a:pt x="2440041" y="1647142"/>
                </a:cubicBezTo>
                <a:cubicBezTo>
                  <a:pt x="2460379" y="1647142"/>
                  <a:pt x="2480717" y="1657308"/>
                  <a:pt x="2490886" y="1667475"/>
                </a:cubicBezTo>
                <a:cubicBezTo>
                  <a:pt x="2501055" y="1667475"/>
                  <a:pt x="2511223" y="1677641"/>
                  <a:pt x="2531561" y="1677641"/>
                </a:cubicBezTo>
                <a:cubicBezTo>
                  <a:pt x="2531561" y="1677641"/>
                  <a:pt x="2531561" y="1667475"/>
                  <a:pt x="2531561" y="1667475"/>
                </a:cubicBezTo>
                <a:cubicBezTo>
                  <a:pt x="2531561" y="1657308"/>
                  <a:pt x="2531561" y="1657308"/>
                  <a:pt x="2541730" y="1657308"/>
                </a:cubicBezTo>
                <a:cubicBezTo>
                  <a:pt x="2541730" y="1657308"/>
                  <a:pt x="2541730" y="1657308"/>
                  <a:pt x="2541730" y="1667475"/>
                </a:cubicBezTo>
                <a:cubicBezTo>
                  <a:pt x="2551899" y="1667475"/>
                  <a:pt x="2551899" y="1667475"/>
                  <a:pt x="2551899" y="1667475"/>
                </a:cubicBezTo>
                <a:cubicBezTo>
                  <a:pt x="2551899" y="1657308"/>
                  <a:pt x="2541730" y="1636975"/>
                  <a:pt x="2531561" y="1636975"/>
                </a:cubicBezTo>
                <a:cubicBezTo>
                  <a:pt x="2541730" y="1606475"/>
                  <a:pt x="2531561" y="1596309"/>
                  <a:pt x="2521392" y="1575976"/>
                </a:cubicBezTo>
                <a:cubicBezTo>
                  <a:pt x="2511223" y="1565809"/>
                  <a:pt x="2501055" y="1545476"/>
                  <a:pt x="2501055" y="1525143"/>
                </a:cubicBezTo>
                <a:cubicBezTo>
                  <a:pt x="2470548" y="1525143"/>
                  <a:pt x="2450210" y="1535310"/>
                  <a:pt x="2419703" y="1545476"/>
                </a:cubicBezTo>
                <a:cubicBezTo>
                  <a:pt x="2389196" y="1545476"/>
                  <a:pt x="2358690" y="1555643"/>
                  <a:pt x="2318014" y="1555643"/>
                </a:cubicBezTo>
                <a:cubicBezTo>
                  <a:pt x="2307845" y="1555643"/>
                  <a:pt x="2287507" y="1555643"/>
                  <a:pt x="2267169" y="1555643"/>
                </a:cubicBezTo>
                <a:cubicBezTo>
                  <a:pt x="2246831" y="1545476"/>
                  <a:pt x="2236662" y="1535310"/>
                  <a:pt x="2226494" y="1525143"/>
                </a:cubicBezTo>
                <a:cubicBezTo>
                  <a:pt x="2185818" y="1494644"/>
                  <a:pt x="2155311" y="1474311"/>
                  <a:pt x="2145142" y="1413312"/>
                </a:cubicBezTo>
                <a:cubicBezTo>
                  <a:pt x="2124804" y="1403145"/>
                  <a:pt x="2114635" y="1392978"/>
                  <a:pt x="2104467" y="1382812"/>
                </a:cubicBezTo>
                <a:cubicBezTo>
                  <a:pt x="2094298" y="1372645"/>
                  <a:pt x="2094298" y="1362479"/>
                  <a:pt x="2073960" y="1362479"/>
                </a:cubicBezTo>
                <a:cubicBezTo>
                  <a:pt x="2063791" y="1372645"/>
                  <a:pt x="2033284" y="1372645"/>
                  <a:pt x="2002777" y="1372645"/>
                </a:cubicBezTo>
                <a:cubicBezTo>
                  <a:pt x="1972270" y="1372645"/>
                  <a:pt x="1931595" y="1362479"/>
                  <a:pt x="1901088" y="1362479"/>
                </a:cubicBezTo>
                <a:cubicBezTo>
                  <a:pt x="1880750" y="1270980"/>
                  <a:pt x="1819737" y="1260814"/>
                  <a:pt x="1738385" y="1260814"/>
                </a:cubicBezTo>
                <a:cubicBezTo>
                  <a:pt x="1738385" y="1260814"/>
                  <a:pt x="1738385" y="1260814"/>
                  <a:pt x="1707879" y="1260814"/>
                </a:cubicBezTo>
                <a:cubicBezTo>
                  <a:pt x="1646865" y="1260814"/>
                  <a:pt x="1585851" y="1260814"/>
                  <a:pt x="1545176" y="1230314"/>
                </a:cubicBezTo>
                <a:close/>
                <a:moveTo>
                  <a:pt x="3385991" y="41275"/>
                </a:moveTo>
                <a:cubicBezTo>
                  <a:pt x="3284337" y="41275"/>
                  <a:pt x="3142020" y="51440"/>
                  <a:pt x="3040366" y="71771"/>
                </a:cubicBezTo>
                <a:cubicBezTo>
                  <a:pt x="2898050" y="112432"/>
                  <a:pt x="2786230" y="183590"/>
                  <a:pt x="2664244" y="244582"/>
                </a:cubicBezTo>
                <a:cubicBezTo>
                  <a:pt x="2623582" y="275078"/>
                  <a:pt x="2582921" y="295409"/>
                  <a:pt x="2532093" y="315739"/>
                </a:cubicBezTo>
                <a:cubicBezTo>
                  <a:pt x="2481266" y="254747"/>
                  <a:pt x="2410108" y="203920"/>
                  <a:pt x="2338950" y="153094"/>
                </a:cubicBezTo>
                <a:cubicBezTo>
                  <a:pt x="2328784" y="193755"/>
                  <a:pt x="2318619" y="234416"/>
                  <a:pt x="2298288" y="275078"/>
                </a:cubicBezTo>
                <a:cubicBezTo>
                  <a:pt x="2267792" y="336070"/>
                  <a:pt x="2237295" y="407227"/>
                  <a:pt x="2227130" y="478385"/>
                </a:cubicBezTo>
                <a:cubicBezTo>
                  <a:pt x="2166137" y="712187"/>
                  <a:pt x="2176303" y="996817"/>
                  <a:pt x="2257626" y="1250950"/>
                </a:cubicBezTo>
                <a:cubicBezTo>
                  <a:pt x="2257626" y="1240785"/>
                  <a:pt x="2267792" y="1230620"/>
                  <a:pt x="2277957" y="1220454"/>
                </a:cubicBezTo>
                <a:cubicBezTo>
                  <a:pt x="2288123" y="1220454"/>
                  <a:pt x="2288123" y="1210289"/>
                  <a:pt x="2298288" y="1200124"/>
                </a:cubicBezTo>
                <a:cubicBezTo>
                  <a:pt x="2328784" y="1189958"/>
                  <a:pt x="2349115" y="1169627"/>
                  <a:pt x="2369446" y="1149297"/>
                </a:cubicBezTo>
                <a:cubicBezTo>
                  <a:pt x="2389777" y="1139131"/>
                  <a:pt x="2399942" y="1118801"/>
                  <a:pt x="2430439" y="1108635"/>
                </a:cubicBezTo>
                <a:cubicBezTo>
                  <a:pt x="2460935" y="1088305"/>
                  <a:pt x="2511762" y="1078139"/>
                  <a:pt x="2552424" y="1057809"/>
                </a:cubicBezTo>
                <a:cubicBezTo>
                  <a:pt x="2552424" y="1057809"/>
                  <a:pt x="2552424" y="1057809"/>
                  <a:pt x="2582921" y="1047643"/>
                </a:cubicBezTo>
                <a:cubicBezTo>
                  <a:pt x="2847222" y="945990"/>
                  <a:pt x="3070862" y="895163"/>
                  <a:pt x="3304668" y="884998"/>
                </a:cubicBezTo>
                <a:cubicBezTo>
                  <a:pt x="3284337" y="803675"/>
                  <a:pt x="3253840" y="742683"/>
                  <a:pt x="3172517" y="732518"/>
                </a:cubicBezTo>
                <a:cubicBezTo>
                  <a:pt x="3172517" y="722353"/>
                  <a:pt x="3182682" y="722353"/>
                  <a:pt x="3182682" y="722353"/>
                </a:cubicBezTo>
                <a:cubicBezTo>
                  <a:pt x="3182682" y="712187"/>
                  <a:pt x="3192848" y="702022"/>
                  <a:pt x="3182682" y="691857"/>
                </a:cubicBezTo>
                <a:cubicBezTo>
                  <a:pt x="3172517" y="691857"/>
                  <a:pt x="3172517" y="691857"/>
                  <a:pt x="3162351" y="691857"/>
                </a:cubicBezTo>
                <a:cubicBezTo>
                  <a:pt x="3162351" y="691857"/>
                  <a:pt x="3162351" y="691857"/>
                  <a:pt x="3152186" y="691857"/>
                </a:cubicBezTo>
                <a:cubicBezTo>
                  <a:pt x="3142020" y="691857"/>
                  <a:pt x="3131855" y="691857"/>
                  <a:pt x="3121690" y="671526"/>
                </a:cubicBezTo>
                <a:cubicBezTo>
                  <a:pt x="3192848" y="549542"/>
                  <a:pt x="3335164" y="529211"/>
                  <a:pt x="3477480" y="498715"/>
                </a:cubicBezTo>
                <a:cubicBezTo>
                  <a:pt x="3477480" y="498715"/>
                  <a:pt x="3477480" y="498715"/>
                  <a:pt x="3558804" y="478385"/>
                </a:cubicBezTo>
                <a:cubicBezTo>
                  <a:pt x="3751947" y="437723"/>
                  <a:pt x="3945091" y="407227"/>
                  <a:pt x="4117904" y="407227"/>
                </a:cubicBezTo>
                <a:cubicBezTo>
                  <a:pt x="4260220" y="407227"/>
                  <a:pt x="4372040" y="427558"/>
                  <a:pt x="4463529" y="478385"/>
                </a:cubicBezTo>
                <a:cubicBezTo>
                  <a:pt x="4473694" y="478385"/>
                  <a:pt x="4483860" y="488550"/>
                  <a:pt x="4494025" y="488550"/>
                </a:cubicBezTo>
                <a:cubicBezTo>
                  <a:pt x="4504191" y="508881"/>
                  <a:pt x="4534687" y="519046"/>
                  <a:pt x="4534687" y="508881"/>
                </a:cubicBezTo>
                <a:cubicBezTo>
                  <a:pt x="4524522" y="488550"/>
                  <a:pt x="4504191" y="468219"/>
                  <a:pt x="4483860" y="458054"/>
                </a:cubicBezTo>
                <a:cubicBezTo>
                  <a:pt x="4463529" y="447889"/>
                  <a:pt x="4453364" y="437723"/>
                  <a:pt x="4453364" y="427558"/>
                </a:cubicBezTo>
                <a:cubicBezTo>
                  <a:pt x="4453364" y="417393"/>
                  <a:pt x="4453364" y="417393"/>
                  <a:pt x="4453364" y="417393"/>
                </a:cubicBezTo>
                <a:cubicBezTo>
                  <a:pt x="4473694" y="427558"/>
                  <a:pt x="4494025" y="437723"/>
                  <a:pt x="4504191" y="447889"/>
                </a:cubicBezTo>
                <a:cubicBezTo>
                  <a:pt x="4514356" y="447889"/>
                  <a:pt x="4514356" y="458054"/>
                  <a:pt x="4524522" y="458054"/>
                </a:cubicBezTo>
                <a:cubicBezTo>
                  <a:pt x="4290716" y="112432"/>
                  <a:pt x="3772278" y="41275"/>
                  <a:pt x="3385991" y="41275"/>
                </a:cubicBezTo>
                <a:close/>
                <a:moveTo>
                  <a:pt x="3334882" y="0"/>
                </a:moveTo>
                <a:cubicBezTo>
                  <a:pt x="3355214" y="0"/>
                  <a:pt x="3385711" y="0"/>
                  <a:pt x="3416209" y="10166"/>
                </a:cubicBezTo>
                <a:cubicBezTo>
                  <a:pt x="3467038" y="10166"/>
                  <a:pt x="3507702" y="10166"/>
                  <a:pt x="3548365" y="10166"/>
                </a:cubicBezTo>
                <a:cubicBezTo>
                  <a:pt x="3599194" y="10166"/>
                  <a:pt x="3660189" y="10166"/>
                  <a:pt x="3711019" y="20331"/>
                </a:cubicBezTo>
                <a:cubicBezTo>
                  <a:pt x="3853341" y="40662"/>
                  <a:pt x="3985497" y="81325"/>
                  <a:pt x="4107487" y="121987"/>
                </a:cubicBezTo>
                <a:cubicBezTo>
                  <a:pt x="4219312" y="162649"/>
                  <a:pt x="4331136" y="213477"/>
                  <a:pt x="4432795" y="294802"/>
                </a:cubicBezTo>
                <a:cubicBezTo>
                  <a:pt x="4463292" y="345630"/>
                  <a:pt x="4503956" y="386292"/>
                  <a:pt x="4554785" y="426954"/>
                </a:cubicBezTo>
                <a:cubicBezTo>
                  <a:pt x="4554785" y="447285"/>
                  <a:pt x="4554785" y="457451"/>
                  <a:pt x="4544619" y="467616"/>
                </a:cubicBezTo>
                <a:cubicBezTo>
                  <a:pt x="4554785" y="467616"/>
                  <a:pt x="4554785" y="467616"/>
                  <a:pt x="4554785" y="467616"/>
                </a:cubicBezTo>
                <a:cubicBezTo>
                  <a:pt x="4554785" y="457451"/>
                  <a:pt x="4564951" y="447285"/>
                  <a:pt x="4575116" y="457451"/>
                </a:cubicBezTo>
                <a:cubicBezTo>
                  <a:pt x="4585282" y="498113"/>
                  <a:pt x="4585282" y="518444"/>
                  <a:pt x="4585282" y="548941"/>
                </a:cubicBezTo>
                <a:cubicBezTo>
                  <a:pt x="4524287" y="559107"/>
                  <a:pt x="4493790" y="538775"/>
                  <a:pt x="4453126" y="508279"/>
                </a:cubicBezTo>
                <a:cubicBezTo>
                  <a:pt x="4432795" y="487948"/>
                  <a:pt x="4402297" y="477782"/>
                  <a:pt x="4381965" y="467616"/>
                </a:cubicBezTo>
                <a:cubicBezTo>
                  <a:pt x="4320970" y="447285"/>
                  <a:pt x="4229477" y="437120"/>
                  <a:pt x="4117653" y="437120"/>
                </a:cubicBezTo>
                <a:cubicBezTo>
                  <a:pt x="4076989" y="437120"/>
                  <a:pt x="4026160" y="437120"/>
                  <a:pt x="3965165" y="437120"/>
                </a:cubicBezTo>
                <a:cubicBezTo>
                  <a:pt x="3873672" y="447285"/>
                  <a:pt x="3772014" y="467616"/>
                  <a:pt x="3650024" y="498113"/>
                </a:cubicBezTo>
                <a:cubicBezTo>
                  <a:pt x="3609360" y="508279"/>
                  <a:pt x="3558531" y="518444"/>
                  <a:pt x="3517867" y="528610"/>
                </a:cubicBezTo>
                <a:cubicBezTo>
                  <a:pt x="3375546" y="548941"/>
                  <a:pt x="3263721" y="569272"/>
                  <a:pt x="3182394" y="660762"/>
                </a:cubicBezTo>
                <a:cubicBezTo>
                  <a:pt x="3192560" y="660762"/>
                  <a:pt x="3192560" y="670928"/>
                  <a:pt x="3202726" y="670928"/>
                </a:cubicBezTo>
                <a:cubicBezTo>
                  <a:pt x="3212892" y="681093"/>
                  <a:pt x="3223058" y="691259"/>
                  <a:pt x="3223058" y="701425"/>
                </a:cubicBezTo>
                <a:cubicBezTo>
                  <a:pt x="3243389" y="701425"/>
                  <a:pt x="3263721" y="701425"/>
                  <a:pt x="3284053" y="701425"/>
                </a:cubicBezTo>
                <a:cubicBezTo>
                  <a:pt x="3446707" y="701425"/>
                  <a:pt x="3599194" y="792915"/>
                  <a:pt x="3721185" y="864074"/>
                </a:cubicBezTo>
                <a:cubicBezTo>
                  <a:pt x="3721185" y="864074"/>
                  <a:pt x="3721185" y="864074"/>
                  <a:pt x="3741516" y="874239"/>
                </a:cubicBezTo>
                <a:cubicBezTo>
                  <a:pt x="3761848" y="884405"/>
                  <a:pt x="3772014" y="894570"/>
                  <a:pt x="3792346" y="904736"/>
                </a:cubicBezTo>
                <a:cubicBezTo>
                  <a:pt x="3843175" y="935233"/>
                  <a:pt x="3883838" y="955564"/>
                  <a:pt x="3914336" y="986060"/>
                </a:cubicBezTo>
                <a:cubicBezTo>
                  <a:pt x="3914336" y="986060"/>
                  <a:pt x="3924502" y="996226"/>
                  <a:pt x="3924502" y="1006392"/>
                </a:cubicBezTo>
                <a:cubicBezTo>
                  <a:pt x="3934668" y="1016557"/>
                  <a:pt x="3934668" y="1016557"/>
                  <a:pt x="3944833" y="1026723"/>
                </a:cubicBezTo>
                <a:cubicBezTo>
                  <a:pt x="3944833" y="1026723"/>
                  <a:pt x="3954999" y="1036888"/>
                  <a:pt x="3965165" y="1036888"/>
                </a:cubicBezTo>
                <a:cubicBezTo>
                  <a:pt x="3965165" y="1036888"/>
                  <a:pt x="3975331" y="1036888"/>
                  <a:pt x="3985497" y="1047054"/>
                </a:cubicBezTo>
                <a:cubicBezTo>
                  <a:pt x="4046492" y="1097882"/>
                  <a:pt x="4087155" y="1148710"/>
                  <a:pt x="4148150" y="1219869"/>
                </a:cubicBezTo>
                <a:cubicBezTo>
                  <a:pt x="4158316" y="1240200"/>
                  <a:pt x="4178648" y="1260531"/>
                  <a:pt x="4209146" y="1291028"/>
                </a:cubicBezTo>
                <a:cubicBezTo>
                  <a:pt x="4300638" y="1402849"/>
                  <a:pt x="4442960" y="1585829"/>
                  <a:pt x="4554785" y="1778975"/>
                </a:cubicBezTo>
                <a:cubicBezTo>
                  <a:pt x="4575116" y="1809472"/>
                  <a:pt x="4595448" y="1839968"/>
                  <a:pt x="4605614" y="1880631"/>
                </a:cubicBezTo>
                <a:cubicBezTo>
                  <a:pt x="4625946" y="1900962"/>
                  <a:pt x="4636112" y="1931459"/>
                  <a:pt x="4646277" y="1951790"/>
                </a:cubicBezTo>
                <a:cubicBezTo>
                  <a:pt x="4717438" y="2083942"/>
                  <a:pt x="4758102" y="2195763"/>
                  <a:pt x="4798765" y="2358413"/>
                </a:cubicBezTo>
                <a:cubicBezTo>
                  <a:pt x="4798765" y="2388909"/>
                  <a:pt x="4808931" y="2409240"/>
                  <a:pt x="4819097" y="2439737"/>
                </a:cubicBezTo>
                <a:cubicBezTo>
                  <a:pt x="4839429" y="2510896"/>
                  <a:pt x="4859760" y="2582055"/>
                  <a:pt x="4859760" y="2683711"/>
                </a:cubicBezTo>
                <a:cubicBezTo>
                  <a:pt x="4869926" y="2958181"/>
                  <a:pt x="4819097" y="3161493"/>
                  <a:pt x="4768268" y="3344473"/>
                </a:cubicBezTo>
                <a:cubicBezTo>
                  <a:pt x="4747936" y="3405466"/>
                  <a:pt x="4727604" y="3456294"/>
                  <a:pt x="4707273" y="3517288"/>
                </a:cubicBezTo>
                <a:cubicBezTo>
                  <a:pt x="4686941" y="3568116"/>
                  <a:pt x="4666609" y="3618943"/>
                  <a:pt x="4656443" y="3679937"/>
                </a:cubicBezTo>
                <a:cubicBezTo>
                  <a:pt x="4656443" y="3679937"/>
                  <a:pt x="4656443" y="3679937"/>
                  <a:pt x="4646277" y="3679937"/>
                </a:cubicBezTo>
                <a:cubicBezTo>
                  <a:pt x="4625946" y="3679937"/>
                  <a:pt x="4615780" y="3679937"/>
                  <a:pt x="4605614" y="3690102"/>
                </a:cubicBezTo>
                <a:cubicBezTo>
                  <a:pt x="4605614" y="3690102"/>
                  <a:pt x="4605614" y="3690102"/>
                  <a:pt x="4595448" y="3690102"/>
                </a:cubicBezTo>
                <a:cubicBezTo>
                  <a:pt x="4595448" y="3690102"/>
                  <a:pt x="4595448" y="3690102"/>
                  <a:pt x="4595448" y="3679937"/>
                </a:cubicBezTo>
                <a:cubicBezTo>
                  <a:pt x="4737770" y="3374970"/>
                  <a:pt x="4880092" y="2998844"/>
                  <a:pt x="4808931" y="2571890"/>
                </a:cubicBezTo>
                <a:cubicBezTo>
                  <a:pt x="4808931" y="2571890"/>
                  <a:pt x="4808931" y="2571890"/>
                  <a:pt x="4808931" y="2551558"/>
                </a:cubicBezTo>
                <a:cubicBezTo>
                  <a:pt x="4808931" y="2541393"/>
                  <a:pt x="4808931" y="2531227"/>
                  <a:pt x="4808931" y="2521062"/>
                </a:cubicBezTo>
                <a:cubicBezTo>
                  <a:pt x="4798765" y="2490565"/>
                  <a:pt x="4788599" y="2460068"/>
                  <a:pt x="4778434" y="2429572"/>
                </a:cubicBezTo>
                <a:cubicBezTo>
                  <a:pt x="4747936" y="2317750"/>
                  <a:pt x="4727604" y="2205929"/>
                  <a:pt x="4686941" y="2104273"/>
                </a:cubicBezTo>
                <a:cubicBezTo>
                  <a:pt x="4656443" y="2033114"/>
                  <a:pt x="4625946" y="1972121"/>
                  <a:pt x="4595448" y="1911128"/>
                </a:cubicBezTo>
                <a:cubicBezTo>
                  <a:pt x="4554785" y="1860300"/>
                  <a:pt x="4524287" y="1799306"/>
                  <a:pt x="4503956" y="1748478"/>
                </a:cubicBezTo>
                <a:cubicBezTo>
                  <a:pt x="4483624" y="1748478"/>
                  <a:pt x="4473458" y="1748478"/>
                  <a:pt x="4453126" y="1758644"/>
                </a:cubicBezTo>
                <a:cubicBezTo>
                  <a:pt x="4412463" y="1768810"/>
                  <a:pt x="4361634" y="1778975"/>
                  <a:pt x="4320970" y="1768810"/>
                </a:cubicBezTo>
                <a:cubicBezTo>
                  <a:pt x="4300638" y="1758644"/>
                  <a:pt x="4290473" y="1738313"/>
                  <a:pt x="4280307" y="1717982"/>
                </a:cubicBezTo>
                <a:cubicBezTo>
                  <a:pt x="4259975" y="1697650"/>
                  <a:pt x="4249809" y="1687485"/>
                  <a:pt x="4229477" y="1677319"/>
                </a:cubicBezTo>
                <a:cubicBezTo>
                  <a:pt x="4219312" y="1677319"/>
                  <a:pt x="4209146" y="1687485"/>
                  <a:pt x="4209146" y="1707816"/>
                </a:cubicBezTo>
                <a:cubicBezTo>
                  <a:pt x="4209146" y="1717982"/>
                  <a:pt x="4198980" y="1738313"/>
                  <a:pt x="4178648" y="1738313"/>
                </a:cubicBezTo>
                <a:cubicBezTo>
                  <a:pt x="4158316" y="1728147"/>
                  <a:pt x="4137985" y="1717982"/>
                  <a:pt x="4117653" y="1707816"/>
                </a:cubicBezTo>
                <a:cubicBezTo>
                  <a:pt x="4087155" y="1697650"/>
                  <a:pt x="4066824" y="1687485"/>
                  <a:pt x="4056658" y="1677319"/>
                </a:cubicBezTo>
                <a:cubicBezTo>
                  <a:pt x="4026160" y="1677319"/>
                  <a:pt x="4026160" y="1697650"/>
                  <a:pt x="4015994" y="1728147"/>
                </a:cubicBezTo>
                <a:cubicBezTo>
                  <a:pt x="4005829" y="1748478"/>
                  <a:pt x="4005829" y="1768810"/>
                  <a:pt x="3985497" y="1778975"/>
                </a:cubicBezTo>
                <a:cubicBezTo>
                  <a:pt x="3975331" y="1778975"/>
                  <a:pt x="3975331" y="1778975"/>
                  <a:pt x="3975331" y="1778975"/>
                </a:cubicBezTo>
                <a:cubicBezTo>
                  <a:pt x="3944833" y="1778975"/>
                  <a:pt x="3934668" y="1768810"/>
                  <a:pt x="3924502" y="1758644"/>
                </a:cubicBezTo>
                <a:cubicBezTo>
                  <a:pt x="3914336" y="1748478"/>
                  <a:pt x="3904170" y="1738313"/>
                  <a:pt x="3883838" y="1738313"/>
                </a:cubicBezTo>
                <a:cubicBezTo>
                  <a:pt x="3853341" y="1789141"/>
                  <a:pt x="3883838" y="1819637"/>
                  <a:pt x="3914336" y="1860300"/>
                </a:cubicBezTo>
                <a:cubicBezTo>
                  <a:pt x="3934668" y="1890796"/>
                  <a:pt x="3954999" y="1921293"/>
                  <a:pt x="3965165" y="1972121"/>
                </a:cubicBezTo>
                <a:cubicBezTo>
                  <a:pt x="3954999" y="1982286"/>
                  <a:pt x="3934668" y="1982286"/>
                  <a:pt x="3924502" y="1982286"/>
                </a:cubicBezTo>
                <a:cubicBezTo>
                  <a:pt x="3914336" y="1972121"/>
                  <a:pt x="3904170" y="1972121"/>
                  <a:pt x="3894004" y="1982286"/>
                </a:cubicBezTo>
                <a:cubicBezTo>
                  <a:pt x="3894004" y="1982286"/>
                  <a:pt x="3894004" y="1992452"/>
                  <a:pt x="3894004" y="2002618"/>
                </a:cubicBezTo>
                <a:cubicBezTo>
                  <a:pt x="3904170" y="2022949"/>
                  <a:pt x="3904170" y="2033114"/>
                  <a:pt x="3883838" y="2063611"/>
                </a:cubicBezTo>
                <a:cubicBezTo>
                  <a:pt x="3863507" y="2094108"/>
                  <a:pt x="3833009" y="2104273"/>
                  <a:pt x="3802511" y="2124604"/>
                </a:cubicBezTo>
                <a:cubicBezTo>
                  <a:pt x="3802511" y="2124604"/>
                  <a:pt x="3802511" y="2124604"/>
                  <a:pt x="3792346" y="2124604"/>
                </a:cubicBezTo>
                <a:cubicBezTo>
                  <a:pt x="3782180" y="2124604"/>
                  <a:pt x="3782180" y="2124604"/>
                  <a:pt x="3782180" y="2124604"/>
                </a:cubicBezTo>
                <a:cubicBezTo>
                  <a:pt x="3782180" y="2104273"/>
                  <a:pt x="3792346" y="2083942"/>
                  <a:pt x="3802511" y="2063611"/>
                </a:cubicBezTo>
                <a:cubicBezTo>
                  <a:pt x="3812677" y="2053446"/>
                  <a:pt x="3822843" y="2033114"/>
                  <a:pt x="3822843" y="2002618"/>
                </a:cubicBezTo>
                <a:cubicBezTo>
                  <a:pt x="3822843" y="1951790"/>
                  <a:pt x="3812677" y="1880631"/>
                  <a:pt x="3782180" y="1799306"/>
                </a:cubicBezTo>
                <a:cubicBezTo>
                  <a:pt x="3772014" y="1799306"/>
                  <a:pt x="3761848" y="1799306"/>
                  <a:pt x="3751682" y="1809472"/>
                </a:cubicBezTo>
                <a:cubicBezTo>
                  <a:pt x="3731350" y="1809472"/>
                  <a:pt x="3711019" y="1819637"/>
                  <a:pt x="3690687" y="1819637"/>
                </a:cubicBezTo>
                <a:cubicBezTo>
                  <a:pt x="3690687" y="1819637"/>
                  <a:pt x="3690687" y="1819637"/>
                  <a:pt x="3690687" y="1829803"/>
                </a:cubicBezTo>
                <a:cubicBezTo>
                  <a:pt x="3690687" y="1850134"/>
                  <a:pt x="3690687" y="1870465"/>
                  <a:pt x="3680521" y="1890796"/>
                </a:cubicBezTo>
                <a:cubicBezTo>
                  <a:pt x="3639858" y="1900962"/>
                  <a:pt x="3629692" y="1931459"/>
                  <a:pt x="3619526" y="1951790"/>
                </a:cubicBezTo>
                <a:cubicBezTo>
                  <a:pt x="3599194" y="1982286"/>
                  <a:pt x="3589028" y="2002618"/>
                  <a:pt x="3548365" y="2012783"/>
                </a:cubicBezTo>
                <a:cubicBezTo>
                  <a:pt x="3548365" y="2033114"/>
                  <a:pt x="3538199" y="2043280"/>
                  <a:pt x="3538199" y="2063611"/>
                </a:cubicBezTo>
                <a:cubicBezTo>
                  <a:pt x="3538199" y="2094108"/>
                  <a:pt x="3528033" y="2124604"/>
                  <a:pt x="3517867" y="2144936"/>
                </a:cubicBezTo>
                <a:cubicBezTo>
                  <a:pt x="3487370" y="2165267"/>
                  <a:pt x="3456872" y="2155101"/>
                  <a:pt x="3426375" y="2144936"/>
                </a:cubicBezTo>
                <a:cubicBezTo>
                  <a:pt x="3416209" y="2144936"/>
                  <a:pt x="3395877" y="2134770"/>
                  <a:pt x="3375546" y="2134770"/>
                </a:cubicBezTo>
                <a:cubicBezTo>
                  <a:pt x="3355214" y="2134770"/>
                  <a:pt x="3345048" y="2134770"/>
                  <a:pt x="3324716" y="2144936"/>
                </a:cubicBezTo>
                <a:cubicBezTo>
                  <a:pt x="3314550" y="2144936"/>
                  <a:pt x="3304385" y="2144936"/>
                  <a:pt x="3284053" y="2144936"/>
                </a:cubicBezTo>
                <a:cubicBezTo>
                  <a:pt x="3263721" y="2144936"/>
                  <a:pt x="3253555" y="2144936"/>
                  <a:pt x="3233224" y="2124604"/>
                </a:cubicBezTo>
                <a:cubicBezTo>
                  <a:pt x="3233224" y="2094108"/>
                  <a:pt x="3223058" y="2063611"/>
                  <a:pt x="3212892" y="2033114"/>
                </a:cubicBezTo>
                <a:cubicBezTo>
                  <a:pt x="3192560" y="1941624"/>
                  <a:pt x="3162063" y="1860300"/>
                  <a:pt x="3223058" y="1799306"/>
                </a:cubicBezTo>
                <a:cubicBezTo>
                  <a:pt x="3243389" y="1799306"/>
                  <a:pt x="3253555" y="1809472"/>
                  <a:pt x="3263721" y="1819637"/>
                </a:cubicBezTo>
                <a:cubicBezTo>
                  <a:pt x="3273887" y="1829803"/>
                  <a:pt x="3294219" y="1839968"/>
                  <a:pt x="3304385" y="1850134"/>
                </a:cubicBezTo>
                <a:cubicBezTo>
                  <a:pt x="3324716" y="1850134"/>
                  <a:pt x="3334882" y="1839968"/>
                  <a:pt x="3355214" y="1829803"/>
                </a:cubicBezTo>
                <a:cubicBezTo>
                  <a:pt x="3375546" y="1829803"/>
                  <a:pt x="3385711" y="1819637"/>
                  <a:pt x="3406043" y="1819637"/>
                </a:cubicBezTo>
                <a:cubicBezTo>
                  <a:pt x="3416209" y="1819637"/>
                  <a:pt x="3416209" y="1809472"/>
                  <a:pt x="3416209" y="1799306"/>
                </a:cubicBezTo>
                <a:cubicBezTo>
                  <a:pt x="3426375" y="1789141"/>
                  <a:pt x="3426375" y="1778975"/>
                  <a:pt x="3446707" y="1789141"/>
                </a:cubicBezTo>
                <a:cubicBezTo>
                  <a:pt x="3446707" y="1778975"/>
                  <a:pt x="3446707" y="1778975"/>
                  <a:pt x="3436541" y="1768810"/>
                </a:cubicBezTo>
                <a:cubicBezTo>
                  <a:pt x="3436541" y="1768810"/>
                  <a:pt x="3436541" y="1758644"/>
                  <a:pt x="3436541" y="1758644"/>
                </a:cubicBezTo>
                <a:cubicBezTo>
                  <a:pt x="3436541" y="1748478"/>
                  <a:pt x="3436541" y="1748478"/>
                  <a:pt x="3436541" y="1738313"/>
                </a:cubicBezTo>
                <a:cubicBezTo>
                  <a:pt x="3436541" y="1738313"/>
                  <a:pt x="3436541" y="1738313"/>
                  <a:pt x="3446707" y="1738313"/>
                </a:cubicBezTo>
                <a:cubicBezTo>
                  <a:pt x="3456872" y="1738313"/>
                  <a:pt x="3456872" y="1748478"/>
                  <a:pt x="3456872" y="1748478"/>
                </a:cubicBezTo>
                <a:cubicBezTo>
                  <a:pt x="3456872" y="1748478"/>
                  <a:pt x="3456872" y="1738313"/>
                  <a:pt x="3456872" y="1738313"/>
                </a:cubicBezTo>
                <a:cubicBezTo>
                  <a:pt x="3456872" y="1738313"/>
                  <a:pt x="3456872" y="1738313"/>
                  <a:pt x="3456872" y="1728147"/>
                </a:cubicBezTo>
                <a:cubicBezTo>
                  <a:pt x="3456872" y="1717982"/>
                  <a:pt x="3456872" y="1717982"/>
                  <a:pt x="3456872" y="1707816"/>
                </a:cubicBezTo>
                <a:cubicBezTo>
                  <a:pt x="3446707" y="1707816"/>
                  <a:pt x="3436541" y="1707816"/>
                  <a:pt x="3446707" y="1728147"/>
                </a:cubicBezTo>
                <a:cubicBezTo>
                  <a:pt x="3446707" y="1728147"/>
                  <a:pt x="3446707" y="1728147"/>
                  <a:pt x="3436541" y="1728147"/>
                </a:cubicBezTo>
                <a:cubicBezTo>
                  <a:pt x="3426375" y="1717982"/>
                  <a:pt x="3426375" y="1697650"/>
                  <a:pt x="3416209" y="1677319"/>
                </a:cubicBezTo>
                <a:cubicBezTo>
                  <a:pt x="3436541" y="1656988"/>
                  <a:pt x="3467038" y="1636657"/>
                  <a:pt x="3497536" y="1626492"/>
                </a:cubicBezTo>
                <a:cubicBezTo>
                  <a:pt x="3528033" y="1616326"/>
                  <a:pt x="3548365" y="1606160"/>
                  <a:pt x="3568697" y="1585829"/>
                </a:cubicBezTo>
                <a:cubicBezTo>
                  <a:pt x="3568697" y="1575664"/>
                  <a:pt x="3568697" y="1565498"/>
                  <a:pt x="3568697" y="1555332"/>
                </a:cubicBezTo>
                <a:cubicBezTo>
                  <a:pt x="3568697" y="1545167"/>
                  <a:pt x="3568697" y="1524836"/>
                  <a:pt x="3568697" y="1504505"/>
                </a:cubicBezTo>
                <a:cubicBezTo>
                  <a:pt x="3589028" y="1484174"/>
                  <a:pt x="3619526" y="1474008"/>
                  <a:pt x="3650024" y="1474008"/>
                </a:cubicBezTo>
                <a:cubicBezTo>
                  <a:pt x="3670355" y="1463842"/>
                  <a:pt x="3690687" y="1463842"/>
                  <a:pt x="3711019" y="1453677"/>
                </a:cubicBezTo>
                <a:cubicBezTo>
                  <a:pt x="3731350" y="1443511"/>
                  <a:pt x="3751682" y="1413015"/>
                  <a:pt x="3772014" y="1392683"/>
                </a:cubicBezTo>
                <a:cubicBezTo>
                  <a:pt x="3802511" y="1372352"/>
                  <a:pt x="3822843" y="1341856"/>
                  <a:pt x="3853341" y="1331690"/>
                </a:cubicBezTo>
                <a:cubicBezTo>
                  <a:pt x="3863507" y="1331690"/>
                  <a:pt x="3863507" y="1331690"/>
                  <a:pt x="3873672" y="1331690"/>
                </a:cubicBezTo>
                <a:cubicBezTo>
                  <a:pt x="3904170" y="1331690"/>
                  <a:pt x="3944833" y="1321524"/>
                  <a:pt x="3954999" y="1301193"/>
                </a:cubicBezTo>
                <a:cubicBezTo>
                  <a:pt x="3954999" y="1280862"/>
                  <a:pt x="3934668" y="1260531"/>
                  <a:pt x="3914336" y="1240200"/>
                </a:cubicBezTo>
                <a:cubicBezTo>
                  <a:pt x="3904170" y="1230034"/>
                  <a:pt x="3883838" y="1219869"/>
                  <a:pt x="3883838" y="1199538"/>
                </a:cubicBezTo>
                <a:cubicBezTo>
                  <a:pt x="3873672" y="1199538"/>
                  <a:pt x="3873672" y="1209703"/>
                  <a:pt x="3863507" y="1209703"/>
                </a:cubicBezTo>
                <a:cubicBezTo>
                  <a:pt x="3822843" y="1209703"/>
                  <a:pt x="3751682" y="1138544"/>
                  <a:pt x="3741516" y="1097882"/>
                </a:cubicBezTo>
                <a:cubicBezTo>
                  <a:pt x="3741516" y="1067385"/>
                  <a:pt x="3751682" y="1047054"/>
                  <a:pt x="3761848" y="1016557"/>
                </a:cubicBezTo>
                <a:cubicBezTo>
                  <a:pt x="3772014" y="986060"/>
                  <a:pt x="3782180" y="965729"/>
                  <a:pt x="3772014" y="945398"/>
                </a:cubicBezTo>
                <a:cubicBezTo>
                  <a:pt x="3772014" y="945398"/>
                  <a:pt x="3772014" y="945398"/>
                  <a:pt x="3772014" y="935233"/>
                </a:cubicBezTo>
                <a:cubicBezTo>
                  <a:pt x="3792346" y="945398"/>
                  <a:pt x="3802511" y="955564"/>
                  <a:pt x="3802511" y="965729"/>
                </a:cubicBezTo>
                <a:cubicBezTo>
                  <a:pt x="3812677" y="975895"/>
                  <a:pt x="3802511" y="1006392"/>
                  <a:pt x="3792346" y="1026723"/>
                </a:cubicBezTo>
                <a:cubicBezTo>
                  <a:pt x="3782180" y="1036888"/>
                  <a:pt x="3782180" y="1057220"/>
                  <a:pt x="3782180" y="1067385"/>
                </a:cubicBezTo>
                <a:cubicBezTo>
                  <a:pt x="3782180" y="1128379"/>
                  <a:pt x="3822843" y="1169041"/>
                  <a:pt x="3914336" y="1179206"/>
                </a:cubicBezTo>
                <a:cubicBezTo>
                  <a:pt x="3924502" y="1199538"/>
                  <a:pt x="3934668" y="1209703"/>
                  <a:pt x="3944833" y="1219869"/>
                </a:cubicBezTo>
                <a:cubicBezTo>
                  <a:pt x="3975331" y="1250365"/>
                  <a:pt x="4005829" y="1291028"/>
                  <a:pt x="3985497" y="1352021"/>
                </a:cubicBezTo>
                <a:cubicBezTo>
                  <a:pt x="3883838" y="1352021"/>
                  <a:pt x="3833009" y="1392683"/>
                  <a:pt x="3792346" y="1433346"/>
                </a:cubicBezTo>
                <a:cubicBezTo>
                  <a:pt x="3741516" y="1474008"/>
                  <a:pt x="3700853" y="1514670"/>
                  <a:pt x="3609360" y="1514670"/>
                </a:cubicBezTo>
                <a:cubicBezTo>
                  <a:pt x="3599194" y="1545167"/>
                  <a:pt x="3599194" y="1585829"/>
                  <a:pt x="3599194" y="1616326"/>
                </a:cubicBezTo>
                <a:cubicBezTo>
                  <a:pt x="3578863" y="1636657"/>
                  <a:pt x="3558531" y="1646823"/>
                  <a:pt x="3538199" y="1646823"/>
                </a:cubicBezTo>
                <a:cubicBezTo>
                  <a:pt x="3517867" y="1656988"/>
                  <a:pt x="3497536" y="1656988"/>
                  <a:pt x="3487370" y="1667154"/>
                </a:cubicBezTo>
                <a:cubicBezTo>
                  <a:pt x="3477204" y="1687485"/>
                  <a:pt x="3487370" y="1697650"/>
                  <a:pt x="3497536" y="1697650"/>
                </a:cubicBezTo>
                <a:cubicBezTo>
                  <a:pt x="3497536" y="1707816"/>
                  <a:pt x="3507702" y="1717982"/>
                  <a:pt x="3507702" y="1728147"/>
                </a:cubicBezTo>
                <a:cubicBezTo>
                  <a:pt x="3497536" y="1738313"/>
                  <a:pt x="3497536" y="1748478"/>
                  <a:pt x="3497536" y="1758644"/>
                </a:cubicBezTo>
                <a:cubicBezTo>
                  <a:pt x="3497536" y="1768810"/>
                  <a:pt x="3487370" y="1789141"/>
                  <a:pt x="3487370" y="1799306"/>
                </a:cubicBezTo>
                <a:cubicBezTo>
                  <a:pt x="3456872" y="1850134"/>
                  <a:pt x="3375546" y="1890796"/>
                  <a:pt x="3314550" y="1890796"/>
                </a:cubicBezTo>
                <a:cubicBezTo>
                  <a:pt x="3273887" y="1890796"/>
                  <a:pt x="3253555" y="1880631"/>
                  <a:pt x="3233224" y="1850134"/>
                </a:cubicBezTo>
                <a:cubicBezTo>
                  <a:pt x="3223058" y="1880631"/>
                  <a:pt x="3223058" y="1921293"/>
                  <a:pt x="3233224" y="1961955"/>
                </a:cubicBezTo>
                <a:cubicBezTo>
                  <a:pt x="3243389" y="2012783"/>
                  <a:pt x="3263721" y="2073777"/>
                  <a:pt x="3284053" y="2104273"/>
                </a:cubicBezTo>
                <a:cubicBezTo>
                  <a:pt x="3304385" y="2104273"/>
                  <a:pt x="3304385" y="2104273"/>
                  <a:pt x="3314550" y="2094108"/>
                </a:cubicBezTo>
                <a:cubicBezTo>
                  <a:pt x="3324716" y="2083942"/>
                  <a:pt x="3324716" y="2083942"/>
                  <a:pt x="3345048" y="2083942"/>
                </a:cubicBezTo>
                <a:cubicBezTo>
                  <a:pt x="3375546" y="2083942"/>
                  <a:pt x="3385711" y="2083942"/>
                  <a:pt x="3406043" y="2094108"/>
                </a:cubicBezTo>
                <a:cubicBezTo>
                  <a:pt x="3426375" y="2094108"/>
                  <a:pt x="3446707" y="2104273"/>
                  <a:pt x="3487370" y="2104273"/>
                </a:cubicBezTo>
                <a:cubicBezTo>
                  <a:pt x="3497536" y="2094108"/>
                  <a:pt x="3507702" y="2063611"/>
                  <a:pt x="3507702" y="2033114"/>
                </a:cubicBezTo>
                <a:cubicBezTo>
                  <a:pt x="3507702" y="2012783"/>
                  <a:pt x="3517867" y="1992452"/>
                  <a:pt x="3517867" y="1982286"/>
                </a:cubicBezTo>
                <a:cubicBezTo>
                  <a:pt x="3528033" y="1972121"/>
                  <a:pt x="3548365" y="1972121"/>
                  <a:pt x="3558531" y="1961955"/>
                </a:cubicBezTo>
                <a:cubicBezTo>
                  <a:pt x="3568697" y="1961955"/>
                  <a:pt x="3578863" y="1951790"/>
                  <a:pt x="3589028" y="1941624"/>
                </a:cubicBezTo>
                <a:cubicBezTo>
                  <a:pt x="3589028" y="1931459"/>
                  <a:pt x="3589028" y="1931459"/>
                  <a:pt x="3589028" y="1921293"/>
                </a:cubicBezTo>
                <a:cubicBezTo>
                  <a:pt x="3578863" y="1911128"/>
                  <a:pt x="3578863" y="1900962"/>
                  <a:pt x="3589028" y="1890796"/>
                </a:cubicBezTo>
                <a:cubicBezTo>
                  <a:pt x="3599194" y="1880631"/>
                  <a:pt x="3609360" y="1880631"/>
                  <a:pt x="3619526" y="1870465"/>
                </a:cubicBezTo>
                <a:cubicBezTo>
                  <a:pt x="3629692" y="1870465"/>
                  <a:pt x="3650024" y="1860300"/>
                  <a:pt x="3660189" y="1850134"/>
                </a:cubicBezTo>
                <a:cubicBezTo>
                  <a:pt x="3660189" y="1819637"/>
                  <a:pt x="3660189" y="1799306"/>
                  <a:pt x="3650024" y="1789141"/>
                </a:cubicBezTo>
                <a:cubicBezTo>
                  <a:pt x="3639858" y="1768810"/>
                  <a:pt x="3629692" y="1758644"/>
                  <a:pt x="3639858" y="1728147"/>
                </a:cubicBezTo>
                <a:cubicBezTo>
                  <a:pt x="3639858" y="1728147"/>
                  <a:pt x="3650024" y="1728147"/>
                  <a:pt x="3650024" y="1728147"/>
                </a:cubicBezTo>
                <a:cubicBezTo>
                  <a:pt x="3670355" y="1728147"/>
                  <a:pt x="3680521" y="1738313"/>
                  <a:pt x="3680521" y="1748478"/>
                </a:cubicBezTo>
                <a:cubicBezTo>
                  <a:pt x="3690687" y="1758644"/>
                  <a:pt x="3700853" y="1768810"/>
                  <a:pt x="3711019" y="1768810"/>
                </a:cubicBezTo>
                <a:cubicBezTo>
                  <a:pt x="3741516" y="1758644"/>
                  <a:pt x="3772014" y="1758644"/>
                  <a:pt x="3812677" y="1768810"/>
                </a:cubicBezTo>
                <a:cubicBezTo>
                  <a:pt x="3833009" y="1860300"/>
                  <a:pt x="3863507" y="1961955"/>
                  <a:pt x="3853341" y="2043280"/>
                </a:cubicBezTo>
                <a:cubicBezTo>
                  <a:pt x="3873672" y="2022949"/>
                  <a:pt x="3873672" y="1992452"/>
                  <a:pt x="3873672" y="1951790"/>
                </a:cubicBezTo>
                <a:cubicBezTo>
                  <a:pt x="3873672" y="1941624"/>
                  <a:pt x="3873672" y="1931459"/>
                  <a:pt x="3873672" y="1921293"/>
                </a:cubicBezTo>
                <a:cubicBezTo>
                  <a:pt x="3883838" y="1911128"/>
                  <a:pt x="3894004" y="1911128"/>
                  <a:pt x="3904170" y="1921293"/>
                </a:cubicBezTo>
                <a:cubicBezTo>
                  <a:pt x="3873672" y="1870465"/>
                  <a:pt x="3812677" y="1778975"/>
                  <a:pt x="3843175" y="1687485"/>
                </a:cubicBezTo>
                <a:cubicBezTo>
                  <a:pt x="3843175" y="1687485"/>
                  <a:pt x="3853341" y="1687485"/>
                  <a:pt x="3853341" y="1687485"/>
                </a:cubicBezTo>
                <a:cubicBezTo>
                  <a:pt x="3873672" y="1687485"/>
                  <a:pt x="3894004" y="1697650"/>
                  <a:pt x="3914336" y="1707816"/>
                </a:cubicBezTo>
                <a:cubicBezTo>
                  <a:pt x="3934668" y="1717982"/>
                  <a:pt x="3954999" y="1738313"/>
                  <a:pt x="3965165" y="1728147"/>
                </a:cubicBezTo>
                <a:cubicBezTo>
                  <a:pt x="3985497" y="1728147"/>
                  <a:pt x="3995663" y="1707816"/>
                  <a:pt x="3995663" y="1687485"/>
                </a:cubicBezTo>
                <a:cubicBezTo>
                  <a:pt x="4005829" y="1667154"/>
                  <a:pt x="4015994" y="1646823"/>
                  <a:pt x="4026160" y="1636657"/>
                </a:cubicBezTo>
                <a:cubicBezTo>
                  <a:pt x="4046492" y="1646823"/>
                  <a:pt x="4066824" y="1646823"/>
                  <a:pt x="4087155" y="1656988"/>
                </a:cubicBezTo>
                <a:cubicBezTo>
                  <a:pt x="4117653" y="1667154"/>
                  <a:pt x="4148150" y="1677319"/>
                  <a:pt x="4168482" y="1697650"/>
                </a:cubicBezTo>
                <a:cubicBezTo>
                  <a:pt x="4168482" y="1687485"/>
                  <a:pt x="4178648" y="1677319"/>
                  <a:pt x="4178648" y="1677319"/>
                </a:cubicBezTo>
                <a:cubicBezTo>
                  <a:pt x="4188814" y="1656988"/>
                  <a:pt x="4198980" y="1646823"/>
                  <a:pt x="4219312" y="1636657"/>
                </a:cubicBezTo>
                <a:cubicBezTo>
                  <a:pt x="4259975" y="1636657"/>
                  <a:pt x="4280307" y="1667154"/>
                  <a:pt x="4300638" y="1687485"/>
                </a:cubicBezTo>
                <a:cubicBezTo>
                  <a:pt x="4310804" y="1697650"/>
                  <a:pt x="4320970" y="1717982"/>
                  <a:pt x="4341302" y="1728147"/>
                </a:cubicBezTo>
                <a:cubicBezTo>
                  <a:pt x="4351468" y="1728147"/>
                  <a:pt x="4351468" y="1738313"/>
                  <a:pt x="4361634" y="1738313"/>
                </a:cubicBezTo>
                <a:cubicBezTo>
                  <a:pt x="4392131" y="1738313"/>
                  <a:pt x="4412463" y="1728147"/>
                  <a:pt x="4432795" y="1717982"/>
                </a:cubicBezTo>
                <a:cubicBezTo>
                  <a:pt x="4442960" y="1707816"/>
                  <a:pt x="4463292" y="1707816"/>
                  <a:pt x="4473458" y="1707816"/>
                </a:cubicBezTo>
                <a:cubicBezTo>
                  <a:pt x="4371799" y="1545167"/>
                  <a:pt x="4239643" y="1382518"/>
                  <a:pt x="4097321" y="1230034"/>
                </a:cubicBezTo>
                <a:cubicBezTo>
                  <a:pt x="4097321" y="1230034"/>
                  <a:pt x="4097321" y="1230034"/>
                  <a:pt x="4046492" y="1169041"/>
                </a:cubicBezTo>
                <a:cubicBezTo>
                  <a:pt x="3985497" y="1087716"/>
                  <a:pt x="3883838" y="1006392"/>
                  <a:pt x="3792346" y="935233"/>
                </a:cubicBezTo>
                <a:cubicBezTo>
                  <a:pt x="3772014" y="914902"/>
                  <a:pt x="3731350" y="904736"/>
                  <a:pt x="3700853" y="884405"/>
                </a:cubicBezTo>
                <a:cubicBezTo>
                  <a:pt x="3680521" y="874239"/>
                  <a:pt x="3660189" y="864074"/>
                  <a:pt x="3639858" y="853908"/>
                </a:cubicBezTo>
                <a:cubicBezTo>
                  <a:pt x="3619526" y="843742"/>
                  <a:pt x="3609360" y="833577"/>
                  <a:pt x="3589028" y="823411"/>
                </a:cubicBezTo>
                <a:cubicBezTo>
                  <a:pt x="3548365" y="803080"/>
                  <a:pt x="3517867" y="772584"/>
                  <a:pt x="3477204" y="762418"/>
                </a:cubicBezTo>
                <a:cubicBezTo>
                  <a:pt x="3467038" y="762418"/>
                  <a:pt x="3456872" y="762418"/>
                  <a:pt x="3446707" y="762418"/>
                </a:cubicBezTo>
                <a:cubicBezTo>
                  <a:pt x="3436541" y="762418"/>
                  <a:pt x="3426375" y="762418"/>
                  <a:pt x="3406043" y="762418"/>
                </a:cubicBezTo>
                <a:cubicBezTo>
                  <a:pt x="3395877" y="762418"/>
                  <a:pt x="3385711" y="752252"/>
                  <a:pt x="3375546" y="752252"/>
                </a:cubicBezTo>
                <a:cubicBezTo>
                  <a:pt x="3355214" y="742087"/>
                  <a:pt x="3314550" y="731921"/>
                  <a:pt x="3273887" y="731921"/>
                </a:cubicBezTo>
                <a:cubicBezTo>
                  <a:pt x="3284053" y="742087"/>
                  <a:pt x="3294219" y="762418"/>
                  <a:pt x="3304385" y="782749"/>
                </a:cubicBezTo>
                <a:cubicBezTo>
                  <a:pt x="3334882" y="833577"/>
                  <a:pt x="3375546" y="894570"/>
                  <a:pt x="3324716" y="935233"/>
                </a:cubicBezTo>
                <a:cubicBezTo>
                  <a:pt x="3314550" y="935233"/>
                  <a:pt x="3314550" y="935233"/>
                  <a:pt x="3314550" y="925067"/>
                </a:cubicBezTo>
                <a:cubicBezTo>
                  <a:pt x="3314550" y="925067"/>
                  <a:pt x="3314550" y="914902"/>
                  <a:pt x="3294219" y="914902"/>
                </a:cubicBezTo>
                <a:cubicBezTo>
                  <a:pt x="3172228" y="925067"/>
                  <a:pt x="3070570" y="945398"/>
                  <a:pt x="2938414" y="975895"/>
                </a:cubicBezTo>
                <a:cubicBezTo>
                  <a:pt x="2958745" y="1026723"/>
                  <a:pt x="3009575" y="1067385"/>
                  <a:pt x="3050238" y="1077551"/>
                </a:cubicBezTo>
                <a:cubicBezTo>
                  <a:pt x="3060404" y="1077551"/>
                  <a:pt x="3060404" y="1077551"/>
                  <a:pt x="3060404" y="1077551"/>
                </a:cubicBezTo>
                <a:cubicBezTo>
                  <a:pt x="3060404" y="1097882"/>
                  <a:pt x="3070570" y="1108047"/>
                  <a:pt x="3070570" y="1128379"/>
                </a:cubicBezTo>
                <a:cubicBezTo>
                  <a:pt x="3080736" y="1158875"/>
                  <a:pt x="3090902" y="1179206"/>
                  <a:pt x="3101067" y="1199538"/>
                </a:cubicBezTo>
                <a:cubicBezTo>
                  <a:pt x="3090902" y="1250365"/>
                  <a:pt x="3050238" y="1270697"/>
                  <a:pt x="3019741" y="1291028"/>
                </a:cubicBezTo>
                <a:cubicBezTo>
                  <a:pt x="2989243" y="1301193"/>
                  <a:pt x="2968911" y="1321524"/>
                  <a:pt x="2948580" y="1341856"/>
                </a:cubicBezTo>
                <a:cubicBezTo>
                  <a:pt x="2948580" y="1352021"/>
                  <a:pt x="2938414" y="1362187"/>
                  <a:pt x="2938414" y="1382518"/>
                </a:cubicBezTo>
                <a:cubicBezTo>
                  <a:pt x="2938414" y="1392683"/>
                  <a:pt x="2938414" y="1402849"/>
                  <a:pt x="2928248" y="1413015"/>
                </a:cubicBezTo>
                <a:cubicBezTo>
                  <a:pt x="2918082" y="1433346"/>
                  <a:pt x="2907916" y="1443511"/>
                  <a:pt x="2887585" y="1453677"/>
                </a:cubicBezTo>
                <a:cubicBezTo>
                  <a:pt x="2877419" y="1463842"/>
                  <a:pt x="2867253" y="1474008"/>
                  <a:pt x="2857087" y="1494339"/>
                </a:cubicBezTo>
                <a:cubicBezTo>
                  <a:pt x="2857087" y="1494339"/>
                  <a:pt x="2857087" y="1494339"/>
                  <a:pt x="2796092" y="1494339"/>
                </a:cubicBezTo>
                <a:cubicBezTo>
                  <a:pt x="2765594" y="1504505"/>
                  <a:pt x="2775760" y="1555332"/>
                  <a:pt x="2775760" y="1555332"/>
                </a:cubicBezTo>
                <a:cubicBezTo>
                  <a:pt x="2775760" y="1555332"/>
                  <a:pt x="2775760" y="1565498"/>
                  <a:pt x="2775760" y="1565498"/>
                </a:cubicBezTo>
                <a:cubicBezTo>
                  <a:pt x="2775760" y="1585829"/>
                  <a:pt x="2765594" y="1606160"/>
                  <a:pt x="2724931" y="1626492"/>
                </a:cubicBezTo>
                <a:cubicBezTo>
                  <a:pt x="2724931" y="1616326"/>
                  <a:pt x="2724931" y="1616326"/>
                  <a:pt x="2724931" y="1616326"/>
                </a:cubicBezTo>
                <a:cubicBezTo>
                  <a:pt x="2724931" y="1575664"/>
                  <a:pt x="2735097" y="1545167"/>
                  <a:pt x="2745263" y="1514670"/>
                </a:cubicBezTo>
                <a:cubicBezTo>
                  <a:pt x="2755428" y="1494339"/>
                  <a:pt x="2755428" y="1484174"/>
                  <a:pt x="2755428" y="1463842"/>
                </a:cubicBezTo>
                <a:cubicBezTo>
                  <a:pt x="2755428" y="1463842"/>
                  <a:pt x="2765594" y="1463842"/>
                  <a:pt x="2765594" y="1463842"/>
                </a:cubicBezTo>
                <a:cubicBezTo>
                  <a:pt x="2826589" y="1463842"/>
                  <a:pt x="2877419" y="1433346"/>
                  <a:pt x="2897750" y="1382518"/>
                </a:cubicBezTo>
                <a:cubicBezTo>
                  <a:pt x="2907916" y="1372352"/>
                  <a:pt x="2907916" y="1362187"/>
                  <a:pt x="2907916" y="1352021"/>
                </a:cubicBezTo>
                <a:cubicBezTo>
                  <a:pt x="2918082" y="1331690"/>
                  <a:pt x="2918082" y="1321524"/>
                  <a:pt x="2928248" y="1301193"/>
                </a:cubicBezTo>
                <a:cubicBezTo>
                  <a:pt x="2948580" y="1291028"/>
                  <a:pt x="2968911" y="1270697"/>
                  <a:pt x="2989243" y="1260531"/>
                </a:cubicBezTo>
                <a:cubicBezTo>
                  <a:pt x="3019741" y="1250365"/>
                  <a:pt x="3050238" y="1230034"/>
                  <a:pt x="3060404" y="1199538"/>
                </a:cubicBezTo>
                <a:cubicBezTo>
                  <a:pt x="3060404" y="1179206"/>
                  <a:pt x="3050238" y="1179206"/>
                  <a:pt x="3050238" y="1169041"/>
                </a:cubicBezTo>
                <a:cubicBezTo>
                  <a:pt x="3040072" y="1158875"/>
                  <a:pt x="3040072" y="1158875"/>
                  <a:pt x="3040072" y="1158875"/>
                </a:cubicBezTo>
                <a:cubicBezTo>
                  <a:pt x="3029906" y="1148710"/>
                  <a:pt x="3029906" y="1138544"/>
                  <a:pt x="3029906" y="1128379"/>
                </a:cubicBezTo>
                <a:cubicBezTo>
                  <a:pt x="3029906" y="1118213"/>
                  <a:pt x="3029906" y="1108047"/>
                  <a:pt x="3029906" y="1097882"/>
                </a:cubicBezTo>
                <a:cubicBezTo>
                  <a:pt x="2989243" y="1097882"/>
                  <a:pt x="2928248" y="1036888"/>
                  <a:pt x="2907916" y="986060"/>
                </a:cubicBezTo>
                <a:cubicBezTo>
                  <a:pt x="2765594" y="1026723"/>
                  <a:pt x="2602941" y="1067385"/>
                  <a:pt x="2480950" y="1128379"/>
                </a:cubicBezTo>
                <a:cubicBezTo>
                  <a:pt x="2480950" y="1128379"/>
                  <a:pt x="2480950" y="1128379"/>
                  <a:pt x="2501282" y="1128379"/>
                </a:cubicBezTo>
                <a:cubicBezTo>
                  <a:pt x="2501282" y="1128379"/>
                  <a:pt x="2501282" y="1128379"/>
                  <a:pt x="2501282" y="1138544"/>
                </a:cubicBezTo>
                <a:cubicBezTo>
                  <a:pt x="2511448" y="1169041"/>
                  <a:pt x="2521614" y="1209703"/>
                  <a:pt x="2531780" y="1250365"/>
                </a:cubicBezTo>
                <a:cubicBezTo>
                  <a:pt x="2541945" y="1352021"/>
                  <a:pt x="2552111" y="1443511"/>
                  <a:pt x="2653770" y="1463842"/>
                </a:cubicBezTo>
                <a:cubicBezTo>
                  <a:pt x="2674102" y="1494339"/>
                  <a:pt x="2684267" y="1514670"/>
                  <a:pt x="2694433" y="1535001"/>
                </a:cubicBezTo>
                <a:cubicBezTo>
                  <a:pt x="2704599" y="1555332"/>
                  <a:pt x="2714765" y="1575664"/>
                  <a:pt x="2724931" y="1595995"/>
                </a:cubicBezTo>
                <a:cubicBezTo>
                  <a:pt x="2714765" y="1616326"/>
                  <a:pt x="2714765" y="1636657"/>
                  <a:pt x="2714765" y="1646823"/>
                </a:cubicBezTo>
                <a:cubicBezTo>
                  <a:pt x="2714765" y="1656988"/>
                  <a:pt x="2714765" y="1667154"/>
                  <a:pt x="2704599" y="1677319"/>
                </a:cubicBezTo>
                <a:cubicBezTo>
                  <a:pt x="2704599" y="1677319"/>
                  <a:pt x="2694433" y="1677319"/>
                  <a:pt x="2694433" y="1677319"/>
                </a:cubicBezTo>
                <a:cubicBezTo>
                  <a:pt x="2684267" y="1677319"/>
                  <a:pt x="2684267" y="1677319"/>
                  <a:pt x="2684267" y="1677319"/>
                </a:cubicBezTo>
                <a:cubicBezTo>
                  <a:pt x="2674102" y="1667154"/>
                  <a:pt x="2684267" y="1646823"/>
                  <a:pt x="2694433" y="1646823"/>
                </a:cubicBezTo>
                <a:cubicBezTo>
                  <a:pt x="2694433" y="1636657"/>
                  <a:pt x="2694433" y="1636657"/>
                  <a:pt x="2694433" y="1636657"/>
                </a:cubicBezTo>
                <a:cubicBezTo>
                  <a:pt x="2684267" y="1585829"/>
                  <a:pt x="2643604" y="1524836"/>
                  <a:pt x="2613106" y="1484174"/>
                </a:cubicBezTo>
                <a:cubicBezTo>
                  <a:pt x="2602941" y="1484174"/>
                  <a:pt x="2592775" y="1474008"/>
                  <a:pt x="2572443" y="1474008"/>
                </a:cubicBezTo>
                <a:cubicBezTo>
                  <a:pt x="2572443" y="1463842"/>
                  <a:pt x="2562277" y="1463842"/>
                  <a:pt x="2552111" y="1453677"/>
                </a:cubicBezTo>
                <a:cubicBezTo>
                  <a:pt x="2491116" y="1372352"/>
                  <a:pt x="2480950" y="1230034"/>
                  <a:pt x="2470784" y="1138544"/>
                </a:cubicBezTo>
                <a:cubicBezTo>
                  <a:pt x="2409789" y="1169041"/>
                  <a:pt x="2338628" y="1219869"/>
                  <a:pt x="2297965" y="1270697"/>
                </a:cubicBezTo>
                <a:cubicBezTo>
                  <a:pt x="2287799" y="1270697"/>
                  <a:pt x="2287799" y="1270697"/>
                  <a:pt x="2287799" y="1270697"/>
                </a:cubicBezTo>
                <a:cubicBezTo>
                  <a:pt x="2277633" y="1270697"/>
                  <a:pt x="2277633" y="1270697"/>
                  <a:pt x="2267467" y="1270697"/>
                </a:cubicBezTo>
                <a:cubicBezTo>
                  <a:pt x="2267467" y="1270697"/>
                  <a:pt x="2257302" y="1270697"/>
                  <a:pt x="2257302" y="1270697"/>
                </a:cubicBezTo>
                <a:cubicBezTo>
                  <a:pt x="2257302" y="1270697"/>
                  <a:pt x="2267467" y="1280862"/>
                  <a:pt x="2267467" y="1280862"/>
                </a:cubicBezTo>
                <a:cubicBezTo>
                  <a:pt x="2267467" y="1291028"/>
                  <a:pt x="2277633" y="1301193"/>
                  <a:pt x="2267467" y="1311359"/>
                </a:cubicBezTo>
                <a:cubicBezTo>
                  <a:pt x="2267467" y="1311359"/>
                  <a:pt x="2267467" y="1311359"/>
                  <a:pt x="2257302" y="1311359"/>
                </a:cubicBezTo>
                <a:cubicBezTo>
                  <a:pt x="2226804" y="1311359"/>
                  <a:pt x="2216638" y="1280862"/>
                  <a:pt x="2206472" y="1250365"/>
                </a:cubicBezTo>
                <a:cubicBezTo>
                  <a:pt x="2206472" y="1250365"/>
                  <a:pt x="2206472" y="1240200"/>
                  <a:pt x="2206472" y="1240200"/>
                </a:cubicBezTo>
                <a:cubicBezTo>
                  <a:pt x="2165809" y="1118213"/>
                  <a:pt x="2155643" y="996226"/>
                  <a:pt x="2145477" y="853908"/>
                </a:cubicBezTo>
                <a:cubicBezTo>
                  <a:pt x="2145477" y="853908"/>
                  <a:pt x="2145477" y="853908"/>
                  <a:pt x="2145477" y="833577"/>
                </a:cubicBezTo>
                <a:cubicBezTo>
                  <a:pt x="2135311" y="823411"/>
                  <a:pt x="2125145" y="823411"/>
                  <a:pt x="2114979" y="803080"/>
                </a:cubicBezTo>
                <a:cubicBezTo>
                  <a:pt x="2064150" y="823411"/>
                  <a:pt x="2013321" y="864074"/>
                  <a:pt x="1972658" y="894570"/>
                </a:cubicBezTo>
                <a:cubicBezTo>
                  <a:pt x="1962492" y="904736"/>
                  <a:pt x="1952326" y="914902"/>
                  <a:pt x="1942160" y="925067"/>
                </a:cubicBezTo>
                <a:cubicBezTo>
                  <a:pt x="1921828" y="935233"/>
                  <a:pt x="1901497" y="945398"/>
                  <a:pt x="1881165" y="955564"/>
                </a:cubicBezTo>
                <a:cubicBezTo>
                  <a:pt x="1870999" y="965729"/>
                  <a:pt x="1860833" y="975895"/>
                  <a:pt x="1840501" y="975895"/>
                </a:cubicBezTo>
                <a:cubicBezTo>
                  <a:pt x="1830335" y="986060"/>
                  <a:pt x="1810004" y="1006392"/>
                  <a:pt x="1799838" y="1016557"/>
                </a:cubicBezTo>
                <a:cubicBezTo>
                  <a:pt x="1789672" y="1026723"/>
                  <a:pt x="1779506" y="1036888"/>
                  <a:pt x="1769340" y="1047054"/>
                </a:cubicBezTo>
                <a:cubicBezTo>
                  <a:pt x="1749009" y="1067385"/>
                  <a:pt x="1718511" y="1077551"/>
                  <a:pt x="1698179" y="1097882"/>
                </a:cubicBezTo>
                <a:cubicBezTo>
                  <a:pt x="1647350" y="1128379"/>
                  <a:pt x="1606687" y="1158875"/>
                  <a:pt x="1566023" y="1199538"/>
                </a:cubicBezTo>
                <a:cubicBezTo>
                  <a:pt x="1616853" y="1219869"/>
                  <a:pt x="1667682" y="1219869"/>
                  <a:pt x="1718511" y="1219869"/>
                </a:cubicBezTo>
                <a:cubicBezTo>
                  <a:pt x="1810004" y="1230034"/>
                  <a:pt x="1891331" y="1230034"/>
                  <a:pt x="1921828" y="1321524"/>
                </a:cubicBezTo>
                <a:cubicBezTo>
                  <a:pt x="1921828" y="1321524"/>
                  <a:pt x="1921828" y="1321524"/>
                  <a:pt x="1931994" y="1321524"/>
                </a:cubicBezTo>
                <a:cubicBezTo>
                  <a:pt x="1952326" y="1331690"/>
                  <a:pt x="1982823" y="1331690"/>
                  <a:pt x="2013321" y="1331690"/>
                </a:cubicBezTo>
                <a:cubicBezTo>
                  <a:pt x="2043819" y="1331690"/>
                  <a:pt x="2064150" y="1331690"/>
                  <a:pt x="2084482" y="1321524"/>
                </a:cubicBezTo>
                <a:cubicBezTo>
                  <a:pt x="2104813" y="1321524"/>
                  <a:pt x="2125145" y="1341856"/>
                  <a:pt x="2135311" y="1362187"/>
                </a:cubicBezTo>
                <a:cubicBezTo>
                  <a:pt x="2145477" y="1372352"/>
                  <a:pt x="2155643" y="1382518"/>
                  <a:pt x="2175975" y="1392683"/>
                </a:cubicBezTo>
                <a:cubicBezTo>
                  <a:pt x="2196306" y="1484174"/>
                  <a:pt x="2277633" y="1535001"/>
                  <a:pt x="2379292" y="1514670"/>
                </a:cubicBezTo>
                <a:cubicBezTo>
                  <a:pt x="2389458" y="1514670"/>
                  <a:pt x="2409789" y="1504505"/>
                  <a:pt x="2430121" y="1494339"/>
                </a:cubicBezTo>
                <a:cubicBezTo>
                  <a:pt x="2450453" y="1484174"/>
                  <a:pt x="2470784" y="1474008"/>
                  <a:pt x="2501282" y="1484174"/>
                </a:cubicBezTo>
                <a:cubicBezTo>
                  <a:pt x="2501282" y="1484174"/>
                  <a:pt x="2501282" y="1474008"/>
                  <a:pt x="2511448" y="1474008"/>
                </a:cubicBezTo>
                <a:cubicBezTo>
                  <a:pt x="2511448" y="1474008"/>
                  <a:pt x="2511448" y="1474008"/>
                  <a:pt x="2521614" y="1474008"/>
                </a:cubicBezTo>
                <a:cubicBezTo>
                  <a:pt x="2521614" y="1463842"/>
                  <a:pt x="2521614" y="1463842"/>
                  <a:pt x="2521614" y="1463842"/>
                </a:cubicBezTo>
                <a:cubicBezTo>
                  <a:pt x="2521614" y="1463842"/>
                  <a:pt x="2531780" y="1463842"/>
                  <a:pt x="2531780" y="1463842"/>
                </a:cubicBezTo>
                <a:cubicBezTo>
                  <a:pt x="2572443" y="1474008"/>
                  <a:pt x="2602941" y="1565498"/>
                  <a:pt x="2602941" y="1636657"/>
                </a:cubicBezTo>
                <a:cubicBezTo>
                  <a:pt x="2592775" y="1687485"/>
                  <a:pt x="2572443" y="1728147"/>
                  <a:pt x="2541945" y="1728147"/>
                </a:cubicBezTo>
                <a:cubicBezTo>
                  <a:pt x="2521614" y="1728147"/>
                  <a:pt x="2501282" y="1717982"/>
                  <a:pt x="2491116" y="1707816"/>
                </a:cubicBezTo>
                <a:cubicBezTo>
                  <a:pt x="2480950" y="1697650"/>
                  <a:pt x="2460619" y="1687485"/>
                  <a:pt x="2450453" y="1687485"/>
                </a:cubicBezTo>
                <a:cubicBezTo>
                  <a:pt x="2450453" y="1687485"/>
                  <a:pt x="2450453" y="1687485"/>
                  <a:pt x="2440287" y="1687485"/>
                </a:cubicBezTo>
                <a:cubicBezTo>
                  <a:pt x="2419955" y="1707816"/>
                  <a:pt x="2389458" y="1717982"/>
                  <a:pt x="2338628" y="1717982"/>
                </a:cubicBezTo>
                <a:cubicBezTo>
                  <a:pt x="2308131" y="1789141"/>
                  <a:pt x="2247136" y="1839968"/>
                  <a:pt x="2186141" y="1890796"/>
                </a:cubicBezTo>
                <a:cubicBezTo>
                  <a:pt x="2155643" y="1911128"/>
                  <a:pt x="2135311" y="1931459"/>
                  <a:pt x="2104813" y="1951790"/>
                </a:cubicBezTo>
                <a:cubicBezTo>
                  <a:pt x="2033653" y="2022949"/>
                  <a:pt x="1982823" y="2094108"/>
                  <a:pt x="1952326" y="2165267"/>
                </a:cubicBezTo>
                <a:cubicBezTo>
                  <a:pt x="1942160" y="2185598"/>
                  <a:pt x="1952326" y="2216095"/>
                  <a:pt x="1952326" y="2236426"/>
                </a:cubicBezTo>
                <a:cubicBezTo>
                  <a:pt x="1962492" y="2256757"/>
                  <a:pt x="1962492" y="2277088"/>
                  <a:pt x="1962492" y="2307585"/>
                </a:cubicBezTo>
                <a:cubicBezTo>
                  <a:pt x="1952326" y="2327916"/>
                  <a:pt x="1942160" y="2338081"/>
                  <a:pt x="1931994" y="2358413"/>
                </a:cubicBezTo>
                <a:cubicBezTo>
                  <a:pt x="1911662" y="2368578"/>
                  <a:pt x="1901497" y="2388909"/>
                  <a:pt x="1891331" y="2409240"/>
                </a:cubicBezTo>
                <a:cubicBezTo>
                  <a:pt x="1870999" y="2409240"/>
                  <a:pt x="1860833" y="2419406"/>
                  <a:pt x="1840501" y="2439737"/>
                </a:cubicBezTo>
                <a:cubicBezTo>
                  <a:pt x="1840501" y="2449903"/>
                  <a:pt x="1830335" y="2460068"/>
                  <a:pt x="1820170" y="2470234"/>
                </a:cubicBezTo>
                <a:cubicBezTo>
                  <a:pt x="1799838" y="2490565"/>
                  <a:pt x="1779506" y="2510896"/>
                  <a:pt x="1779506" y="2521062"/>
                </a:cubicBezTo>
                <a:cubicBezTo>
                  <a:pt x="1769340" y="2531227"/>
                  <a:pt x="1769340" y="2541393"/>
                  <a:pt x="1759174" y="2561724"/>
                </a:cubicBezTo>
                <a:cubicBezTo>
                  <a:pt x="1759174" y="2582055"/>
                  <a:pt x="1759174" y="2592221"/>
                  <a:pt x="1749009" y="2602386"/>
                </a:cubicBezTo>
                <a:cubicBezTo>
                  <a:pt x="1738843" y="2622717"/>
                  <a:pt x="1708345" y="2653214"/>
                  <a:pt x="1688014" y="2653214"/>
                </a:cubicBezTo>
                <a:cubicBezTo>
                  <a:pt x="1657516" y="2632883"/>
                  <a:pt x="1667682" y="2602386"/>
                  <a:pt x="1677848" y="2561724"/>
                </a:cubicBezTo>
                <a:cubicBezTo>
                  <a:pt x="1677848" y="2531227"/>
                  <a:pt x="1677848" y="2510896"/>
                  <a:pt x="1677848" y="2480399"/>
                </a:cubicBezTo>
                <a:cubicBezTo>
                  <a:pt x="1667682" y="2460068"/>
                  <a:pt x="1657516" y="2439737"/>
                  <a:pt x="1647350" y="2419406"/>
                </a:cubicBezTo>
                <a:cubicBezTo>
                  <a:pt x="1637184" y="2419406"/>
                  <a:pt x="1637184" y="2409240"/>
                  <a:pt x="1627018" y="2409240"/>
                </a:cubicBezTo>
                <a:cubicBezTo>
                  <a:pt x="1606687" y="2419406"/>
                  <a:pt x="1586355" y="2419406"/>
                  <a:pt x="1545692" y="2419406"/>
                </a:cubicBezTo>
                <a:cubicBezTo>
                  <a:pt x="1535526" y="2419406"/>
                  <a:pt x="1525360" y="2419406"/>
                  <a:pt x="1515194" y="2419406"/>
                </a:cubicBezTo>
                <a:cubicBezTo>
                  <a:pt x="1484697" y="2399075"/>
                  <a:pt x="1454199" y="2368578"/>
                  <a:pt x="1433867" y="2338081"/>
                </a:cubicBezTo>
                <a:cubicBezTo>
                  <a:pt x="1403370" y="2348247"/>
                  <a:pt x="1403370" y="2368578"/>
                  <a:pt x="1393204" y="2388909"/>
                </a:cubicBezTo>
                <a:cubicBezTo>
                  <a:pt x="1393204" y="2409240"/>
                  <a:pt x="1383038" y="2419406"/>
                  <a:pt x="1372872" y="2429572"/>
                </a:cubicBezTo>
                <a:cubicBezTo>
                  <a:pt x="1362706" y="2449903"/>
                  <a:pt x="1352540" y="2449903"/>
                  <a:pt x="1352540" y="2460068"/>
                </a:cubicBezTo>
                <a:cubicBezTo>
                  <a:pt x="1332209" y="2470234"/>
                  <a:pt x="1322043" y="2480399"/>
                  <a:pt x="1322043" y="2500731"/>
                </a:cubicBezTo>
                <a:cubicBezTo>
                  <a:pt x="1311877" y="2531227"/>
                  <a:pt x="1322043" y="2602386"/>
                  <a:pt x="1332209" y="2643049"/>
                </a:cubicBezTo>
                <a:cubicBezTo>
                  <a:pt x="1332209" y="2643049"/>
                  <a:pt x="1332209" y="2643049"/>
                  <a:pt x="1342374" y="2663380"/>
                </a:cubicBezTo>
                <a:cubicBezTo>
                  <a:pt x="1352540" y="2724373"/>
                  <a:pt x="1362706" y="2744704"/>
                  <a:pt x="1403370" y="2785367"/>
                </a:cubicBezTo>
                <a:cubicBezTo>
                  <a:pt x="1413536" y="2795532"/>
                  <a:pt x="1413536" y="2795532"/>
                  <a:pt x="1423701" y="2805698"/>
                </a:cubicBezTo>
                <a:cubicBezTo>
                  <a:pt x="1423701" y="2815863"/>
                  <a:pt x="1433867" y="2826029"/>
                  <a:pt x="1433867" y="2826029"/>
                </a:cubicBezTo>
                <a:cubicBezTo>
                  <a:pt x="1464365" y="2846360"/>
                  <a:pt x="1484697" y="2846360"/>
                  <a:pt x="1515194" y="2856526"/>
                </a:cubicBezTo>
                <a:cubicBezTo>
                  <a:pt x="1545692" y="2856526"/>
                  <a:pt x="1566023" y="2866691"/>
                  <a:pt x="1586355" y="2876857"/>
                </a:cubicBezTo>
                <a:cubicBezTo>
                  <a:pt x="1606687" y="2887022"/>
                  <a:pt x="1627018" y="2917519"/>
                  <a:pt x="1637184" y="2937850"/>
                </a:cubicBezTo>
                <a:cubicBezTo>
                  <a:pt x="1647350" y="2948016"/>
                  <a:pt x="1657516" y="2958181"/>
                  <a:pt x="1657516" y="2968347"/>
                </a:cubicBezTo>
                <a:cubicBezTo>
                  <a:pt x="1657516" y="2968347"/>
                  <a:pt x="1657516" y="2968347"/>
                  <a:pt x="1667682" y="2968347"/>
                </a:cubicBezTo>
                <a:cubicBezTo>
                  <a:pt x="1688014" y="2968347"/>
                  <a:pt x="1708345" y="2978512"/>
                  <a:pt x="1718511" y="2998844"/>
                </a:cubicBezTo>
                <a:cubicBezTo>
                  <a:pt x="1728677" y="2998844"/>
                  <a:pt x="1728677" y="2998844"/>
                  <a:pt x="1738843" y="3009009"/>
                </a:cubicBezTo>
                <a:cubicBezTo>
                  <a:pt x="1779506" y="3009009"/>
                  <a:pt x="1820170" y="3009009"/>
                  <a:pt x="1850667" y="3009009"/>
                </a:cubicBezTo>
                <a:cubicBezTo>
                  <a:pt x="1860833" y="3009009"/>
                  <a:pt x="1870999" y="3009009"/>
                  <a:pt x="1881165" y="3009009"/>
                </a:cubicBezTo>
                <a:cubicBezTo>
                  <a:pt x="1891331" y="3009009"/>
                  <a:pt x="1891331" y="3009009"/>
                  <a:pt x="1891331" y="3009009"/>
                </a:cubicBezTo>
                <a:cubicBezTo>
                  <a:pt x="1921828" y="3070003"/>
                  <a:pt x="1911662" y="3120830"/>
                  <a:pt x="1891331" y="3171658"/>
                </a:cubicBezTo>
                <a:cubicBezTo>
                  <a:pt x="1870999" y="3202155"/>
                  <a:pt x="1850667" y="3222486"/>
                  <a:pt x="1830335" y="3252983"/>
                </a:cubicBezTo>
                <a:cubicBezTo>
                  <a:pt x="1799838" y="3273314"/>
                  <a:pt x="1779506" y="3293645"/>
                  <a:pt x="1779506" y="3313976"/>
                </a:cubicBezTo>
                <a:cubicBezTo>
                  <a:pt x="1769340" y="3344473"/>
                  <a:pt x="1769340" y="3385135"/>
                  <a:pt x="1769340" y="3425798"/>
                </a:cubicBezTo>
                <a:cubicBezTo>
                  <a:pt x="1769340" y="3446129"/>
                  <a:pt x="1779506" y="3466460"/>
                  <a:pt x="1779506" y="3496957"/>
                </a:cubicBezTo>
                <a:cubicBezTo>
                  <a:pt x="1779506" y="3517288"/>
                  <a:pt x="1779506" y="3537619"/>
                  <a:pt x="1779506" y="3568116"/>
                </a:cubicBezTo>
                <a:cubicBezTo>
                  <a:pt x="1779506" y="3608778"/>
                  <a:pt x="1779506" y="3659606"/>
                  <a:pt x="1779506" y="3690102"/>
                </a:cubicBezTo>
                <a:cubicBezTo>
                  <a:pt x="1769340" y="3700268"/>
                  <a:pt x="1769340" y="3720599"/>
                  <a:pt x="1759174" y="3730765"/>
                </a:cubicBezTo>
                <a:cubicBezTo>
                  <a:pt x="1759174" y="3740930"/>
                  <a:pt x="1759174" y="3751096"/>
                  <a:pt x="1749009" y="3761261"/>
                </a:cubicBezTo>
                <a:cubicBezTo>
                  <a:pt x="1749009" y="3781593"/>
                  <a:pt x="1759174" y="3822255"/>
                  <a:pt x="1759174" y="3852752"/>
                </a:cubicBezTo>
                <a:cubicBezTo>
                  <a:pt x="1779506" y="3954407"/>
                  <a:pt x="1820170" y="4096725"/>
                  <a:pt x="1850667" y="4167884"/>
                </a:cubicBezTo>
                <a:cubicBezTo>
                  <a:pt x="1850667" y="4178050"/>
                  <a:pt x="1860833" y="4188215"/>
                  <a:pt x="1860833" y="4198381"/>
                </a:cubicBezTo>
                <a:cubicBezTo>
                  <a:pt x="1881165" y="4218712"/>
                  <a:pt x="1891331" y="4239043"/>
                  <a:pt x="1881165" y="4259375"/>
                </a:cubicBezTo>
                <a:cubicBezTo>
                  <a:pt x="1881165" y="4269540"/>
                  <a:pt x="1881165" y="4269540"/>
                  <a:pt x="1881165" y="4269540"/>
                </a:cubicBezTo>
                <a:cubicBezTo>
                  <a:pt x="1749009" y="4228878"/>
                  <a:pt x="1677848" y="4127222"/>
                  <a:pt x="1606687" y="4015401"/>
                </a:cubicBezTo>
                <a:cubicBezTo>
                  <a:pt x="1576189" y="3974738"/>
                  <a:pt x="1545692" y="3934076"/>
                  <a:pt x="1515194" y="3893414"/>
                </a:cubicBezTo>
                <a:cubicBezTo>
                  <a:pt x="1505028" y="3883248"/>
                  <a:pt x="1484697" y="3862917"/>
                  <a:pt x="1474531" y="3852752"/>
                </a:cubicBezTo>
                <a:cubicBezTo>
                  <a:pt x="1454199" y="3842586"/>
                  <a:pt x="1433867" y="3822255"/>
                  <a:pt x="1423701" y="3812089"/>
                </a:cubicBezTo>
                <a:cubicBezTo>
                  <a:pt x="1423701" y="3801924"/>
                  <a:pt x="1413536" y="3781593"/>
                  <a:pt x="1413536" y="3771427"/>
                </a:cubicBezTo>
                <a:cubicBezTo>
                  <a:pt x="1413536" y="3761261"/>
                  <a:pt x="1413536" y="3751096"/>
                  <a:pt x="1403370" y="3740930"/>
                </a:cubicBezTo>
                <a:cubicBezTo>
                  <a:pt x="1393204" y="3730765"/>
                  <a:pt x="1393204" y="3710434"/>
                  <a:pt x="1383038" y="3700268"/>
                </a:cubicBezTo>
                <a:cubicBezTo>
                  <a:pt x="1352540" y="3659606"/>
                  <a:pt x="1332209" y="3629109"/>
                  <a:pt x="1332209" y="3578281"/>
                </a:cubicBezTo>
                <a:cubicBezTo>
                  <a:pt x="1301711" y="3588447"/>
                  <a:pt x="1281379" y="3608778"/>
                  <a:pt x="1250882" y="3629109"/>
                </a:cubicBezTo>
                <a:cubicBezTo>
                  <a:pt x="1189887" y="3669771"/>
                  <a:pt x="1128892" y="3710434"/>
                  <a:pt x="1067896" y="3730765"/>
                </a:cubicBezTo>
                <a:cubicBezTo>
                  <a:pt x="1108560" y="3852752"/>
                  <a:pt x="1210218" y="3974738"/>
                  <a:pt x="1291545" y="4066229"/>
                </a:cubicBezTo>
                <a:cubicBezTo>
                  <a:pt x="1291545" y="4066229"/>
                  <a:pt x="1291545" y="4066229"/>
                  <a:pt x="1311877" y="4086560"/>
                </a:cubicBezTo>
                <a:cubicBezTo>
                  <a:pt x="1352540" y="4137388"/>
                  <a:pt x="1383038" y="4167884"/>
                  <a:pt x="1444033" y="4228878"/>
                </a:cubicBezTo>
                <a:cubicBezTo>
                  <a:pt x="1454199" y="4239043"/>
                  <a:pt x="1474531" y="4249209"/>
                  <a:pt x="1484697" y="4259375"/>
                </a:cubicBezTo>
                <a:cubicBezTo>
                  <a:pt x="1505028" y="4279706"/>
                  <a:pt x="1535526" y="4300037"/>
                  <a:pt x="1555858" y="4320368"/>
                </a:cubicBezTo>
                <a:cubicBezTo>
                  <a:pt x="1576189" y="4330534"/>
                  <a:pt x="1596521" y="4340699"/>
                  <a:pt x="1627018" y="4350865"/>
                </a:cubicBezTo>
                <a:cubicBezTo>
                  <a:pt x="1647350" y="4361030"/>
                  <a:pt x="1667682" y="4371196"/>
                  <a:pt x="1698179" y="4391527"/>
                </a:cubicBezTo>
                <a:cubicBezTo>
                  <a:pt x="1698179" y="4391527"/>
                  <a:pt x="1698179" y="4391527"/>
                  <a:pt x="1708345" y="4391527"/>
                </a:cubicBezTo>
                <a:cubicBezTo>
                  <a:pt x="1789672" y="4442355"/>
                  <a:pt x="1870999" y="4493183"/>
                  <a:pt x="1982823" y="4533845"/>
                </a:cubicBezTo>
                <a:cubicBezTo>
                  <a:pt x="1982823" y="4533845"/>
                  <a:pt x="1982823" y="4533845"/>
                  <a:pt x="2003155" y="4544011"/>
                </a:cubicBezTo>
                <a:cubicBezTo>
                  <a:pt x="2084482" y="4584673"/>
                  <a:pt x="2135311" y="4605004"/>
                  <a:pt x="2247136" y="4625335"/>
                </a:cubicBezTo>
                <a:cubicBezTo>
                  <a:pt x="2338628" y="4645666"/>
                  <a:pt x="2419955" y="4645666"/>
                  <a:pt x="2531780" y="4655832"/>
                </a:cubicBezTo>
                <a:cubicBezTo>
                  <a:pt x="2552111" y="4655832"/>
                  <a:pt x="2572443" y="4655832"/>
                  <a:pt x="2592775" y="4655832"/>
                </a:cubicBezTo>
                <a:cubicBezTo>
                  <a:pt x="2613106" y="4655832"/>
                  <a:pt x="2643604" y="4655832"/>
                  <a:pt x="2663936" y="4655832"/>
                </a:cubicBezTo>
                <a:cubicBezTo>
                  <a:pt x="2684267" y="4655832"/>
                  <a:pt x="2704599" y="4655832"/>
                  <a:pt x="2714765" y="4655832"/>
                </a:cubicBezTo>
                <a:cubicBezTo>
                  <a:pt x="2724931" y="4655832"/>
                  <a:pt x="2735097" y="4645666"/>
                  <a:pt x="2735097" y="4645666"/>
                </a:cubicBezTo>
                <a:cubicBezTo>
                  <a:pt x="2735097" y="4635501"/>
                  <a:pt x="2735097" y="4635501"/>
                  <a:pt x="2745263" y="4635501"/>
                </a:cubicBezTo>
                <a:cubicBezTo>
                  <a:pt x="2745263" y="4645666"/>
                  <a:pt x="2745263" y="4645666"/>
                  <a:pt x="2745263" y="4645666"/>
                </a:cubicBezTo>
                <a:cubicBezTo>
                  <a:pt x="2745263" y="4645666"/>
                  <a:pt x="2745263" y="4655832"/>
                  <a:pt x="2745263" y="4655832"/>
                </a:cubicBezTo>
                <a:cubicBezTo>
                  <a:pt x="2755428" y="4655832"/>
                  <a:pt x="2755428" y="4655832"/>
                  <a:pt x="2765594" y="4655832"/>
                </a:cubicBezTo>
                <a:cubicBezTo>
                  <a:pt x="2775760" y="4655832"/>
                  <a:pt x="2796092" y="4655832"/>
                  <a:pt x="2796092" y="4655832"/>
                </a:cubicBezTo>
                <a:cubicBezTo>
                  <a:pt x="2897750" y="4655832"/>
                  <a:pt x="3040072" y="4625335"/>
                  <a:pt x="3162063" y="4584673"/>
                </a:cubicBezTo>
                <a:cubicBezTo>
                  <a:pt x="3334882" y="4533845"/>
                  <a:pt x="3507702" y="4472852"/>
                  <a:pt x="3680521" y="4401693"/>
                </a:cubicBezTo>
                <a:cubicBezTo>
                  <a:pt x="3690687" y="4401693"/>
                  <a:pt x="3690687" y="4391527"/>
                  <a:pt x="3700853" y="4381361"/>
                </a:cubicBezTo>
                <a:cubicBezTo>
                  <a:pt x="3700853" y="4381361"/>
                  <a:pt x="3711019" y="4371196"/>
                  <a:pt x="3721185" y="4371196"/>
                </a:cubicBezTo>
                <a:cubicBezTo>
                  <a:pt x="3731350" y="4371196"/>
                  <a:pt x="3731350" y="4371196"/>
                  <a:pt x="3741516" y="4371196"/>
                </a:cubicBezTo>
                <a:cubicBezTo>
                  <a:pt x="3741516" y="4381361"/>
                  <a:pt x="3741516" y="4381361"/>
                  <a:pt x="3741516" y="4391527"/>
                </a:cubicBezTo>
                <a:cubicBezTo>
                  <a:pt x="3751682" y="4391527"/>
                  <a:pt x="3751682" y="4381361"/>
                  <a:pt x="3761848" y="4381361"/>
                </a:cubicBezTo>
                <a:cubicBezTo>
                  <a:pt x="3772014" y="4361030"/>
                  <a:pt x="3792346" y="4350865"/>
                  <a:pt x="3802511" y="4320368"/>
                </a:cubicBezTo>
                <a:cubicBezTo>
                  <a:pt x="3792346" y="4330534"/>
                  <a:pt x="3782180" y="4330534"/>
                  <a:pt x="3772014" y="4330534"/>
                </a:cubicBezTo>
                <a:cubicBezTo>
                  <a:pt x="3711019" y="4340699"/>
                  <a:pt x="3650024" y="4350865"/>
                  <a:pt x="3599194" y="4350865"/>
                </a:cubicBezTo>
                <a:cubicBezTo>
                  <a:pt x="3568697" y="4350865"/>
                  <a:pt x="3538199" y="4350865"/>
                  <a:pt x="3517867" y="4340699"/>
                </a:cubicBezTo>
                <a:cubicBezTo>
                  <a:pt x="3507702" y="4330534"/>
                  <a:pt x="3517867" y="4310202"/>
                  <a:pt x="3517867" y="4300037"/>
                </a:cubicBezTo>
                <a:cubicBezTo>
                  <a:pt x="3528033" y="4289871"/>
                  <a:pt x="3528033" y="4279706"/>
                  <a:pt x="3528033" y="4269540"/>
                </a:cubicBezTo>
                <a:cubicBezTo>
                  <a:pt x="3548365" y="4259375"/>
                  <a:pt x="3558531" y="4269540"/>
                  <a:pt x="3568697" y="4279706"/>
                </a:cubicBezTo>
                <a:cubicBezTo>
                  <a:pt x="3568697" y="4269540"/>
                  <a:pt x="3578863" y="4259375"/>
                  <a:pt x="3578863" y="4249209"/>
                </a:cubicBezTo>
                <a:cubicBezTo>
                  <a:pt x="3589028" y="4249209"/>
                  <a:pt x="3599194" y="4239043"/>
                  <a:pt x="3589028" y="4228878"/>
                </a:cubicBezTo>
                <a:cubicBezTo>
                  <a:pt x="3792346" y="4066229"/>
                  <a:pt x="3883838" y="3791758"/>
                  <a:pt x="3944833" y="3557950"/>
                </a:cubicBezTo>
                <a:cubicBezTo>
                  <a:pt x="3934668" y="3527453"/>
                  <a:pt x="3924502" y="3496957"/>
                  <a:pt x="3924502" y="3446129"/>
                </a:cubicBezTo>
                <a:cubicBezTo>
                  <a:pt x="3944833" y="3456294"/>
                  <a:pt x="3944833" y="3476625"/>
                  <a:pt x="3944833" y="3496957"/>
                </a:cubicBezTo>
                <a:cubicBezTo>
                  <a:pt x="3944833" y="3507122"/>
                  <a:pt x="3944833" y="3517288"/>
                  <a:pt x="3954999" y="3527453"/>
                </a:cubicBezTo>
                <a:cubicBezTo>
                  <a:pt x="3954999" y="3496957"/>
                  <a:pt x="3954999" y="3435963"/>
                  <a:pt x="3934668" y="3405466"/>
                </a:cubicBezTo>
                <a:cubicBezTo>
                  <a:pt x="3934668" y="3405466"/>
                  <a:pt x="3934668" y="3405466"/>
                  <a:pt x="3924502" y="3405466"/>
                </a:cubicBezTo>
                <a:cubicBezTo>
                  <a:pt x="3924502" y="3405466"/>
                  <a:pt x="3924502" y="3415632"/>
                  <a:pt x="3924502" y="3415632"/>
                </a:cubicBezTo>
                <a:cubicBezTo>
                  <a:pt x="3914336" y="3415632"/>
                  <a:pt x="3914336" y="3425798"/>
                  <a:pt x="3904170" y="3425798"/>
                </a:cubicBezTo>
                <a:cubicBezTo>
                  <a:pt x="3904170" y="3395301"/>
                  <a:pt x="3904170" y="3374970"/>
                  <a:pt x="3914336" y="3364804"/>
                </a:cubicBezTo>
                <a:cubicBezTo>
                  <a:pt x="3914336" y="3364804"/>
                  <a:pt x="3914336" y="3364804"/>
                  <a:pt x="3914336" y="3354639"/>
                </a:cubicBezTo>
                <a:cubicBezTo>
                  <a:pt x="3924502" y="3354639"/>
                  <a:pt x="3924502" y="3364804"/>
                  <a:pt x="3924502" y="3364804"/>
                </a:cubicBezTo>
                <a:cubicBezTo>
                  <a:pt x="3934668" y="3364804"/>
                  <a:pt x="3934668" y="3374970"/>
                  <a:pt x="3944833" y="3374970"/>
                </a:cubicBezTo>
                <a:cubicBezTo>
                  <a:pt x="3944833" y="3364804"/>
                  <a:pt x="3934668" y="3354639"/>
                  <a:pt x="3934668" y="3344473"/>
                </a:cubicBezTo>
                <a:cubicBezTo>
                  <a:pt x="3934668" y="3313976"/>
                  <a:pt x="3924502" y="3293645"/>
                  <a:pt x="3934668" y="3273314"/>
                </a:cubicBezTo>
                <a:cubicBezTo>
                  <a:pt x="4036326" y="3293645"/>
                  <a:pt x="4117653" y="3334307"/>
                  <a:pt x="4168482" y="3364804"/>
                </a:cubicBezTo>
                <a:cubicBezTo>
                  <a:pt x="4239643" y="3415632"/>
                  <a:pt x="4300638" y="3466460"/>
                  <a:pt x="4351468" y="3517288"/>
                </a:cubicBezTo>
                <a:cubicBezTo>
                  <a:pt x="4381965" y="3517288"/>
                  <a:pt x="4412463" y="3537619"/>
                  <a:pt x="4442960" y="3568116"/>
                </a:cubicBezTo>
                <a:cubicBezTo>
                  <a:pt x="4473458" y="3588447"/>
                  <a:pt x="4493790" y="3608778"/>
                  <a:pt x="4514121" y="3618943"/>
                </a:cubicBezTo>
                <a:cubicBezTo>
                  <a:pt x="4524287" y="3639275"/>
                  <a:pt x="4534453" y="3649440"/>
                  <a:pt x="4544619" y="3659606"/>
                </a:cubicBezTo>
                <a:cubicBezTo>
                  <a:pt x="4554785" y="3659606"/>
                  <a:pt x="4564951" y="3669771"/>
                  <a:pt x="4575116" y="3690102"/>
                </a:cubicBezTo>
                <a:cubicBezTo>
                  <a:pt x="4575116" y="3700268"/>
                  <a:pt x="4585282" y="3700268"/>
                  <a:pt x="4595448" y="3700268"/>
                </a:cubicBezTo>
                <a:cubicBezTo>
                  <a:pt x="4605614" y="3700268"/>
                  <a:pt x="4615780" y="3700268"/>
                  <a:pt x="4615780" y="3710434"/>
                </a:cubicBezTo>
                <a:cubicBezTo>
                  <a:pt x="4625946" y="3720599"/>
                  <a:pt x="4625946" y="3730765"/>
                  <a:pt x="4625946" y="3740930"/>
                </a:cubicBezTo>
                <a:cubicBezTo>
                  <a:pt x="4625946" y="3740930"/>
                  <a:pt x="4636112" y="3751096"/>
                  <a:pt x="4636112" y="3751096"/>
                </a:cubicBezTo>
                <a:cubicBezTo>
                  <a:pt x="4646277" y="3751096"/>
                  <a:pt x="4666609" y="3761261"/>
                  <a:pt x="4676775" y="3781593"/>
                </a:cubicBezTo>
                <a:cubicBezTo>
                  <a:pt x="4676775" y="3781593"/>
                  <a:pt x="4676775" y="3791758"/>
                  <a:pt x="4676775" y="3791758"/>
                </a:cubicBezTo>
                <a:cubicBezTo>
                  <a:pt x="4676775" y="3791758"/>
                  <a:pt x="4676775" y="3791758"/>
                  <a:pt x="4686941" y="3801924"/>
                </a:cubicBezTo>
                <a:cubicBezTo>
                  <a:pt x="4778434" y="3913745"/>
                  <a:pt x="4839429" y="4035732"/>
                  <a:pt x="4900424" y="4188215"/>
                </a:cubicBezTo>
                <a:cubicBezTo>
                  <a:pt x="4910590" y="4188215"/>
                  <a:pt x="4910590" y="4198381"/>
                  <a:pt x="4910590" y="4198381"/>
                </a:cubicBezTo>
                <a:cubicBezTo>
                  <a:pt x="4920756" y="4228878"/>
                  <a:pt x="4941087" y="4269540"/>
                  <a:pt x="4930921" y="4310202"/>
                </a:cubicBezTo>
                <a:cubicBezTo>
                  <a:pt x="4920756" y="4310202"/>
                  <a:pt x="4910590" y="4300037"/>
                  <a:pt x="4900424" y="4289871"/>
                </a:cubicBezTo>
                <a:cubicBezTo>
                  <a:pt x="4900424" y="4269540"/>
                  <a:pt x="4900424" y="4259375"/>
                  <a:pt x="4900424" y="4249209"/>
                </a:cubicBezTo>
                <a:cubicBezTo>
                  <a:pt x="4869926" y="4188215"/>
                  <a:pt x="4839429" y="4127222"/>
                  <a:pt x="4808931" y="4066229"/>
                </a:cubicBezTo>
                <a:cubicBezTo>
                  <a:pt x="4778434" y="4015401"/>
                  <a:pt x="4758102" y="3974738"/>
                  <a:pt x="4727604" y="3923911"/>
                </a:cubicBezTo>
                <a:cubicBezTo>
                  <a:pt x="4686941" y="3852752"/>
                  <a:pt x="4636112" y="3801924"/>
                  <a:pt x="4585282" y="3751096"/>
                </a:cubicBezTo>
                <a:cubicBezTo>
                  <a:pt x="4554785" y="3720599"/>
                  <a:pt x="4524287" y="3690102"/>
                  <a:pt x="4503956" y="3649440"/>
                </a:cubicBezTo>
                <a:cubicBezTo>
                  <a:pt x="4442960" y="3618943"/>
                  <a:pt x="4381965" y="3568116"/>
                  <a:pt x="4320970" y="3527453"/>
                </a:cubicBezTo>
                <a:cubicBezTo>
                  <a:pt x="4219312" y="3446129"/>
                  <a:pt x="4117653" y="3364804"/>
                  <a:pt x="3975331" y="3324142"/>
                </a:cubicBezTo>
                <a:cubicBezTo>
                  <a:pt x="4015994" y="3456294"/>
                  <a:pt x="3975331" y="3608778"/>
                  <a:pt x="3954999" y="3720599"/>
                </a:cubicBezTo>
                <a:cubicBezTo>
                  <a:pt x="3944833" y="3740930"/>
                  <a:pt x="3934668" y="3771427"/>
                  <a:pt x="3934668" y="3781593"/>
                </a:cubicBezTo>
                <a:cubicBezTo>
                  <a:pt x="3904170" y="3822255"/>
                  <a:pt x="3883838" y="3862917"/>
                  <a:pt x="3873672" y="3903579"/>
                </a:cubicBezTo>
                <a:cubicBezTo>
                  <a:pt x="3863507" y="3913745"/>
                  <a:pt x="3853341" y="3934076"/>
                  <a:pt x="3853341" y="3954407"/>
                </a:cubicBezTo>
                <a:cubicBezTo>
                  <a:pt x="3843175" y="3964573"/>
                  <a:pt x="3833009" y="3974738"/>
                  <a:pt x="3833009" y="3984904"/>
                </a:cubicBezTo>
                <a:cubicBezTo>
                  <a:pt x="3812677" y="4035732"/>
                  <a:pt x="3782180" y="4086560"/>
                  <a:pt x="3751682" y="4127222"/>
                </a:cubicBezTo>
                <a:cubicBezTo>
                  <a:pt x="3731350" y="4147553"/>
                  <a:pt x="3711019" y="4167884"/>
                  <a:pt x="3680521" y="4188215"/>
                </a:cubicBezTo>
                <a:cubicBezTo>
                  <a:pt x="3650024" y="4218712"/>
                  <a:pt x="3609360" y="4259375"/>
                  <a:pt x="3589028" y="4310202"/>
                </a:cubicBezTo>
                <a:cubicBezTo>
                  <a:pt x="3599194" y="4310202"/>
                  <a:pt x="3609360" y="4310202"/>
                  <a:pt x="3619526" y="4310202"/>
                </a:cubicBezTo>
                <a:cubicBezTo>
                  <a:pt x="3650024" y="4310202"/>
                  <a:pt x="3680521" y="4310202"/>
                  <a:pt x="3721185" y="4300037"/>
                </a:cubicBezTo>
                <a:cubicBezTo>
                  <a:pt x="3782180" y="4289871"/>
                  <a:pt x="3843175" y="4279706"/>
                  <a:pt x="3894004" y="4300037"/>
                </a:cubicBezTo>
                <a:cubicBezTo>
                  <a:pt x="3883838" y="4310202"/>
                  <a:pt x="3873672" y="4320368"/>
                  <a:pt x="3843175" y="4320368"/>
                </a:cubicBezTo>
                <a:cubicBezTo>
                  <a:pt x="3721185" y="4483017"/>
                  <a:pt x="3558531" y="4615170"/>
                  <a:pt x="3416209" y="4726991"/>
                </a:cubicBezTo>
                <a:cubicBezTo>
                  <a:pt x="3284053" y="4838812"/>
                  <a:pt x="3111233" y="4930302"/>
                  <a:pt x="2887585" y="5031958"/>
                </a:cubicBezTo>
                <a:cubicBezTo>
                  <a:pt x="2785926" y="5072620"/>
                  <a:pt x="2684267" y="5113283"/>
                  <a:pt x="2582609" y="5133614"/>
                </a:cubicBezTo>
                <a:cubicBezTo>
                  <a:pt x="2582609" y="5133614"/>
                  <a:pt x="2582609" y="5133614"/>
                  <a:pt x="2582609" y="5143779"/>
                </a:cubicBezTo>
                <a:cubicBezTo>
                  <a:pt x="2582609" y="5143779"/>
                  <a:pt x="2582609" y="5143779"/>
                  <a:pt x="2582609" y="5153945"/>
                </a:cubicBezTo>
                <a:cubicBezTo>
                  <a:pt x="2582609" y="5153945"/>
                  <a:pt x="2582609" y="5153945"/>
                  <a:pt x="2572443" y="5153945"/>
                </a:cubicBezTo>
                <a:cubicBezTo>
                  <a:pt x="2572443" y="5153945"/>
                  <a:pt x="2572443" y="5153945"/>
                  <a:pt x="2562277" y="5153945"/>
                </a:cubicBezTo>
                <a:cubicBezTo>
                  <a:pt x="2562277" y="5153945"/>
                  <a:pt x="2562277" y="5153945"/>
                  <a:pt x="2562277" y="5143779"/>
                </a:cubicBezTo>
                <a:cubicBezTo>
                  <a:pt x="2531780" y="5143779"/>
                  <a:pt x="2501282" y="5153945"/>
                  <a:pt x="2480950" y="5153945"/>
                </a:cubicBezTo>
                <a:cubicBezTo>
                  <a:pt x="2491116" y="5174276"/>
                  <a:pt x="2511448" y="5184442"/>
                  <a:pt x="2552111" y="5184442"/>
                </a:cubicBezTo>
                <a:cubicBezTo>
                  <a:pt x="2562277" y="5184442"/>
                  <a:pt x="2582609" y="5174276"/>
                  <a:pt x="2613106" y="5174276"/>
                </a:cubicBezTo>
                <a:cubicBezTo>
                  <a:pt x="2613106" y="5174276"/>
                  <a:pt x="2613106" y="5174276"/>
                  <a:pt x="2633438" y="5174276"/>
                </a:cubicBezTo>
                <a:cubicBezTo>
                  <a:pt x="2663936" y="5174276"/>
                  <a:pt x="2684267" y="5174276"/>
                  <a:pt x="2714765" y="5174276"/>
                </a:cubicBezTo>
                <a:cubicBezTo>
                  <a:pt x="2735097" y="5174276"/>
                  <a:pt x="2745263" y="5174276"/>
                  <a:pt x="2765594" y="5174276"/>
                </a:cubicBezTo>
                <a:cubicBezTo>
                  <a:pt x="2918082" y="5164110"/>
                  <a:pt x="3050238" y="5133614"/>
                  <a:pt x="3182394" y="5103117"/>
                </a:cubicBezTo>
                <a:cubicBezTo>
                  <a:pt x="3273887" y="5072620"/>
                  <a:pt x="3355214" y="5052289"/>
                  <a:pt x="3436541" y="5042124"/>
                </a:cubicBezTo>
                <a:cubicBezTo>
                  <a:pt x="3446707" y="5042124"/>
                  <a:pt x="3456872" y="5031958"/>
                  <a:pt x="3456872" y="5021792"/>
                </a:cubicBezTo>
                <a:cubicBezTo>
                  <a:pt x="3873672" y="4909971"/>
                  <a:pt x="4158316" y="4655832"/>
                  <a:pt x="4331136" y="4462686"/>
                </a:cubicBezTo>
                <a:cubicBezTo>
                  <a:pt x="4381965" y="4442355"/>
                  <a:pt x="4422629" y="4401693"/>
                  <a:pt x="4463292" y="4361030"/>
                </a:cubicBezTo>
                <a:cubicBezTo>
                  <a:pt x="4473458" y="4350865"/>
                  <a:pt x="4473458" y="4350865"/>
                  <a:pt x="4483624" y="4340699"/>
                </a:cubicBezTo>
                <a:cubicBezTo>
                  <a:pt x="4493790" y="4330534"/>
                  <a:pt x="4503956" y="4340699"/>
                  <a:pt x="4503956" y="4340699"/>
                </a:cubicBezTo>
                <a:cubicBezTo>
                  <a:pt x="4514121" y="4340699"/>
                  <a:pt x="4514121" y="4340699"/>
                  <a:pt x="4514121" y="4340699"/>
                </a:cubicBezTo>
                <a:cubicBezTo>
                  <a:pt x="4503956" y="4330534"/>
                  <a:pt x="4503956" y="4330534"/>
                  <a:pt x="4514121" y="4310202"/>
                </a:cubicBezTo>
                <a:cubicBezTo>
                  <a:pt x="4514121" y="4310202"/>
                  <a:pt x="4514121" y="4300037"/>
                  <a:pt x="4524287" y="4300037"/>
                </a:cubicBezTo>
                <a:cubicBezTo>
                  <a:pt x="4514121" y="4300037"/>
                  <a:pt x="4514121" y="4300037"/>
                  <a:pt x="4514121" y="4300037"/>
                </a:cubicBezTo>
                <a:cubicBezTo>
                  <a:pt x="4514121" y="4300037"/>
                  <a:pt x="4514121" y="4300037"/>
                  <a:pt x="4503956" y="4300037"/>
                </a:cubicBezTo>
                <a:cubicBezTo>
                  <a:pt x="4503956" y="4300037"/>
                  <a:pt x="4493790" y="4300037"/>
                  <a:pt x="4483624" y="4289871"/>
                </a:cubicBezTo>
                <a:cubicBezTo>
                  <a:pt x="4503956" y="4269540"/>
                  <a:pt x="4524287" y="4269540"/>
                  <a:pt x="4554785" y="4269540"/>
                </a:cubicBezTo>
                <a:cubicBezTo>
                  <a:pt x="4575116" y="4269540"/>
                  <a:pt x="4595448" y="4269540"/>
                  <a:pt x="4625946" y="4279706"/>
                </a:cubicBezTo>
                <a:cubicBezTo>
                  <a:pt x="4656443" y="4279706"/>
                  <a:pt x="4686941" y="4289871"/>
                  <a:pt x="4717438" y="4289871"/>
                </a:cubicBezTo>
                <a:cubicBezTo>
                  <a:pt x="4737770" y="4289871"/>
                  <a:pt x="4747936" y="4279706"/>
                  <a:pt x="4768268" y="4279706"/>
                </a:cubicBezTo>
                <a:cubicBezTo>
                  <a:pt x="4798765" y="4269540"/>
                  <a:pt x="4829263" y="4259375"/>
                  <a:pt x="4859760" y="4269540"/>
                </a:cubicBezTo>
                <a:cubicBezTo>
                  <a:pt x="4859760" y="4269540"/>
                  <a:pt x="4859760" y="4279706"/>
                  <a:pt x="4859760" y="4279706"/>
                </a:cubicBezTo>
                <a:cubicBezTo>
                  <a:pt x="4849595" y="4300037"/>
                  <a:pt x="4819097" y="4310202"/>
                  <a:pt x="4798765" y="4310202"/>
                </a:cubicBezTo>
                <a:cubicBezTo>
                  <a:pt x="4798765" y="4310202"/>
                  <a:pt x="4798765" y="4310202"/>
                  <a:pt x="4798765" y="4320368"/>
                </a:cubicBezTo>
                <a:cubicBezTo>
                  <a:pt x="4768268" y="4320368"/>
                  <a:pt x="4737770" y="4330534"/>
                  <a:pt x="4697107" y="4330534"/>
                </a:cubicBezTo>
                <a:cubicBezTo>
                  <a:pt x="4666609" y="4330534"/>
                  <a:pt x="4625946" y="4320368"/>
                  <a:pt x="4585282" y="4320368"/>
                </a:cubicBezTo>
                <a:cubicBezTo>
                  <a:pt x="4585282" y="4320368"/>
                  <a:pt x="4585282" y="4320368"/>
                  <a:pt x="4575116" y="4320368"/>
                </a:cubicBezTo>
                <a:cubicBezTo>
                  <a:pt x="4453126" y="4411858"/>
                  <a:pt x="4341302" y="4523679"/>
                  <a:pt x="4239643" y="4625335"/>
                </a:cubicBezTo>
                <a:cubicBezTo>
                  <a:pt x="4188814" y="4665997"/>
                  <a:pt x="4148150" y="4706660"/>
                  <a:pt x="4107487" y="4747322"/>
                </a:cubicBezTo>
                <a:cubicBezTo>
                  <a:pt x="4056658" y="4767653"/>
                  <a:pt x="4015994" y="4798150"/>
                  <a:pt x="3975331" y="4828647"/>
                </a:cubicBezTo>
                <a:cubicBezTo>
                  <a:pt x="3954999" y="4838812"/>
                  <a:pt x="3934668" y="4848978"/>
                  <a:pt x="3914336" y="4869309"/>
                </a:cubicBezTo>
                <a:cubicBezTo>
                  <a:pt x="3894004" y="4879474"/>
                  <a:pt x="3873672" y="4889640"/>
                  <a:pt x="3853341" y="4899806"/>
                </a:cubicBezTo>
                <a:cubicBezTo>
                  <a:pt x="3812677" y="4930302"/>
                  <a:pt x="3772014" y="4960799"/>
                  <a:pt x="3721185" y="4981130"/>
                </a:cubicBezTo>
                <a:cubicBezTo>
                  <a:pt x="3711019" y="4981130"/>
                  <a:pt x="3700853" y="4981130"/>
                  <a:pt x="3690687" y="4981130"/>
                </a:cubicBezTo>
                <a:cubicBezTo>
                  <a:pt x="3680521" y="4991296"/>
                  <a:pt x="3670355" y="4991296"/>
                  <a:pt x="3660189" y="4991296"/>
                </a:cubicBezTo>
                <a:cubicBezTo>
                  <a:pt x="3650024" y="5001461"/>
                  <a:pt x="3639858" y="5001461"/>
                  <a:pt x="3619526" y="5011627"/>
                </a:cubicBezTo>
                <a:cubicBezTo>
                  <a:pt x="3578863" y="5021792"/>
                  <a:pt x="3538199" y="5042124"/>
                  <a:pt x="3487370" y="5052289"/>
                </a:cubicBezTo>
                <a:cubicBezTo>
                  <a:pt x="3426375" y="5082786"/>
                  <a:pt x="3355214" y="5092951"/>
                  <a:pt x="3284053" y="5113283"/>
                </a:cubicBezTo>
                <a:cubicBezTo>
                  <a:pt x="3284053" y="5113283"/>
                  <a:pt x="3284053" y="5113283"/>
                  <a:pt x="3243389" y="5123448"/>
                </a:cubicBezTo>
                <a:cubicBezTo>
                  <a:pt x="3202726" y="5133614"/>
                  <a:pt x="3172228" y="5133614"/>
                  <a:pt x="3131565" y="5143779"/>
                </a:cubicBezTo>
                <a:cubicBezTo>
                  <a:pt x="3009575" y="5184442"/>
                  <a:pt x="2877419" y="5214938"/>
                  <a:pt x="2745263" y="5214938"/>
                </a:cubicBezTo>
                <a:cubicBezTo>
                  <a:pt x="2745263" y="5214938"/>
                  <a:pt x="2745263" y="5214938"/>
                  <a:pt x="2735097" y="5214938"/>
                </a:cubicBezTo>
                <a:cubicBezTo>
                  <a:pt x="2724931" y="5214938"/>
                  <a:pt x="2714765" y="5214938"/>
                  <a:pt x="2714765" y="5214938"/>
                </a:cubicBezTo>
                <a:cubicBezTo>
                  <a:pt x="2694433" y="5214938"/>
                  <a:pt x="2674102" y="5214938"/>
                  <a:pt x="2653770" y="5214938"/>
                </a:cubicBezTo>
                <a:cubicBezTo>
                  <a:pt x="2633438" y="5214938"/>
                  <a:pt x="2613106" y="5214938"/>
                  <a:pt x="2592775" y="5214938"/>
                </a:cubicBezTo>
                <a:cubicBezTo>
                  <a:pt x="2511448" y="5214938"/>
                  <a:pt x="2440287" y="5194607"/>
                  <a:pt x="2358960" y="5174276"/>
                </a:cubicBezTo>
                <a:cubicBezTo>
                  <a:pt x="2358960" y="5174276"/>
                  <a:pt x="2358960" y="5174276"/>
                  <a:pt x="2358960" y="5164110"/>
                </a:cubicBezTo>
                <a:cubicBezTo>
                  <a:pt x="2369126" y="5153945"/>
                  <a:pt x="2369126" y="5143779"/>
                  <a:pt x="2369126" y="5133614"/>
                </a:cubicBezTo>
                <a:cubicBezTo>
                  <a:pt x="2379292" y="5113283"/>
                  <a:pt x="2379292" y="5092951"/>
                  <a:pt x="2409789" y="5082786"/>
                </a:cubicBezTo>
                <a:cubicBezTo>
                  <a:pt x="2409789" y="5082786"/>
                  <a:pt x="2409789" y="5082786"/>
                  <a:pt x="2419955" y="5082786"/>
                </a:cubicBezTo>
                <a:cubicBezTo>
                  <a:pt x="2419955" y="5092951"/>
                  <a:pt x="2419955" y="5092951"/>
                  <a:pt x="2419955" y="5092951"/>
                </a:cubicBezTo>
                <a:cubicBezTo>
                  <a:pt x="2419955" y="5103117"/>
                  <a:pt x="2409789" y="5103117"/>
                  <a:pt x="2399623" y="5113283"/>
                </a:cubicBezTo>
                <a:cubicBezTo>
                  <a:pt x="2399623" y="5113283"/>
                  <a:pt x="2389458" y="5123448"/>
                  <a:pt x="2389458" y="5133614"/>
                </a:cubicBezTo>
                <a:cubicBezTo>
                  <a:pt x="2572443" y="5113283"/>
                  <a:pt x="2755428" y="5052289"/>
                  <a:pt x="2948580" y="4950633"/>
                </a:cubicBezTo>
                <a:cubicBezTo>
                  <a:pt x="2979077" y="4940468"/>
                  <a:pt x="3009575" y="4920137"/>
                  <a:pt x="3040072" y="4909971"/>
                </a:cubicBezTo>
                <a:cubicBezTo>
                  <a:pt x="3080736" y="4889640"/>
                  <a:pt x="3121399" y="4869309"/>
                  <a:pt x="3162063" y="4848978"/>
                </a:cubicBezTo>
                <a:cubicBezTo>
                  <a:pt x="3355214" y="4726991"/>
                  <a:pt x="3548365" y="4605004"/>
                  <a:pt x="3690687" y="4442355"/>
                </a:cubicBezTo>
                <a:cubicBezTo>
                  <a:pt x="3639858" y="4472852"/>
                  <a:pt x="3578863" y="4493183"/>
                  <a:pt x="3517867" y="4513514"/>
                </a:cubicBezTo>
                <a:cubicBezTo>
                  <a:pt x="3487370" y="4523679"/>
                  <a:pt x="3446707" y="4533845"/>
                  <a:pt x="3416209" y="4544011"/>
                </a:cubicBezTo>
                <a:cubicBezTo>
                  <a:pt x="3406043" y="4544011"/>
                  <a:pt x="3406043" y="4554176"/>
                  <a:pt x="3406043" y="4554176"/>
                </a:cubicBezTo>
                <a:cubicBezTo>
                  <a:pt x="3345048" y="4574507"/>
                  <a:pt x="3284053" y="4584673"/>
                  <a:pt x="3223058" y="4605004"/>
                </a:cubicBezTo>
                <a:cubicBezTo>
                  <a:pt x="3121399" y="4645666"/>
                  <a:pt x="3019741" y="4676163"/>
                  <a:pt x="2897750" y="4686329"/>
                </a:cubicBezTo>
                <a:cubicBezTo>
                  <a:pt x="2867253" y="4686329"/>
                  <a:pt x="2846921" y="4686329"/>
                  <a:pt x="2816424" y="4686329"/>
                </a:cubicBezTo>
                <a:cubicBezTo>
                  <a:pt x="2796092" y="4686329"/>
                  <a:pt x="2775760" y="4686329"/>
                  <a:pt x="2755428" y="4686329"/>
                </a:cubicBezTo>
                <a:cubicBezTo>
                  <a:pt x="2694433" y="4686329"/>
                  <a:pt x="2643604" y="4686329"/>
                  <a:pt x="2602941" y="4686329"/>
                </a:cubicBezTo>
                <a:cubicBezTo>
                  <a:pt x="2419955" y="4686329"/>
                  <a:pt x="2267467" y="4676163"/>
                  <a:pt x="2125145" y="4635501"/>
                </a:cubicBezTo>
                <a:cubicBezTo>
                  <a:pt x="1942160" y="4584673"/>
                  <a:pt x="1759174" y="4483017"/>
                  <a:pt x="1606687" y="4391527"/>
                </a:cubicBezTo>
                <a:cubicBezTo>
                  <a:pt x="1606687" y="4391527"/>
                  <a:pt x="1606687" y="4391527"/>
                  <a:pt x="1545692" y="4361030"/>
                </a:cubicBezTo>
                <a:cubicBezTo>
                  <a:pt x="1433867" y="4289871"/>
                  <a:pt x="1352540" y="4198381"/>
                  <a:pt x="1271213" y="4096725"/>
                </a:cubicBezTo>
                <a:cubicBezTo>
                  <a:pt x="1271213" y="4096725"/>
                  <a:pt x="1271213" y="4096725"/>
                  <a:pt x="1250882" y="4076394"/>
                </a:cubicBezTo>
                <a:cubicBezTo>
                  <a:pt x="1149223" y="3974738"/>
                  <a:pt x="1078062" y="3852752"/>
                  <a:pt x="1017067" y="3740930"/>
                </a:cubicBezTo>
                <a:cubicBezTo>
                  <a:pt x="1006901" y="3740930"/>
                  <a:pt x="986570" y="3751096"/>
                  <a:pt x="976404" y="3761261"/>
                </a:cubicBezTo>
                <a:cubicBezTo>
                  <a:pt x="966238" y="3761261"/>
                  <a:pt x="956072" y="3761261"/>
                  <a:pt x="945906" y="3771427"/>
                </a:cubicBezTo>
                <a:cubicBezTo>
                  <a:pt x="935740" y="3771427"/>
                  <a:pt x="925574" y="3771427"/>
                  <a:pt x="915409" y="3771427"/>
                </a:cubicBezTo>
                <a:cubicBezTo>
                  <a:pt x="895077" y="3771427"/>
                  <a:pt x="874745" y="3771427"/>
                  <a:pt x="864579" y="3791758"/>
                </a:cubicBezTo>
                <a:cubicBezTo>
                  <a:pt x="854414" y="3791758"/>
                  <a:pt x="854414" y="3791758"/>
                  <a:pt x="854414" y="3791758"/>
                </a:cubicBezTo>
                <a:cubicBezTo>
                  <a:pt x="844248" y="3791758"/>
                  <a:pt x="844248" y="3781593"/>
                  <a:pt x="844248" y="3781593"/>
                </a:cubicBezTo>
                <a:cubicBezTo>
                  <a:pt x="844248" y="3771427"/>
                  <a:pt x="844248" y="3771427"/>
                  <a:pt x="834082" y="3771427"/>
                </a:cubicBezTo>
                <a:cubicBezTo>
                  <a:pt x="803584" y="3781593"/>
                  <a:pt x="742589" y="3771427"/>
                  <a:pt x="701926" y="3771427"/>
                </a:cubicBezTo>
                <a:cubicBezTo>
                  <a:pt x="661262" y="3761261"/>
                  <a:pt x="630765" y="3761261"/>
                  <a:pt x="600267" y="3761261"/>
                </a:cubicBezTo>
                <a:cubicBezTo>
                  <a:pt x="600267" y="3751096"/>
                  <a:pt x="590101" y="3740930"/>
                  <a:pt x="579935" y="3730765"/>
                </a:cubicBezTo>
                <a:cubicBezTo>
                  <a:pt x="569770" y="3720599"/>
                  <a:pt x="559604" y="3710434"/>
                  <a:pt x="559604" y="3700268"/>
                </a:cubicBezTo>
                <a:cubicBezTo>
                  <a:pt x="559604" y="3700268"/>
                  <a:pt x="559604" y="3700268"/>
                  <a:pt x="559604" y="3690102"/>
                </a:cubicBezTo>
                <a:cubicBezTo>
                  <a:pt x="569770" y="3679937"/>
                  <a:pt x="569770" y="3659606"/>
                  <a:pt x="569770" y="3659606"/>
                </a:cubicBezTo>
                <a:cubicBezTo>
                  <a:pt x="579935" y="3629109"/>
                  <a:pt x="569770" y="3598612"/>
                  <a:pt x="569770" y="3578281"/>
                </a:cubicBezTo>
                <a:cubicBezTo>
                  <a:pt x="569770" y="3527453"/>
                  <a:pt x="569770" y="3486791"/>
                  <a:pt x="590101" y="3446129"/>
                </a:cubicBezTo>
                <a:cubicBezTo>
                  <a:pt x="386784" y="3273314"/>
                  <a:pt x="234296" y="2948016"/>
                  <a:pt x="132638" y="2693876"/>
                </a:cubicBezTo>
                <a:cubicBezTo>
                  <a:pt x="71643" y="2551558"/>
                  <a:pt x="30979" y="2449903"/>
                  <a:pt x="10647" y="2287254"/>
                </a:cubicBezTo>
                <a:cubicBezTo>
                  <a:pt x="-19850" y="2094108"/>
                  <a:pt x="20813" y="1860300"/>
                  <a:pt x="61477" y="1707816"/>
                </a:cubicBezTo>
                <a:cubicBezTo>
                  <a:pt x="61477" y="1677319"/>
                  <a:pt x="71643" y="1646823"/>
                  <a:pt x="81809" y="1626492"/>
                </a:cubicBezTo>
                <a:cubicBezTo>
                  <a:pt x="102140" y="1535001"/>
                  <a:pt x="112306" y="1463842"/>
                  <a:pt x="152970" y="1392683"/>
                </a:cubicBezTo>
                <a:cubicBezTo>
                  <a:pt x="152970" y="1392683"/>
                  <a:pt x="152970" y="1392683"/>
                  <a:pt x="163135" y="1372352"/>
                </a:cubicBezTo>
                <a:cubicBezTo>
                  <a:pt x="173301" y="1341856"/>
                  <a:pt x="193633" y="1301193"/>
                  <a:pt x="234296" y="1291028"/>
                </a:cubicBezTo>
                <a:cubicBezTo>
                  <a:pt x="244462" y="1291028"/>
                  <a:pt x="254628" y="1301193"/>
                  <a:pt x="254628" y="1301193"/>
                </a:cubicBezTo>
                <a:cubicBezTo>
                  <a:pt x="254628" y="1311359"/>
                  <a:pt x="264794" y="1321524"/>
                  <a:pt x="264794" y="1321524"/>
                </a:cubicBezTo>
                <a:cubicBezTo>
                  <a:pt x="264794" y="1321524"/>
                  <a:pt x="274960" y="1321524"/>
                  <a:pt x="274960" y="1321524"/>
                </a:cubicBezTo>
                <a:cubicBezTo>
                  <a:pt x="193633" y="1738313"/>
                  <a:pt x="274960" y="2155101"/>
                  <a:pt x="468111" y="2439737"/>
                </a:cubicBezTo>
                <a:cubicBezTo>
                  <a:pt x="478277" y="2439737"/>
                  <a:pt x="478277" y="2449903"/>
                  <a:pt x="488443" y="2460068"/>
                </a:cubicBezTo>
                <a:cubicBezTo>
                  <a:pt x="498609" y="2470234"/>
                  <a:pt x="508774" y="2470234"/>
                  <a:pt x="508774" y="2490565"/>
                </a:cubicBezTo>
                <a:cubicBezTo>
                  <a:pt x="518940" y="2500731"/>
                  <a:pt x="529106" y="2500731"/>
                  <a:pt x="539272" y="2500731"/>
                </a:cubicBezTo>
                <a:cubicBezTo>
                  <a:pt x="549438" y="2500731"/>
                  <a:pt x="559604" y="2500731"/>
                  <a:pt x="569770" y="2510896"/>
                </a:cubicBezTo>
                <a:cubicBezTo>
                  <a:pt x="569770" y="2510896"/>
                  <a:pt x="569770" y="2521062"/>
                  <a:pt x="569770" y="2521062"/>
                </a:cubicBezTo>
                <a:cubicBezTo>
                  <a:pt x="569770" y="2531227"/>
                  <a:pt x="559604" y="2531227"/>
                  <a:pt x="549438" y="2531227"/>
                </a:cubicBezTo>
                <a:cubicBezTo>
                  <a:pt x="569770" y="2561724"/>
                  <a:pt x="600267" y="2592221"/>
                  <a:pt x="630765" y="2622717"/>
                </a:cubicBezTo>
                <a:cubicBezTo>
                  <a:pt x="651096" y="2643049"/>
                  <a:pt x="661262" y="2663380"/>
                  <a:pt x="681594" y="2683711"/>
                </a:cubicBezTo>
                <a:cubicBezTo>
                  <a:pt x="701926" y="2622717"/>
                  <a:pt x="712091" y="2541393"/>
                  <a:pt x="712091" y="2500731"/>
                </a:cubicBezTo>
                <a:cubicBezTo>
                  <a:pt x="722257" y="2480399"/>
                  <a:pt x="732423" y="2460068"/>
                  <a:pt x="732423" y="2439737"/>
                </a:cubicBezTo>
                <a:cubicBezTo>
                  <a:pt x="742589" y="2409240"/>
                  <a:pt x="752755" y="2388909"/>
                  <a:pt x="773087" y="2368578"/>
                </a:cubicBezTo>
                <a:cubicBezTo>
                  <a:pt x="803584" y="2388909"/>
                  <a:pt x="823916" y="2419406"/>
                  <a:pt x="834082" y="2449903"/>
                </a:cubicBezTo>
                <a:cubicBezTo>
                  <a:pt x="844248" y="2460068"/>
                  <a:pt x="844248" y="2470234"/>
                  <a:pt x="844248" y="2470234"/>
                </a:cubicBezTo>
                <a:cubicBezTo>
                  <a:pt x="844248" y="2470234"/>
                  <a:pt x="844248" y="2470234"/>
                  <a:pt x="854414" y="2490565"/>
                </a:cubicBezTo>
                <a:cubicBezTo>
                  <a:pt x="874745" y="2510896"/>
                  <a:pt x="884911" y="2551558"/>
                  <a:pt x="895077" y="2582055"/>
                </a:cubicBezTo>
                <a:cubicBezTo>
                  <a:pt x="905243" y="2561724"/>
                  <a:pt x="905243" y="2541393"/>
                  <a:pt x="905243" y="2521062"/>
                </a:cubicBezTo>
                <a:cubicBezTo>
                  <a:pt x="905243" y="2510896"/>
                  <a:pt x="905243" y="2500731"/>
                  <a:pt x="905243" y="2490565"/>
                </a:cubicBezTo>
                <a:cubicBezTo>
                  <a:pt x="915409" y="2388909"/>
                  <a:pt x="945906" y="2287254"/>
                  <a:pt x="976404" y="2195763"/>
                </a:cubicBezTo>
                <a:cubicBezTo>
                  <a:pt x="986570" y="2175432"/>
                  <a:pt x="986570" y="2155101"/>
                  <a:pt x="996735" y="2134770"/>
                </a:cubicBezTo>
                <a:cubicBezTo>
                  <a:pt x="996735" y="2104273"/>
                  <a:pt x="1006901" y="2083942"/>
                  <a:pt x="1017067" y="2053446"/>
                </a:cubicBezTo>
                <a:cubicBezTo>
                  <a:pt x="1037399" y="1961955"/>
                  <a:pt x="1057731" y="1890796"/>
                  <a:pt x="1088228" y="1819637"/>
                </a:cubicBezTo>
                <a:cubicBezTo>
                  <a:pt x="1108560" y="1778975"/>
                  <a:pt x="1128892" y="1748478"/>
                  <a:pt x="1149223" y="1717982"/>
                </a:cubicBezTo>
                <a:cubicBezTo>
                  <a:pt x="1169555" y="1687485"/>
                  <a:pt x="1179721" y="1656988"/>
                  <a:pt x="1200053" y="1636657"/>
                </a:cubicBezTo>
                <a:cubicBezTo>
                  <a:pt x="1261048" y="1514670"/>
                  <a:pt x="1342374" y="1413015"/>
                  <a:pt x="1423701" y="1311359"/>
                </a:cubicBezTo>
                <a:cubicBezTo>
                  <a:pt x="1474531" y="1250365"/>
                  <a:pt x="1525360" y="1199538"/>
                  <a:pt x="1566023" y="1128379"/>
                </a:cubicBezTo>
                <a:cubicBezTo>
                  <a:pt x="1596521" y="1118213"/>
                  <a:pt x="1616853" y="1097882"/>
                  <a:pt x="1647350" y="1087716"/>
                </a:cubicBezTo>
                <a:cubicBezTo>
                  <a:pt x="1667682" y="1067385"/>
                  <a:pt x="1698179" y="1047054"/>
                  <a:pt x="1718511" y="1036888"/>
                </a:cubicBezTo>
                <a:cubicBezTo>
                  <a:pt x="1728677" y="1026723"/>
                  <a:pt x="1738843" y="1016557"/>
                  <a:pt x="1749009" y="1006392"/>
                </a:cubicBezTo>
                <a:cubicBezTo>
                  <a:pt x="1759174" y="996226"/>
                  <a:pt x="1769340" y="986060"/>
                  <a:pt x="1779506" y="975895"/>
                </a:cubicBezTo>
                <a:cubicBezTo>
                  <a:pt x="1789672" y="965729"/>
                  <a:pt x="1810004" y="955564"/>
                  <a:pt x="1820170" y="955564"/>
                </a:cubicBezTo>
                <a:cubicBezTo>
                  <a:pt x="1840501" y="945398"/>
                  <a:pt x="1850667" y="945398"/>
                  <a:pt x="1860833" y="935233"/>
                </a:cubicBezTo>
                <a:cubicBezTo>
                  <a:pt x="1891331" y="914902"/>
                  <a:pt x="1921828" y="884405"/>
                  <a:pt x="1952326" y="864074"/>
                </a:cubicBezTo>
                <a:cubicBezTo>
                  <a:pt x="2013321" y="823411"/>
                  <a:pt x="2064150" y="772584"/>
                  <a:pt x="2145477" y="752252"/>
                </a:cubicBezTo>
                <a:cubicBezTo>
                  <a:pt x="2155643" y="518444"/>
                  <a:pt x="2226804" y="345630"/>
                  <a:pt x="2297965" y="172815"/>
                </a:cubicBezTo>
                <a:cubicBezTo>
                  <a:pt x="2287799" y="121987"/>
                  <a:pt x="2308131" y="101656"/>
                  <a:pt x="2328463" y="91490"/>
                </a:cubicBezTo>
                <a:cubicBezTo>
                  <a:pt x="2328463" y="91490"/>
                  <a:pt x="2328463" y="91490"/>
                  <a:pt x="2348794" y="111821"/>
                </a:cubicBezTo>
                <a:cubicBezTo>
                  <a:pt x="2379292" y="132152"/>
                  <a:pt x="2399623" y="162649"/>
                  <a:pt x="2440287" y="182980"/>
                </a:cubicBezTo>
                <a:cubicBezTo>
                  <a:pt x="2450453" y="193146"/>
                  <a:pt x="2460619" y="203312"/>
                  <a:pt x="2470784" y="203312"/>
                </a:cubicBezTo>
                <a:cubicBezTo>
                  <a:pt x="2501282" y="223643"/>
                  <a:pt x="2531780" y="243974"/>
                  <a:pt x="2541945" y="284636"/>
                </a:cubicBezTo>
                <a:cubicBezTo>
                  <a:pt x="2745263" y="152484"/>
                  <a:pt x="3019741" y="0"/>
                  <a:pt x="333488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9000">
                <a:schemeClr val="tx1">
                  <a:lumMod val="65000"/>
                  <a:lumOff val="35000"/>
                </a:schemeClr>
              </a:gs>
              <a:gs pos="45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5060" y="3199130"/>
            <a:ext cx="5320665" cy="2390775"/>
          </a:xfrm>
          <a:prstGeom prst="rect">
            <a:avLst/>
          </a:prstGeom>
          <a:effectLst>
            <a:outerShdw blurRad="254000" dist="393700" dir="60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矩形 32"/>
          <p:cNvSpPr/>
          <p:nvPr/>
        </p:nvSpPr>
        <p:spPr>
          <a:xfrm>
            <a:off x="5686365" y="1199926"/>
            <a:ext cx="897890" cy="29781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电脑终端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5758180" y="1977390"/>
            <a:ext cx="2057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电脑论坛和后台管理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4801" y="1653648"/>
            <a:ext cx="1088390" cy="29781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手机，平板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979930" y="2237740"/>
            <a:ext cx="1398270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手机，平板立即访问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40355" y="186055"/>
            <a:ext cx="354901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项目形式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grpSp>
        <p:nvGrpSpPr>
          <p:cNvPr id="10" name="组合 18"/>
          <p:cNvGrpSpPr/>
          <p:nvPr/>
        </p:nvGrpSpPr>
        <p:grpSpPr>
          <a:xfrm>
            <a:off x="1013028" y="1258982"/>
            <a:ext cx="1149740" cy="1149740"/>
            <a:chOff x="2483768" y="3435846"/>
            <a:chExt cx="1149740" cy="1149740"/>
          </a:xfrm>
        </p:grpSpPr>
        <p:grpSp>
          <p:nvGrpSpPr>
            <p:cNvPr id="14" name="组合 19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1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13"/>
          <p:cNvGrpSpPr/>
          <p:nvPr/>
        </p:nvGrpSpPr>
        <p:grpSpPr>
          <a:xfrm>
            <a:off x="6766411" y="733431"/>
            <a:ext cx="1149740" cy="1149740"/>
            <a:chOff x="1835696" y="2211710"/>
            <a:chExt cx="1149740" cy="1149740"/>
          </a:xfrm>
        </p:grpSpPr>
        <p:grpSp>
          <p:nvGrpSpPr>
            <p:cNvPr id="8" name="组合 14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6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bldLvl="0" animBg="1"/>
      <p:bldP spid="33" grpId="0"/>
      <p:bldP spid="34" grpId="0"/>
      <p:bldP spid="35" grpId="0"/>
      <p:bldP spid="36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chenying0907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23927" y="2427734"/>
            <a:ext cx="52200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二、小组项目</a:t>
            </a:r>
            <a:r>
              <a:rPr lang="zh-CN" altLang="en-US" dirty="0">
                <a:sym typeface="+mn-lt"/>
              </a:rPr>
              <a:t>分工</a:t>
            </a:r>
            <a:endParaRPr lang="zh-CN" altLang="en-US" dirty="0">
              <a:sym typeface="+mn-lt"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270923" y="880432"/>
            <a:ext cx="3094603" cy="3094603"/>
          </a:xfrm>
          <a:prstGeom prst="rect">
            <a:avLst/>
          </a:prstGeom>
        </p:spPr>
      </p:pic>
      <p:sp>
        <p:nvSpPr>
          <p:cNvPr id="30" name="PA_chenying0907 5"/>
          <p:cNvSpPr txBox="1"/>
          <p:nvPr>
            <p:custDataLst>
              <p:tags r:id="rId4"/>
            </p:custDataLst>
          </p:nvPr>
        </p:nvSpPr>
        <p:spPr>
          <a:xfrm>
            <a:off x="3855720" y="3291840"/>
            <a:ext cx="53568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不管一个人多么有才能，但是集体常常比他更聪明和更有力</a:t>
            </a:r>
            <a:endParaRPr lang="en-US" altLang="zh-CN" sz="14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5436235" y="0"/>
            <a:ext cx="3405505" cy="272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13100" y="856615"/>
            <a:ext cx="2832100" cy="3837940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3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303" name="chenying0907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4" name="chenying0907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5" name="chenying0907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6" name="chenying0907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7" name="chenying0907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8" name="chenying0907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9" name="chenying0907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0" name="chenying0907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1" name="chenying0907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2" name="chenying0907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3" name="chenying0907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4" name="chenying0907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5" name="chenying0907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6" name="chenying0907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7" name="chenying0907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8" name="chenying0907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9" name="chenying0907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0" name="chenying0907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1" name="chenying0907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2" name="chenying0907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3" name="chenying0907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4" name="chenying0907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5" name="chenying0907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6" name="chenying0907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" name="chenying0907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8" name="chenying0907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9" name="chenying0907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0" name="chenying0907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1" name="chenying0907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2" name="chenying0907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3" name="chenying0907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4" name="chenying0907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5" name="chenying0907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6" name="chenying0907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7" name="chenying0907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8" name="chenying0907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9" name="chenying0907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0" name="chenying0907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1" name="chenying0907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2" name="chenying0907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3" name="chenying0907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4" name="chenying0907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5" name="chenying0907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6" name="chenying0907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7" name="chenying0907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8" name="chenying0907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9" name="chenying0907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0" name="chenying0907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1" name="chenying0907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2" name="chenying0907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3" name="chenying0907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4" name="chenying0907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5" name="chenying0907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6" name="chenying0907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7" name="chenying0907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8" name="chenying0907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9" name="chenying0907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0" name="chenying0907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1" name="chenying0907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2" name="chenying0907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3" name="chenying0907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4" name="chenying0907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5" name="chenying0907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6" name="chenying0907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7" name="chenying0907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8" name="chenying0907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9" name="chenying0907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0" name="chenying0907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1" name="chenying0907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2" name="chenying0907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3" name="chenying0907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4" name="chenying0907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5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6" name="chenying0907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7" name="chenying0907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8" name="chenying0907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9" name="chenying0907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0" name="chenying0907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1" name="chenying0907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2" name="chenying0907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3" name="chenying0907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4" name="chenying0907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5" name="chenying0907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6" name="chenying0907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7" name="chenying0907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8" name="chenying0907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9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0" name="chenying0907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1" name="chenying0907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2" name="chenying0907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3" name="chenying0907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4" name="chenying0907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5" name="chenying0907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6" name="chenying0907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7" name="chenying0907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8" name="chenying0907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9" name="chenying0907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0" name="chenying0907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1" name="chenying0907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2" name="chenying0907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3" name="chenying0907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4" name="chenying0907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5" name="chenying0907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6" name="chenying0907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7" name="chenying0907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8" name="chenying0907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9" name="chenying0907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0" name="chenying0907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1" name="chenying0907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2" name="chenying0907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3" name="chenying0907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4" name="chenying0907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5" name="chenying0907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6" name="chenying0907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7" name="chenying0907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8" name="chenying0907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9" name="chenying0907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0" name="chenying0907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1" name="chenying0907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2" name="chenying0907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3" name="chenying0907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4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5" name="chenying0907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6" name="chenying0907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7" name="chenying0907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8" name="chenying0907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9" name="chenying0907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0" name="chenying0907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1" name="chenying0907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2" name="chenying0907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3" name="chenying0907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4" name="chenying0907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5" name="chenying0907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6" name="chenying0907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7" name="chenying0907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8" name="chenying0907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9" name="chenying0907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0" name="chenying0907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1" name="chenying0907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2" name="chenying0907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3" name="chenying0907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4" name="chenying0907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5" name="chenying0907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6" name="chenying0907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7" name="chenying0907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8" name="chenying0907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9" name="chenying0907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0" name="chenying0907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1" name="chenying0907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2" name="chenying0907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3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4" name="chenying0907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5" name="chenying0907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6" name="chenying0907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7" name="chenying0907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8" name="chenying0907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9" name="chenying0907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0" name="chenying0907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1" name="chenying0907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2" name="chenying0907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3" name="chenying0907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4" name="chenying0907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5" name="chenying0907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6" name="chenying0907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7" name="chenying0907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8" name="chenying0907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9" name="chenying0907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0" name="chenying0907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1" name="chenying0907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2" name="chenying0907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3" name="chenying0907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4" name="chenying0907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5" name="chenying0907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6" name="chenying0907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7" name="chenying0907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8" name="chenying0907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9" name="chenying0907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0" name="chenying0907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1" name="chenying0907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2" name="chenying0907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3" name="chenying0907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4" name="chenying0907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5" name="chenying0907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6" name="chenying0907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7" name="chenying0907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8" name="chenying0907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9" name="chenying0907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0" name="chenying0907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1" name="chenying0907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2" name="chenying0907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3" name="chenying0907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4" name="chenying0907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5" name="chenying0907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6" name="chenying0907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7" name="chenying0907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8" name="chenying0907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9" name="chenying0907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0" name="chenying0907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1" name="chenying0907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2" name="chenying0907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103" name="chenying0907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chenying0907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chenying0907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chenying0907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chenying0907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8" name="chenying0907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chenying0907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chenying0907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chenying0907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" name="chenying0907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3" name="chenying0907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4" name="chenying0907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5" name="chenying0907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6" name="chenying0907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7" name="chenying0907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chenying0907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chenying0907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chenying0907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chenying0907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2" name="chenying0907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3" name="chenying0907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4" name="chenying0907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5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6" name="chenying0907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chenying0907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8" name="chenying0907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9" name="chenying0907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0" name="chenying0907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1" name="chenying0907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chenying0907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chenying0907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chenying0907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chenying0907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chenying0907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chenying0907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chenying0907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chenying0907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chenying0907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chenying0907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chenying0907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4" name="chenying0907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chenying0907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chenying0907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chenying0907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chenying0907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chenying0907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chenying0907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chenying0907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chenying0907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chenying0907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chenying0907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chenying0907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chenying0907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chenying0907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chenying0907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chenying0907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1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chenying0907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chenying0907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chenying0907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5" name="chenying0907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6" name="chenying0907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chenying0907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8" name="chenying0907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chenying0907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0" name="chenying0907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1" name="chenying0907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2" name="chenying0907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3" name="chenying0907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4" name="chenying0907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chenying0907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chenying0907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7" name="chenying0907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chenying0907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9" name="chenying0907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chenying0907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1" name="chenying0907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2" name="chenying0907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3" name="chenying0907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4" name="chenying0907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5" name="chenying0907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6" name="chenying0907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7" name="chenying0907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chenying0907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9" name="chenying0907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0" name="chenying0907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1" name="chenying0907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2" name="chenying0907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3" name="chenying0907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4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5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6" name="chenying0907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7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8" name="chenying0907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9" name="chenying0907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0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1" name="chenying0907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2" name="chenying0907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3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4" name="chenying0907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5" name="chenying0907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6" name="chenying0907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chenying0907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8" name="chenying0907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9" name="chenying0907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0" name="chenying0907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1" name="chenying0907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2" name="chenying0907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3" name="chenying0907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4" name="chenying0907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5" name="chenying0907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6" name="chenying0907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7" name="chenying0907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8" name="chenying0907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9" name="chenying0907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0" name="chenying0907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1" name="chenying0907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2" name="chenying0907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3" name="chenying0907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4" name="chenying0907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5" name="chenying0907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6" name="chenying0907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7" name="chenying0907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8" name="chenying0907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9" name="chenying0907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0" name="chenying0907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1" name="chenying0907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2" name="chenying0907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3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4" name="chenying0907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5" name="chenying0907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6" name="chenying0907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7" name="chenying0907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8" name="chenying0907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9" name="chenying0907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0" name="chenying0907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1" name="chenying0907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2" name="chenying0907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3" name="chenying0907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4" name="chenying0907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5" name="chenying0907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6" name="chenying0907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7" name="chenying0907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8" name="chenying0907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9" name="chenying0907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0" name="chenying0907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1" name="chenying0907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2" name="chenying0907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3" name="chenying0907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4" name="chenying0907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5" name="chenying0907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6" name="chenying0907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7" name="chenying0907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8" name="chenying0907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9" name="chenying0907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0" name="chenying0907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1" name="chenying0907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2" name="chenying0907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3" name="chenying0907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4" name="chenying0907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5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6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7" name="chenying0907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8" name="chenying0907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9" name="chenying0907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0" name="chenying0907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1" name="chenying0907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2" name="chenying0907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3" name="chenying0907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4" name="chenying0907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5" name="chenying0907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6" name="chenying0907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7" name="chenying0907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8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9" name="chenying0907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0" name="chenying0907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1" name="chenying0907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2" name="chenying0907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3" name="chenying0907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4" name="chenying0907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5" name="chenying0907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6" name="chenying0907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7" name="chenying0907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8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9" name="chenying0907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0" name="chenying0907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1" name="chenying0907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2" name="chenying0907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3" name="chenying0907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4" name="chenying0907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5" name="chenying0907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6" name="chenying0907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7" name="chenying0907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8" name="chenying0907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9" name="chenying0907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0" name="chenying0907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1" name="chenying0907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2" name="chenying0907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chenying0907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8" name="chenying0907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9" name="chenying0907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0" name="chenying0907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1" name="chenying0907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2" name="chenying0907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3" name="chenying0907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4" name="chenying0907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5" name="chenying0907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6" name="chenying0907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7" name="chenying0907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8" name="chenying0907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9" name="chenying0907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0" name="chenying0907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1" name="chenying0907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2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3" name="chenying0907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4" name="chenying0907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5" name="chenying0907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6" name="chenying0907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7" name="chenying0907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8" name="chenying0907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9" name="chenying0907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0" name="chenying0907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1" name="chenying0907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2" name="chenying0907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3" name="chenying0907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4" name="chenying0907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5" name="chenying0907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6" name="chenying0907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7" name="chenying0907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8" name="chenying0907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9" name="chenying0907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0" name="chenying0907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1" name="chenying0907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2" name="chenying0907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3" name="chenying0907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4" name="chenying0907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5" name="chenying0907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6" name="chenying0907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7" name="chenying0907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8" name="chenying0907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99" name="chenying0907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00" name="chenying0907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01" name="chenying0907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02" name="chenying0907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chenying0907 2"/>
          <p:cNvGrpSpPr/>
          <p:nvPr/>
        </p:nvGrpSpPr>
        <p:grpSpPr>
          <a:xfrm>
            <a:off x="634508" y="979864"/>
            <a:ext cx="2195195" cy="581025"/>
            <a:chOff x="846010" y="1306484"/>
            <a:chExt cx="2926926" cy="774700"/>
          </a:xfrm>
        </p:grpSpPr>
        <p:sp>
          <p:nvSpPr>
            <p:cNvPr id="503" name="Rectangle 47"/>
            <p:cNvSpPr/>
            <p:nvPr/>
          </p:nvSpPr>
          <p:spPr>
            <a:xfrm>
              <a:off x="2458682" y="1306484"/>
              <a:ext cx="1016000" cy="4097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靳春乐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04" name="文本框 7"/>
            <p:cNvSpPr txBox="1">
              <a:spLocks noChangeArrowheads="1"/>
            </p:cNvSpPr>
            <p:nvPr/>
          </p:nvSpPr>
          <p:spPr bwMode="auto">
            <a:xfrm>
              <a:off x="846010" y="1738284"/>
              <a:ext cx="2926926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buNone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收藏夹发布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数据库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项目整合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chenying0907 3"/>
          <p:cNvGrpSpPr/>
          <p:nvPr/>
        </p:nvGrpSpPr>
        <p:grpSpPr>
          <a:xfrm>
            <a:off x="633650" y="2940424"/>
            <a:ext cx="2196465" cy="584200"/>
            <a:chOff x="844866" y="3920565"/>
            <a:chExt cx="2928620" cy="778933"/>
          </a:xfrm>
        </p:grpSpPr>
        <p:sp>
          <p:nvSpPr>
            <p:cNvPr id="506" name="Rectangle 47"/>
            <p:cNvSpPr/>
            <p:nvPr/>
          </p:nvSpPr>
          <p:spPr>
            <a:xfrm>
              <a:off x="2496485" y="3920565"/>
              <a:ext cx="1016000" cy="4097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张娜娜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07" name="文本框 7"/>
            <p:cNvSpPr txBox="1">
              <a:spLocks noChangeArrowheads="1"/>
            </p:cNvSpPr>
            <p:nvPr/>
          </p:nvSpPr>
          <p:spPr bwMode="auto">
            <a:xfrm>
              <a:off x="844866" y="4352365"/>
              <a:ext cx="2928620" cy="347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登录注册</a:t>
              </a:r>
              <a:r>
                <a:rPr lang="en-US" altLang="zh-CN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主页</a:t>
              </a:r>
              <a:r>
                <a:rPr lang="en-US" altLang="zh-CN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排行榜</a:t>
              </a:r>
              <a:r>
                <a:rPr lang="en-US" altLang="zh-CN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推送文章</a:t>
              </a:r>
              <a:endParaRPr lang="zh-CN" altLang="en-US" sz="11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chenying0907 5"/>
          <p:cNvGrpSpPr/>
          <p:nvPr/>
        </p:nvGrpSpPr>
        <p:grpSpPr>
          <a:xfrm>
            <a:off x="6303910" y="866317"/>
            <a:ext cx="2410460" cy="615315"/>
            <a:chOff x="8405213" y="1155089"/>
            <a:chExt cx="3213946" cy="820420"/>
          </a:xfrm>
        </p:grpSpPr>
        <p:sp>
          <p:nvSpPr>
            <p:cNvPr id="509" name="Rectangle 47"/>
            <p:cNvSpPr/>
            <p:nvPr/>
          </p:nvSpPr>
          <p:spPr>
            <a:xfrm>
              <a:off x="8805686" y="1155089"/>
              <a:ext cx="929640" cy="4097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杨</a:t>
              </a: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阳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10" name="文本框 7"/>
            <p:cNvSpPr txBox="1">
              <a:spLocks noChangeArrowheads="1"/>
            </p:cNvSpPr>
            <p:nvPr/>
          </p:nvSpPr>
          <p:spPr bwMode="auto">
            <a:xfrm>
              <a:off x="8405213" y="1608056"/>
              <a:ext cx="3213946" cy="367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后台管理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后台主页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后台项目管理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" name="chenying0907 4"/>
          <p:cNvGrpSpPr/>
          <p:nvPr/>
        </p:nvGrpSpPr>
        <p:grpSpPr>
          <a:xfrm>
            <a:off x="6344285" y="2867660"/>
            <a:ext cx="2282190" cy="631190"/>
            <a:chOff x="8459032" y="3823304"/>
            <a:chExt cx="2865966" cy="841586"/>
          </a:xfrm>
        </p:grpSpPr>
        <p:sp>
          <p:nvSpPr>
            <p:cNvPr id="511" name="Rectangle 47"/>
            <p:cNvSpPr/>
            <p:nvPr/>
          </p:nvSpPr>
          <p:spPr>
            <a:xfrm>
              <a:off x="8894219" y="3823304"/>
              <a:ext cx="1995593" cy="4097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王瑶</a:t>
              </a: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   </a:t>
              </a:r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唐寒强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12" name="文本框 7"/>
            <p:cNvSpPr txBox="1">
              <a:spLocks noChangeArrowheads="1"/>
            </p:cNvSpPr>
            <p:nvPr/>
          </p:nvSpPr>
          <p:spPr bwMode="auto">
            <a:xfrm>
              <a:off x="8459032" y="4297437"/>
              <a:ext cx="2865966" cy="367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角色查询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会员管理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审核文章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13" name="chenying0907 456"/>
          <p:cNvSpPr>
            <a:spLocks noEditPoints="1"/>
          </p:cNvSpPr>
          <p:nvPr/>
        </p:nvSpPr>
        <p:spPr bwMode="auto">
          <a:xfrm>
            <a:off x="2811908" y="1686738"/>
            <a:ext cx="408385" cy="428626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14" name="chenying0907 460"/>
          <p:cNvSpPr>
            <a:spLocks noEditPoints="1"/>
          </p:cNvSpPr>
          <p:nvPr/>
        </p:nvSpPr>
        <p:spPr bwMode="auto">
          <a:xfrm>
            <a:off x="5968256" y="2857119"/>
            <a:ext cx="408384" cy="428624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15" name="chenying0907 456"/>
          <p:cNvSpPr>
            <a:spLocks noEditPoints="1"/>
          </p:cNvSpPr>
          <p:nvPr/>
        </p:nvSpPr>
        <p:spPr bwMode="auto">
          <a:xfrm>
            <a:off x="2814289" y="2894031"/>
            <a:ext cx="408385" cy="428626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16" name="chenying0907 460"/>
          <p:cNvSpPr>
            <a:spLocks noEditPoints="1"/>
          </p:cNvSpPr>
          <p:nvPr/>
        </p:nvSpPr>
        <p:spPr bwMode="auto">
          <a:xfrm>
            <a:off x="5832851" y="1645065"/>
            <a:ext cx="408384" cy="428624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PA_矩形 32"/>
          <p:cNvSpPr/>
          <p:nvPr>
            <p:custDataLst>
              <p:tags r:id="rId1"/>
            </p:custDataLst>
          </p:nvPr>
        </p:nvSpPr>
        <p:spPr>
          <a:xfrm>
            <a:off x="968375" y="123190"/>
            <a:ext cx="3580765" cy="6546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03655" y="213995"/>
            <a:ext cx="2620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star</a:t>
            </a:r>
            <a:r>
              <a:rPr lang="zh-CN" altLang="en-US" sz="2800" b="1"/>
              <a:t>小组的成员</a:t>
            </a:r>
            <a:endParaRPr lang="zh-CN" altLang="en-US" sz="2800" b="1"/>
          </a:p>
        </p:txBody>
      </p:sp>
      <p:grpSp>
        <p:nvGrpSpPr>
          <p:cNvPr id="17" name="chenying0907 3"/>
          <p:cNvGrpSpPr/>
          <p:nvPr/>
        </p:nvGrpSpPr>
        <p:grpSpPr>
          <a:xfrm>
            <a:off x="617220" y="1921510"/>
            <a:ext cx="2196465" cy="622922"/>
            <a:chOff x="844866" y="3920565"/>
            <a:chExt cx="2928620" cy="741861"/>
          </a:xfrm>
        </p:grpSpPr>
        <p:sp>
          <p:nvSpPr>
            <p:cNvPr id="18" name="Rectangle 47"/>
            <p:cNvSpPr/>
            <p:nvPr/>
          </p:nvSpPr>
          <p:spPr>
            <a:xfrm>
              <a:off x="2496485" y="3920565"/>
              <a:ext cx="1016000" cy="3660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刘杰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9" name="文本框 7"/>
            <p:cNvSpPr txBox="1">
              <a:spLocks noChangeArrowheads="1"/>
            </p:cNvSpPr>
            <p:nvPr/>
          </p:nvSpPr>
          <p:spPr bwMode="auto">
            <a:xfrm>
              <a:off x="844866" y="4352365"/>
              <a:ext cx="2928620" cy="310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分类查询</a:t>
              </a:r>
              <a:r>
                <a:rPr lang="en-US" altLang="zh-CN" sz="11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个人文章</a:t>
              </a:r>
              <a:r>
                <a:rPr lang="en-US" altLang="zh-CN" sz="11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zh-CN" altLang="en-US" sz="11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模糊查询</a:t>
              </a:r>
              <a:endParaRPr lang="zh-CN" altLang="en-US" sz="11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chenying0907 4"/>
          <p:cNvGrpSpPr/>
          <p:nvPr/>
        </p:nvGrpSpPr>
        <p:grpSpPr>
          <a:xfrm>
            <a:off x="6341110" y="1771650"/>
            <a:ext cx="2547620" cy="632460"/>
            <a:chOff x="8294552" y="3824146"/>
            <a:chExt cx="3218997" cy="838219"/>
          </a:xfrm>
        </p:grpSpPr>
        <p:sp>
          <p:nvSpPr>
            <p:cNvPr id="23" name="Rectangle 47"/>
            <p:cNvSpPr/>
            <p:nvPr/>
          </p:nvSpPr>
          <p:spPr>
            <a:xfrm>
              <a:off x="8736643" y="3824146"/>
              <a:ext cx="860913" cy="40732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刘</a:t>
              </a: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扬</a:t>
              </a: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 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4" name="文本框 7"/>
            <p:cNvSpPr txBox="1">
              <a:spLocks noChangeArrowheads="1"/>
            </p:cNvSpPr>
            <p:nvPr/>
          </p:nvSpPr>
          <p:spPr bwMode="auto">
            <a:xfrm>
              <a:off x="8294552" y="4297117"/>
              <a:ext cx="3218997" cy="365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个人信息编辑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用户状态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修改密码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ldLvl="0" animBg="1"/>
      <p:bldP spid="514" grpId="0" bldLvl="0" animBg="1"/>
      <p:bldP spid="515" grpId="0" bldLvl="0" animBg="1"/>
      <p:bldP spid="516" grpId="0" bldLvl="0" animBg="1"/>
      <p:bldP spid="33" grpId="0" bldLvl="0" animBg="1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  <p:tag name="KSO_WM_UNIT_PLACING_PICTURE_USER_VIEWPORT" val="{&quot;height&quot;:4873.390551181103,&quot;width&quot;:4873.390551181103}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KSO_WM_UNIT_PLACING_PICTURE_USER_VIEWPORT" val="{&quot;height&quot;:9992.636220472441,&quot;width&quot;:8809.993700787401}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PA" val="v3.0.0"/>
</p:tagLst>
</file>

<file path=ppt/tags/tag43.xml><?xml version="1.0" encoding="utf-8"?>
<p:tagLst xmlns:p="http://schemas.openxmlformats.org/presentationml/2006/main">
  <p:tag name="PA" val="v3.0.0"/>
</p:tagLst>
</file>

<file path=ppt/tags/tag44.xml><?xml version="1.0" encoding="utf-8"?>
<p:tagLst xmlns:p="http://schemas.openxmlformats.org/presentationml/2006/main">
  <p:tag name="PA" val="v3.0.0"/>
</p:tagLst>
</file>

<file path=ppt/tags/tag45.xml><?xml version="1.0" encoding="utf-8"?>
<p:tagLst xmlns:p="http://schemas.openxmlformats.org/presentationml/2006/main">
  <p:tag name="PA" val="v3.0.0"/>
</p:tagLst>
</file>

<file path=ppt/tags/tag46.xml><?xml version="1.0" encoding="utf-8"?>
<p:tagLst xmlns:p="http://schemas.openxmlformats.org/presentationml/2006/main">
  <p:tag name="PA" val="v3.0.0"/>
</p:tagLst>
</file>

<file path=ppt/tags/tag47.xml><?xml version="1.0" encoding="utf-8"?>
<p:tagLst xmlns:p="http://schemas.openxmlformats.org/presentationml/2006/main">
  <p:tag name="PA" val="v3.0.0"/>
</p:tagLst>
</file>

<file path=ppt/tags/tag48.xml><?xml version="1.0" encoding="utf-8"?>
<p:tagLst xmlns:p="http://schemas.openxmlformats.org/presentationml/2006/main">
  <p:tag name="PA" val="v3.0.0"/>
</p:tagLst>
</file>

<file path=ppt/tags/tag49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PA" val="v3.0.0"/>
</p:tagLst>
</file>

<file path=ppt/tags/tag51.xml><?xml version="1.0" encoding="utf-8"?>
<p:tagLst xmlns:p="http://schemas.openxmlformats.org/presentationml/2006/main">
  <p:tag name="PA" val="v3.0.0"/>
</p:tagLst>
</file>

<file path=ppt/tags/tag52.xml><?xml version="1.0" encoding="utf-8"?>
<p:tagLst xmlns:p="http://schemas.openxmlformats.org/presentationml/2006/main">
  <p:tag name="PA" val="v3.0.0"/>
</p:tagLst>
</file>

<file path=ppt/tags/tag53.xml><?xml version="1.0" encoding="utf-8"?>
<p:tagLst xmlns:p="http://schemas.openxmlformats.org/presentationml/2006/main">
  <p:tag name="PA" val="v3.0.0"/>
</p:tagLst>
</file>

<file path=ppt/tags/tag54.xml><?xml version="1.0" encoding="utf-8"?>
<p:tagLst xmlns:p="http://schemas.openxmlformats.org/presentationml/2006/main">
  <p:tag name="PA" val="v3.0.0"/>
</p:tagLst>
</file>

<file path=ppt/tags/tag55.xml><?xml version="1.0" encoding="utf-8"?>
<p:tagLst xmlns:p="http://schemas.openxmlformats.org/presentationml/2006/main">
  <p:tag name="PA" val="v3.0.0"/>
</p:tagLst>
</file>

<file path=ppt/tags/tag56.xml><?xml version="1.0" encoding="utf-8"?>
<p:tagLst xmlns:p="http://schemas.openxmlformats.org/presentationml/2006/main">
  <p:tag name="PA" val="v3.0.0"/>
</p:tagLst>
</file>

<file path=ppt/tags/tag57.xml><?xml version="1.0" encoding="utf-8"?>
<p:tagLst xmlns:p="http://schemas.openxmlformats.org/presentationml/2006/main">
  <p:tag name="PA" val="v3.0.0"/>
</p:tagLst>
</file>

<file path=ppt/tags/tag58.xml><?xml version="1.0" encoding="utf-8"?>
<p:tagLst xmlns:p="http://schemas.openxmlformats.org/presentationml/2006/main">
  <p:tag name="PA" val="v3.0.0"/>
</p:tagLst>
</file>

<file path=ppt/tags/tag59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PA" val="v3.0.0"/>
</p:tagLst>
</file>

<file path=ppt/tags/tag61.xml><?xml version="1.0" encoding="utf-8"?>
<p:tagLst xmlns:p="http://schemas.openxmlformats.org/presentationml/2006/main">
  <p:tag name="PA" val="v3.0.0"/>
</p:tagLst>
</file>

<file path=ppt/tags/tag62.xml><?xml version="1.0" encoding="utf-8"?>
<p:tagLst xmlns:p="http://schemas.openxmlformats.org/presentationml/2006/main">
  <p:tag name="PA" val="v3.0.0"/>
</p:tagLst>
</file>

<file path=ppt/tags/tag63.xml><?xml version="1.0" encoding="utf-8"?>
<p:tagLst xmlns:p="http://schemas.openxmlformats.org/presentationml/2006/main">
  <p:tag name="ISPRING_PRESENTATION_TITLE" val="PowerPoint 演示文稿"/>
  <p:tag name="ISPRING_ULTRA_SCORM_COURSE_ID" val="BDCDD1E2-A7E3-4241-811A-31228E51ED69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1806</Words>
  <Application>WPS 演示</Application>
  <PresentationFormat>全屏显示(16:9)</PresentationFormat>
  <Paragraphs>219</Paragraphs>
  <Slides>23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思源黑体 CN Regular</vt:lpstr>
      <vt:lpstr>黑体</vt:lpstr>
      <vt:lpstr>微软雅黑</vt:lpstr>
      <vt:lpstr>方正喵呜体</vt:lpstr>
      <vt:lpstr>AvantGarde LT Book</vt:lpstr>
      <vt:lpstr>仿宋</vt:lpstr>
      <vt:lpstr>Calibri</vt:lpstr>
      <vt:lpstr>华文行楷</vt:lpstr>
      <vt:lpstr>方正静蕾简体</vt:lpstr>
      <vt:lpstr>Arial Unicode MS</vt:lpstr>
      <vt:lpstr>Segoe Print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创意手绘灯泡</dc:title>
  <dc:creator>第一PPT</dc:creator>
  <cp:keywords>www.1ppt.com</cp:keywords>
  <dc:description>www.1ppt.com</dc:description>
  <cp:lastModifiedBy>娜娜</cp:lastModifiedBy>
  <cp:revision>13</cp:revision>
  <dcterms:created xsi:type="dcterms:W3CDTF">2016-05-27T01:57:00Z</dcterms:created>
  <dcterms:modified xsi:type="dcterms:W3CDTF">2021-10-16T02:25:38Z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270860803EC54D66AF80C324D2479A0F</vt:lpwstr>
  </property>
  <property fmtid="{D5CDD505-2E9C-101B-9397-08002B2CF9AE}" pid="3" name="KSOProductBuildVer">
    <vt:lpwstr>2052-11.1.0.10938</vt:lpwstr>
  </property>
</Properties>
</file>